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4"/>
  </p:sldMasterIdLst>
  <p:notesMasterIdLst>
    <p:notesMasterId r:id="rId21"/>
  </p:notesMasterIdLst>
  <p:sldIdLst>
    <p:sldId id="256" r:id="rId5"/>
    <p:sldId id="2147472148" r:id="rId6"/>
    <p:sldId id="257" r:id="rId7"/>
    <p:sldId id="265" r:id="rId8"/>
    <p:sldId id="2147472267" r:id="rId9"/>
    <p:sldId id="2147472269" r:id="rId10"/>
    <p:sldId id="2147472268" r:id="rId11"/>
    <p:sldId id="2147472270" r:id="rId12"/>
    <p:sldId id="2147472271" r:id="rId13"/>
    <p:sldId id="266" r:id="rId14"/>
    <p:sldId id="267" r:id="rId15"/>
    <p:sldId id="289" r:id="rId16"/>
    <p:sldId id="357" r:id="rId17"/>
    <p:sldId id="358" r:id="rId18"/>
    <p:sldId id="359" r:id="rId19"/>
    <p:sldId id="2147472164" r:id="rId2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itch Institucional" id="{F71C1BA2-DFFF-4E45-94B5-9ABC952490E7}">
          <p14:sldIdLst>
            <p14:sldId id="256"/>
            <p14:sldId id="2147472148"/>
            <p14:sldId id="257"/>
          </p14:sldIdLst>
        </p14:section>
        <p14:section name="Detalhamento Soluções" id="{3B2D3B0D-BFAC-4F35-8F87-A68BDA14891F}">
          <p14:sldIdLst>
            <p14:sldId id="265"/>
            <p14:sldId id="2147472267"/>
            <p14:sldId id="2147472269"/>
            <p14:sldId id="2147472268"/>
            <p14:sldId id="2147472270"/>
            <p14:sldId id="2147472271"/>
          </p14:sldIdLst>
        </p14:section>
        <p14:section name="Acerta Brasil" id="{437A9A7D-9D66-4573-B8E1-FB6DD2D36F63}">
          <p14:sldIdLst>
            <p14:sldId id="266"/>
            <p14:sldId id="267"/>
            <p14:sldId id="289"/>
          </p14:sldIdLst>
        </p14:section>
        <p14:section name="Ser e Aprender" id="{A45F325D-7628-4E24-AB64-16D4E4AEF603}">
          <p14:sldIdLst>
            <p14:sldId id="357"/>
            <p14:sldId id="358"/>
            <p14:sldId id="359"/>
            <p14:sldId id="214747216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  <a:srgbClr val="FFCE67"/>
    <a:srgbClr val="C9C9C9"/>
    <a:srgbClr val="01C949"/>
    <a:srgbClr val="FFB3B3"/>
    <a:srgbClr val="B3FFCE"/>
    <a:srgbClr val="265AA6"/>
    <a:srgbClr val="44FE86"/>
    <a:srgbClr val="7AFEA9"/>
    <a:srgbClr val="4FA8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6449" autoAdjust="0"/>
  </p:normalViewPr>
  <p:slideViewPr>
    <p:cSldViewPr snapToGrid="0">
      <p:cViewPr varScale="1">
        <p:scale>
          <a:sx n="61" d="100"/>
          <a:sy n="61" d="100"/>
        </p:scale>
        <p:origin x="83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0D4562-8D4B-4158-AF53-AA24FCF19A2D}" type="datetimeFigureOut">
              <a:rPr lang="pt-BR" smtClean="0"/>
              <a:t>08/04/2026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AC8895-EDA0-4342-B7A8-97F145C5929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827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75E7A7-90A6-9A4A-B83C-756A1C1AE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DE5F3D-C767-1B02-86B2-5D52D220CD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pt-BR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CABB97-4931-457D-5E25-50C53FB35F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821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>
          <a:extLst>
            <a:ext uri="{FF2B5EF4-FFF2-40B4-BE49-F238E27FC236}">
              <a16:creationId xmlns:a16="http://schemas.microsoft.com/office/drawing/2014/main" id="{15498987-4E67-0295-FCED-683F4B7560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7041bd95f9_0_92:notes">
            <a:extLst>
              <a:ext uri="{FF2B5EF4-FFF2-40B4-BE49-F238E27FC236}">
                <a16:creationId xmlns:a16="http://schemas.microsoft.com/office/drawing/2014/main" id="{C1F72336-6284-CE45-F1ED-3018691F4B1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7041bd95f9_0_92:notes">
            <a:extLst>
              <a:ext uri="{FF2B5EF4-FFF2-40B4-BE49-F238E27FC236}">
                <a16:creationId xmlns:a16="http://schemas.microsoft.com/office/drawing/2014/main" id="{EA079E7D-52B3-FADB-FE4C-6554E68605E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5655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>
          <a:extLst>
            <a:ext uri="{FF2B5EF4-FFF2-40B4-BE49-F238E27FC236}">
              <a16:creationId xmlns:a16="http://schemas.microsoft.com/office/drawing/2014/main" id="{D7F5B343-992D-A50D-CD1F-02D656712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7041bd95f9_0_92:notes">
            <a:extLst>
              <a:ext uri="{FF2B5EF4-FFF2-40B4-BE49-F238E27FC236}">
                <a16:creationId xmlns:a16="http://schemas.microsoft.com/office/drawing/2014/main" id="{575602C2-12D3-2975-4966-4E9638AE1C1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7041bd95f9_0_92:notes">
            <a:extLst>
              <a:ext uri="{FF2B5EF4-FFF2-40B4-BE49-F238E27FC236}">
                <a16:creationId xmlns:a16="http://schemas.microsoft.com/office/drawing/2014/main" id="{AA46CFFC-900F-6F27-FBF3-074595EEC3E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2326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>
          <a:extLst>
            <a:ext uri="{FF2B5EF4-FFF2-40B4-BE49-F238E27FC236}">
              <a16:creationId xmlns:a16="http://schemas.microsoft.com/office/drawing/2014/main" id="{9497495B-0971-0BCA-9368-33FA4764E5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7041bd95f9_0_92:notes">
            <a:extLst>
              <a:ext uri="{FF2B5EF4-FFF2-40B4-BE49-F238E27FC236}">
                <a16:creationId xmlns:a16="http://schemas.microsoft.com/office/drawing/2014/main" id="{D0065FCC-9B45-3D6C-B6C9-A8CDA52BDC5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7041bd95f9_0_92:notes">
            <a:extLst>
              <a:ext uri="{FF2B5EF4-FFF2-40B4-BE49-F238E27FC236}">
                <a16:creationId xmlns:a16="http://schemas.microsoft.com/office/drawing/2014/main" id="{E725D487-7B8E-8E2B-EAD0-D3193B27638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684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>
          <a:extLst>
            <a:ext uri="{FF2B5EF4-FFF2-40B4-BE49-F238E27FC236}">
              <a16:creationId xmlns:a16="http://schemas.microsoft.com/office/drawing/2014/main" id="{0A9DECC4-09E4-056D-3825-EA982672CE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7041bd95f9_0_92:notes">
            <a:extLst>
              <a:ext uri="{FF2B5EF4-FFF2-40B4-BE49-F238E27FC236}">
                <a16:creationId xmlns:a16="http://schemas.microsoft.com/office/drawing/2014/main" id="{9044A8D0-E075-7BC6-6AD4-0530F9A70DB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7041bd95f9_0_92:notes">
            <a:extLst>
              <a:ext uri="{FF2B5EF4-FFF2-40B4-BE49-F238E27FC236}">
                <a16:creationId xmlns:a16="http://schemas.microsoft.com/office/drawing/2014/main" id="{504825AD-51DD-1F79-1916-88CE334858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03415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D5AF32-4438-5B46-8280-9D37D9FD0245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4992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1DECC-A37F-1526-B163-03F51448BF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0C7BF0-66AC-D878-F385-83BB51009B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44AD05-C06E-2FA7-4A5B-A9332795D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A0C5F-412A-B042-9DB1-3D5F64E602A5}" type="datetimeFigureOut">
              <a:rPr lang="pt-BR" smtClean="0"/>
              <a:t>08/04/2026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178C-2091-5E5B-1DE3-2DDB7ACEF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1EC4F1-FF60-F0BC-8781-FC307D313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0A1F-42EB-EF4B-B260-980F5712E8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6813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B6A4C-4E2C-30D6-DC36-AA445841C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6CEA79-5243-6FB0-693A-FA90095439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A5893-353D-96FD-00D6-23688CB38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A0C5F-412A-B042-9DB1-3D5F64E602A5}" type="datetimeFigureOut">
              <a:rPr lang="pt-BR" smtClean="0"/>
              <a:t>08/04/2026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009D55-F660-5EC1-91CA-31E75D459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FBB655-0DA4-4CE2-92C4-B1D455FC5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0A1F-42EB-EF4B-B260-980F5712E8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3806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B133A5-3089-F11A-1804-4AA99A70A2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4E396A-2008-C08E-ECD9-C57D719B22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4D1D1C-39BA-7A06-8208-FC4194651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A0C5F-412A-B042-9DB1-3D5F64E602A5}" type="datetimeFigureOut">
              <a:rPr lang="pt-BR" smtClean="0"/>
              <a:t>08/04/2026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46A723-6EBB-F5C4-6B3B-655CDB15C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1D037E-AA33-DAEE-4713-26FE6C99C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0A1F-42EB-EF4B-B260-980F5712E8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27495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pa Inglê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>
            <a:extLst>
              <a:ext uri="{FF2B5EF4-FFF2-40B4-BE49-F238E27FC236}">
                <a16:creationId xmlns:a16="http://schemas.microsoft.com/office/drawing/2014/main" id="{7E161253-A996-4988-8980-10ABE4118E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7" y="1785"/>
            <a:ext cx="12188826" cy="6854429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48648A6A-F54A-4659-9B74-94CF46D5F8C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700000">
            <a:off x="-3784829" y="-2129293"/>
            <a:ext cx="10103798" cy="1010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888673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G Neu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60097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ranco cog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4241898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E3466-F190-2454-101B-64D9FF3AA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8F0EA6-ABA0-B33E-3F8C-CAFA599A49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8D3F0-797F-7671-8DA2-586124CD1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A0C5F-412A-B042-9DB1-3D5F64E602A5}" type="datetimeFigureOut">
              <a:rPr lang="pt-BR" smtClean="0"/>
              <a:t>08/04/2026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607580-E2C4-DDD6-8265-1051D397D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AD3DA6-B9D5-3855-C9E4-3A438E099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0A1F-42EB-EF4B-B260-980F5712E8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947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27BF8-5EBE-8500-17CE-B01755454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D76535-D630-2090-31AF-31341046E4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F560BB-592B-0478-54A5-6B7A3F049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A0C5F-412A-B042-9DB1-3D5F64E602A5}" type="datetimeFigureOut">
              <a:rPr lang="pt-BR" smtClean="0"/>
              <a:t>08/04/2026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1375E0-EA67-9E1E-D1C9-7D480F807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42A214-B2CC-763B-D772-028BEF5D4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0A1F-42EB-EF4B-B260-980F5712E8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3240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DC253-B844-DA83-1EF3-3B83BBB42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8295C4-9478-78EE-9149-A287F4B020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9A910C-F60F-F474-4E99-1BB137D9A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8176E7-3279-BF3F-5081-C77886164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A0C5F-412A-B042-9DB1-3D5F64E602A5}" type="datetimeFigureOut">
              <a:rPr lang="pt-BR" smtClean="0"/>
              <a:t>08/04/2026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D3750B-9FB5-B24E-84C6-7CC82EE02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806B8E-915F-7A86-E62A-C512AD608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0A1F-42EB-EF4B-B260-980F5712E8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393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E5431-364A-16BF-3430-4D20763FD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C1AA8E-CDDF-155B-1B04-FF92CF9864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2FA841-7854-3284-DCB9-5188ABEFE9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98FDC3-9A64-E23D-1A65-D60FE39D18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954581-6C2F-B659-7A7C-A4F8A48045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704A5F-E0F8-C9D7-7624-609D08E35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A0C5F-412A-B042-9DB1-3D5F64E602A5}" type="datetimeFigureOut">
              <a:rPr lang="pt-BR" smtClean="0"/>
              <a:t>08/04/2026</a:t>
            </a:fld>
            <a:endParaRPr lang="pt-B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2D4BE3-B8FB-497E-E79F-B05DCB42B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B5A9A6-8622-4CD8-5BCA-C6BC7BAE8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0A1F-42EB-EF4B-B260-980F5712E8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7181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9BC5A-02ED-89BF-55E3-2882A964E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9F4883-EA98-F2E7-5538-128BE111A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A0C5F-412A-B042-9DB1-3D5F64E602A5}" type="datetimeFigureOut">
              <a:rPr lang="pt-BR" smtClean="0"/>
              <a:t>08/04/2026</a:t>
            </a:fld>
            <a:endParaRPr lang="pt-B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A4D7FB-1056-C919-407A-817E803A5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8B2B85-B76D-009D-52A3-F68EBEB60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0A1F-42EB-EF4B-B260-980F5712E8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8612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AFAC92-7CD4-F748-0235-481A561A6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A0C5F-412A-B042-9DB1-3D5F64E602A5}" type="datetimeFigureOut">
              <a:rPr lang="pt-BR" smtClean="0"/>
              <a:t>08/04/2026</a:t>
            </a:fld>
            <a:endParaRPr lang="pt-B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82117A-E9CF-BE39-69BA-4528D6FB1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7D4578-E2A2-EDAA-EE0B-9906A2646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0A1F-42EB-EF4B-B260-980F5712E8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952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92982-78D0-14EF-EE80-E4CC5031B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EF109-10CA-F4AE-C09B-424A0975A4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81015E-C7EE-7550-69D2-F6AC794646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D5D3D9-3295-1EB7-58FF-46BE4CB3E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A0C5F-412A-B042-9DB1-3D5F64E602A5}" type="datetimeFigureOut">
              <a:rPr lang="pt-BR" smtClean="0"/>
              <a:t>08/04/2026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965F71-5B31-C0CE-DBE4-A4034F3D0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0555CB-CAE4-0A6C-B24F-CDC302017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0A1F-42EB-EF4B-B260-980F5712E8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8311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D31E4-C532-75A6-FFC6-62D233AC6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846DB5-F779-5198-FB63-6A6CFC29ED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2036EA-B8DF-2F29-7475-5CD5BF4D76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7D3F90-398A-DEF8-F161-F5E14CFD8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A0C5F-412A-B042-9DB1-3D5F64E602A5}" type="datetimeFigureOut">
              <a:rPr lang="pt-BR" smtClean="0"/>
              <a:t>08/04/2026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1C1E02-A08B-346E-91EA-5238ECC07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FFE815-7EEB-6826-0169-47A668D72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0A1F-42EB-EF4B-B260-980F5712E8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3601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869566-A853-41C4-90E3-E39D062E3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930766-7B55-D6E3-8ED2-88C3361BA2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513EC6-DD98-F680-88E8-008C826C63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E5A0C5F-412A-B042-9DB1-3D5F64E602A5}" type="datetimeFigureOut">
              <a:rPr lang="pt-BR" smtClean="0"/>
              <a:t>08/04/2026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262D1-5681-E867-1B93-12C4C10ACE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5A4B0-5C5C-A5A0-AF1E-7A6BD038E3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5E0A1F-42EB-EF4B-B260-980F5712E806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C3C7E69-D7BF-37E8-083B-C3A645243185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642100"/>
            <a:ext cx="441325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pt-BR" sz="1000">
                <a:solidFill>
                  <a:srgbClr val="000000">
                    <a:alpha val="50000"/>
                  </a:srgbClr>
                </a:solidFill>
                <a:latin typeface="Aptos" panose="020B0004020202020204" pitchFamily="34" charset="0"/>
              </a:rPr>
              <a:t>Público</a:t>
            </a:r>
          </a:p>
        </p:txBody>
      </p:sp>
    </p:spTree>
    <p:extLst>
      <p:ext uri="{BB962C8B-B14F-4D97-AF65-F5344CB8AC3E}">
        <p14:creationId xmlns:p14="http://schemas.microsoft.com/office/powerpoint/2010/main" val="1575812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18.sv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jpeg"/><Relationship Id="rId7" Type="http://schemas.openxmlformats.org/officeDocument/2006/relationships/image" Target="../media/image55.svg"/><Relationship Id="rId2" Type="http://schemas.openxmlformats.org/officeDocument/2006/relationships/image" Target="../media/image50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svg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57.jpeg"/><Relationship Id="rId7" Type="http://schemas.openxmlformats.org/officeDocument/2006/relationships/image" Target="../media/image59.sv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svg"/><Relationship Id="rId11" Type="http://schemas.openxmlformats.org/officeDocument/2006/relationships/image" Target="../media/image50.svg"/><Relationship Id="rId5" Type="http://schemas.openxmlformats.org/officeDocument/2006/relationships/image" Target="../media/image54.svg"/><Relationship Id="rId10" Type="http://schemas.openxmlformats.org/officeDocument/2006/relationships/image" Target="../media/image62.svg"/><Relationship Id="rId4" Type="http://schemas.openxmlformats.org/officeDocument/2006/relationships/image" Target="../media/image53.svg"/><Relationship Id="rId9" Type="http://schemas.openxmlformats.org/officeDocument/2006/relationships/image" Target="../media/image6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55.svg"/><Relationship Id="rId7" Type="http://schemas.openxmlformats.org/officeDocument/2006/relationships/image" Target="../media/image6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53.svg"/><Relationship Id="rId9" Type="http://schemas.openxmlformats.org/officeDocument/2006/relationships/image" Target="../media/image7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13" Type="http://schemas.openxmlformats.org/officeDocument/2006/relationships/image" Target="../media/image81.png"/><Relationship Id="rId18" Type="http://schemas.openxmlformats.org/officeDocument/2006/relationships/image" Target="../media/image86.png"/><Relationship Id="rId3" Type="http://schemas.openxmlformats.org/officeDocument/2006/relationships/image" Target="../media/image72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17" Type="http://schemas.openxmlformats.org/officeDocument/2006/relationships/image" Target="../media/image85.png"/><Relationship Id="rId2" Type="http://schemas.openxmlformats.org/officeDocument/2006/relationships/image" Target="../media/image71.png"/><Relationship Id="rId16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79.svg"/><Relationship Id="rId5" Type="http://schemas.openxmlformats.org/officeDocument/2006/relationships/image" Target="../media/image53.svg"/><Relationship Id="rId15" Type="http://schemas.openxmlformats.org/officeDocument/2006/relationships/image" Target="../media/image83.png"/><Relationship Id="rId10" Type="http://schemas.openxmlformats.org/officeDocument/2006/relationships/image" Target="../media/image78.svg"/><Relationship Id="rId4" Type="http://schemas.openxmlformats.org/officeDocument/2006/relationships/image" Target="../media/image73.png"/><Relationship Id="rId9" Type="http://schemas.openxmlformats.org/officeDocument/2006/relationships/image" Target="../media/image77.svg"/><Relationship Id="rId14" Type="http://schemas.openxmlformats.org/officeDocument/2006/relationships/image" Target="../media/image8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4.sv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9.svg"/><Relationship Id="rId4" Type="http://schemas.openxmlformats.org/officeDocument/2006/relationships/image" Target="../media/image8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svg"/><Relationship Id="rId5" Type="http://schemas.openxmlformats.org/officeDocument/2006/relationships/image" Target="../media/image8.svg"/><Relationship Id="rId4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5.sv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svg"/><Relationship Id="rId5" Type="http://schemas.openxmlformats.org/officeDocument/2006/relationships/image" Target="../media/image12.svg"/><Relationship Id="rId10" Type="http://schemas.openxmlformats.org/officeDocument/2006/relationships/image" Target="../media/image17.png"/><Relationship Id="rId4" Type="http://schemas.openxmlformats.org/officeDocument/2006/relationships/image" Target="../media/image7.svg"/><Relationship Id="rId9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26" Type="http://schemas.openxmlformats.org/officeDocument/2006/relationships/image" Target="../media/image40.png"/><Relationship Id="rId3" Type="http://schemas.openxmlformats.org/officeDocument/2006/relationships/image" Target="../media/image18.svg"/><Relationship Id="rId21" Type="http://schemas.openxmlformats.org/officeDocument/2006/relationships/image" Target="../media/image35.png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5" Type="http://schemas.openxmlformats.org/officeDocument/2006/relationships/image" Target="../media/image39.png"/><Relationship Id="rId2" Type="http://schemas.openxmlformats.org/officeDocument/2006/relationships/slide" Target="slide11.xml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29" Type="http://schemas.openxmlformats.org/officeDocument/2006/relationships/image" Target="../media/image43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slide" Target="slide14.xml"/><Relationship Id="rId24" Type="http://schemas.openxmlformats.org/officeDocument/2006/relationships/image" Target="../media/image38.png"/><Relationship Id="rId5" Type="http://schemas.openxmlformats.org/officeDocument/2006/relationships/image" Target="../media/image20.png"/><Relationship Id="rId15" Type="http://schemas.openxmlformats.org/officeDocument/2006/relationships/image" Target="../media/image29.png"/><Relationship Id="rId23" Type="http://schemas.openxmlformats.org/officeDocument/2006/relationships/image" Target="../media/image37.png"/><Relationship Id="rId28" Type="http://schemas.openxmlformats.org/officeDocument/2006/relationships/image" Target="../media/image42.png"/><Relationship Id="rId10" Type="http://schemas.openxmlformats.org/officeDocument/2006/relationships/image" Target="../media/image25.png"/><Relationship Id="rId19" Type="http://schemas.openxmlformats.org/officeDocument/2006/relationships/image" Target="../media/image33.png"/><Relationship Id="rId4" Type="http://schemas.openxmlformats.org/officeDocument/2006/relationships/image" Target="../media/image19.svg"/><Relationship Id="rId9" Type="http://schemas.openxmlformats.org/officeDocument/2006/relationships/image" Target="../media/image24.png"/><Relationship Id="rId14" Type="http://schemas.openxmlformats.org/officeDocument/2006/relationships/image" Target="../media/image28.png"/><Relationship Id="rId22" Type="http://schemas.openxmlformats.org/officeDocument/2006/relationships/image" Target="../media/image36.png"/><Relationship Id="rId27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C9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92CF670B-5167-3531-335D-23B249AD23E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1354" r="-4951"/>
          <a:stretch>
            <a:fillRect/>
          </a:stretch>
        </p:blipFill>
        <p:spPr>
          <a:xfrm>
            <a:off x="7970416" y="-1286124"/>
            <a:ext cx="5044495" cy="5044495"/>
          </a:xfrm>
          <a:prstGeom prst="ellipse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BB78840-E4C7-365F-7954-473AE62AD230}"/>
              </a:ext>
            </a:extLst>
          </p:cNvPr>
          <p:cNvSpPr/>
          <p:nvPr/>
        </p:nvSpPr>
        <p:spPr>
          <a:xfrm>
            <a:off x="-4582265" y="2952985"/>
            <a:ext cx="13926289" cy="713487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12F06039-6A00-C324-CE88-0AB05C0C2FFE}"/>
              </a:ext>
            </a:extLst>
          </p:cNvPr>
          <p:cNvGrpSpPr/>
          <p:nvPr/>
        </p:nvGrpSpPr>
        <p:grpSpPr>
          <a:xfrm>
            <a:off x="621496" y="86014"/>
            <a:ext cx="2590931" cy="2590931"/>
            <a:chOff x="5222281" y="1187771"/>
            <a:chExt cx="3111268" cy="311126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C8830C6-CFDF-7E2D-29C4-18310192AB50}"/>
                </a:ext>
              </a:extLst>
            </p:cNvPr>
            <p:cNvSpPr/>
            <p:nvPr/>
          </p:nvSpPr>
          <p:spPr>
            <a:xfrm>
              <a:off x="5222281" y="1187771"/>
              <a:ext cx="3111268" cy="31112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58656C4E-B525-456E-FB87-8A24981A62D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447148" y="1793787"/>
              <a:ext cx="2817691" cy="1584951"/>
            </a:xfrm>
            <a:prstGeom prst="rect">
              <a:avLst/>
            </a:prstGeom>
          </p:spPr>
        </p:pic>
      </p:grpSp>
      <p:sp>
        <p:nvSpPr>
          <p:cNvPr id="7" name="Oval 7">
            <a:extLst>
              <a:ext uri="{FF2B5EF4-FFF2-40B4-BE49-F238E27FC236}">
                <a16:creationId xmlns:a16="http://schemas.microsoft.com/office/drawing/2014/main" id="{1FCDA117-C413-DF11-FABC-CD6C7CCE33A5}"/>
              </a:ext>
            </a:extLst>
          </p:cNvPr>
          <p:cNvSpPr/>
          <p:nvPr/>
        </p:nvSpPr>
        <p:spPr>
          <a:xfrm>
            <a:off x="3308933" y="86013"/>
            <a:ext cx="2590931" cy="25909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5" name="TextBox 3">
            <a:extLst>
              <a:ext uri="{FF2B5EF4-FFF2-40B4-BE49-F238E27FC236}">
                <a16:creationId xmlns:a16="http://schemas.microsoft.com/office/drawing/2014/main" id="{F010AF2C-0510-FB7B-0AE9-B38699BE014D}"/>
              </a:ext>
            </a:extLst>
          </p:cNvPr>
          <p:cNvSpPr txBox="1"/>
          <p:nvPr/>
        </p:nvSpPr>
        <p:spPr>
          <a:xfrm>
            <a:off x="621496" y="4229878"/>
            <a:ext cx="70081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000" b="1" dirty="0" err="1">
                <a:solidFill>
                  <a:srgbClr val="2F3136"/>
                </a:solidFill>
                <a:latin typeface="Montserrat" panose="00000500000000000000" pitchFamily="2" charset="0"/>
                <a:cs typeface="Tofino Personal" pitchFamily="2" charset="77"/>
              </a:rPr>
              <a:t>Fórum</a:t>
            </a:r>
            <a:r>
              <a:rPr lang="en-US" sz="4000" b="1" dirty="0">
                <a:solidFill>
                  <a:srgbClr val="2F3136"/>
                </a:solidFill>
                <a:latin typeface="Montserrat" panose="00000500000000000000" pitchFamily="2" charset="0"/>
                <a:cs typeface="Tofino Personal" pitchFamily="2" charset="77"/>
              </a:rPr>
              <a:t> </a:t>
            </a:r>
            <a:r>
              <a:rPr lang="en-US" sz="4000" b="1" dirty="0" err="1">
                <a:solidFill>
                  <a:srgbClr val="2F3136"/>
                </a:solidFill>
                <a:latin typeface="Montserrat" panose="00000500000000000000" pitchFamily="2" charset="0"/>
                <a:cs typeface="Tofino Personal" pitchFamily="2" charset="77"/>
              </a:rPr>
              <a:t>extraordinário</a:t>
            </a:r>
            <a:r>
              <a:rPr lang="en-US" sz="4000" b="1" dirty="0">
                <a:solidFill>
                  <a:srgbClr val="2F3136"/>
                </a:solidFill>
                <a:latin typeface="Montserrat" panose="00000500000000000000" pitchFamily="2" charset="0"/>
                <a:cs typeface="Tofino Personal" pitchFamily="2" charset="77"/>
              </a:rPr>
              <a:t> </a:t>
            </a:r>
            <a:br>
              <a:rPr lang="en-US" sz="4000" b="1" dirty="0">
                <a:solidFill>
                  <a:srgbClr val="2F3136"/>
                </a:solidFill>
                <a:latin typeface="Montserrat" panose="00000500000000000000" pitchFamily="2" charset="0"/>
                <a:cs typeface="Tofino Personal" pitchFamily="2" charset="77"/>
              </a:rPr>
            </a:br>
            <a:r>
              <a:rPr lang="en-US" sz="4000" b="1" dirty="0">
                <a:solidFill>
                  <a:srgbClr val="2F3136"/>
                </a:solidFill>
                <a:latin typeface="Montserrat" panose="00000500000000000000" pitchFamily="2" charset="0"/>
                <a:cs typeface="Tofino Personal" pitchFamily="2" charset="77"/>
              </a:rPr>
              <a:t>UNDIME – BA</a:t>
            </a:r>
          </a:p>
          <a:p>
            <a:pPr lvl="0">
              <a:defRPr/>
            </a:pPr>
            <a:r>
              <a:rPr lang="en-US" sz="4000" b="1" dirty="0">
                <a:solidFill>
                  <a:srgbClr val="2F3136"/>
                </a:solidFill>
                <a:latin typeface="Montserrat" panose="00000500000000000000" pitchFamily="2" charset="0"/>
                <a:cs typeface="Tofino Personal" pitchFamily="2" charset="77"/>
              </a:rPr>
              <a:t>2026</a:t>
            </a:r>
            <a:endParaRPr lang="en-US" sz="6000" b="1" dirty="0">
              <a:solidFill>
                <a:srgbClr val="2F3136"/>
              </a:solidFill>
              <a:latin typeface="Montserrat" panose="00000500000000000000" pitchFamily="2" charset="0"/>
              <a:cs typeface="Tofino Personal" pitchFamily="2" charset="77"/>
            </a:endParaRPr>
          </a:p>
        </p:txBody>
      </p:sp>
      <p:sp>
        <p:nvSpPr>
          <p:cNvPr id="2" name="AutoShape 2" descr="Prefeitura de Nova Soure - YouTube">
            <a:extLst>
              <a:ext uri="{FF2B5EF4-FFF2-40B4-BE49-F238E27FC236}">
                <a16:creationId xmlns:a16="http://schemas.microsoft.com/office/drawing/2014/main" id="{268000A6-9DD9-3F08-445E-B2D1846BD8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938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1C9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val 28">
            <a:extLst>
              <a:ext uri="{FF2B5EF4-FFF2-40B4-BE49-F238E27FC236}">
                <a16:creationId xmlns:a16="http://schemas.microsoft.com/office/drawing/2014/main" id="{971814C3-287B-0E82-6666-AD4EB2900086}"/>
              </a:ext>
            </a:extLst>
          </p:cNvPr>
          <p:cNvSpPr/>
          <p:nvPr/>
        </p:nvSpPr>
        <p:spPr>
          <a:xfrm>
            <a:off x="-757519" y="-1098140"/>
            <a:ext cx="4196374" cy="419637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ACAC028F-F8C3-F852-4346-422E9EB8F22C}"/>
              </a:ext>
            </a:extLst>
          </p:cNvPr>
          <p:cNvGrpSpPr/>
          <p:nvPr/>
        </p:nvGrpSpPr>
        <p:grpSpPr>
          <a:xfrm>
            <a:off x="4707967" y="460108"/>
            <a:ext cx="5937784" cy="5937784"/>
            <a:chOff x="4788286" y="460108"/>
            <a:chExt cx="5937784" cy="593778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6E85C4C-22B1-27F4-4A0C-94E9FF11D147}"/>
                </a:ext>
              </a:extLst>
            </p:cNvPr>
            <p:cNvSpPr/>
            <p:nvPr/>
          </p:nvSpPr>
          <p:spPr>
            <a:xfrm>
              <a:off x="4788286" y="460108"/>
              <a:ext cx="5937784" cy="5937784"/>
            </a:xfrm>
            <a:prstGeom prst="ellipse">
              <a:avLst/>
            </a:prstGeom>
            <a:solidFill>
              <a:srgbClr val="2F31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24" name="Gráfico 23">
              <a:extLst>
                <a:ext uri="{FF2B5EF4-FFF2-40B4-BE49-F238E27FC236}">
                  <a16:creationId xmlns:a16="http://schemas.microsoft.com/office/drawing/2014/main" id="{3A3EBEB9-2CE7-446E-5B57-B859A9EFD33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860416" y="1532238"/>
              <a:ext cx="3793524" cy="3793524"/>
            </a:xfrm>
            <a:prstGeom prst="rect">
              <a:avLst/>
            </a:prstGeom>
          </p:spPr>
        </p:pic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7BA12169-3C6E-7F30-39DD-73E117004FF5}"/>
              </a:ext>
            </a:extLst>
          </p:cNvPr>
          <p:cNvSpPr/>
          <p:nvPr/>
        </p:nvSpPr>
        <p:spPr>
          <a:xfrm>
            <a:off x="1546250" y="1330813"/>
            <a:ext cx="4196374" cy="41963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616E59-3008-6D5A-2C4E-F48A8AEF5446}"/>
              </a:ext>
            </a:extLst>
          </p:cNvPr>
          <p:cNvSpPr txBox="1"/>
          <p:nvPr/>
        </p:nvSpPr>
        <p:spPr>
          <a:xfrm>
            <a:off x="2142766" y="2748859"/>
            <a:ext cx="318869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F3136"/>
                </a:solidFill>
                <a:effectLst/>
                <a:uLnTx/>
                <a:uFillTx/>
                <a:latin typeface="Tofino Personal" pitchFamily="2" charset="77"/>
                <a:ea typeface="+mn-ea"/>
                <a:cs typeface="Tofino Personal" pitchFamily="2" charset="77"/>
              </a:rPr>
              <a:t>PROGRESSÃO DE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F3136"/>
                </a:solidFill>
                <a:effectLst/>
                <a:highlight>
                  <a:srgbClr val="01C949"/>
                </a:highlight>
                <a:uLnTx/>
                <a:uFillTx/>
                <a:latin typeface="Tofino Personal" pitchFamily="2" charset="77"/>
                <a:ea typeface="+mn-ea"/>
                <a:cs typeface="Tofino Personal" pitchFamily="2" charset="77"/>
              </a:rPr>
              <a:t>APRENDIZAGEM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F3136"/>
                </a:solidFill>
                <a:effectLst/>
                <a:uLnTx/>
                <a:uFillTx/>
                <a:latin typeface="Tofino Personal" pitchFamily="2" charset="77"/>
                <a:ea typeface="+mn-ea"/>
                <a:cs typeface="Tofino Personal" pitchFamily="2" charset="77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F3136"/>
                </a:solidFill>
                <a:effectLst/>
                <a:uLnTx/>
                <a:uFillTx/>
                <a:latin typeface="Tofino Personal" pitchFamily="2" charset="77"/>
                <a:ea typeface="+mn-ea"/>
                <a:cs typeface="Tofino Personal" pitchFamily="2" charset="77"/>
              </a:rPr>
              <a:t>E SAEB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srgbClr val="2F3136"/>
              </a:solidFill>
              <a:effectLst/>
              <a:uLnTx/>
              <a:uFillTx/>
              <a:latin typeface="Tofino Personal" pitchFamily="2" charset="77"/>
              <a:ea typeface="+mn-ea"/>
              <a:cs typeface="Tofino Personal" pitchFamily="2" charset="77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24C032C-F33E-8A41-FD3B-34038971E947}"/>
              </a:ext>
            </a:extLst>
          </p:cNvPr>
          <p:cNvSpPr/>
          <p:nvPr/>
        </p:nvSpPr>
        <p:spPr>
          <a:xfrm>
            <a:off x="7312781" y="5158498"/>
            <a:ext cx="4196374" cy="419637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2" name="Gráfico 31">
            <a:extLst>
              <a:ext uri="{FF2B5EF4-FFF2-40B4-BE49-F238E27FC236}">
                <a16:creationId xmlns:a16="http://schemas.microsoft.com/office/drawing/2014/main" id="{2C1CD705-6921-CF80-CEC5-03B5720C660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52874" y="233928"/>
            <a:ext cx="1361989" cy="76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248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áfico 12">
            <a:extLst>
              <a:ext uri="{FF2B5EF4-FFF2-40B4-BE49-F238E27FC236}">
                <a16:creationId xmlns:a16="http://schemas.microsoft.com/office/drawing/2014/main" id="{3045FBEF-8A54-0109-1A96-E1A56D3D8AE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18900000">
            <a:off x="2941215" y="-4564000"/>
            <a:ext cx="9127998" cy="912799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F9BF0C5-D3DF-F191-0A56-FEF119DFA98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888" b="-1"/>
          <a:stretch>
            <a:fillRect/>
          </a:stretch>
        </p:blipFill>
        <p:spPr>
          <a:xfrm>
            <a:off x="-945905" y="-2829394"/>
            <a:ext cx="6271681" cy="6271681"/>
          </a:xfrm>
          <a:prstGeom prst="ellipse">
            <a:avLst/>
          </a:prstGeom>
        </p:spPr>
      </p:pic>
      <p:pic>
        <p:nvPicPr>
          <p:cNvPr id="35" name="Imagem 34" descr="Uma imagem contendo bolo, mesa, aniversário, plástico&#10;&#10;O conteúdo gerado por IA pode estar incorreto.">
            <a:extLst>
              <a:ext uri="{FF2B5EF4-FFF2-40B4-BE49-F238E27FC236}">
                <a16:creationId xmlns:a16="http://schemas.microsoft.com/office/drawing/2014/main" id="{7DF8B3D4-E17D-D28B-15C0-74EA92D3BA2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9045" y="1510923"/>
            <a:ext cx="2626169" cy="262616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11EC4AA-0E5F-BA79-F584-EEAE44FBC259}"/>
              </a:ext>
            </a:extLst>
          </p:cNvPr>
          <p:cNvSpPr/>
          <p:nvPr/>
        </p:nvSpPr>
        <p:spPr>
          <a:xfrm>
            <a:off x="6096000" y="876572"/>
            <a:ext cx="5104855" cy="5104855"/>
          </a:xfrm>
          <a:prstGeom prst="ellipse">
            <a:avLst/>
          </a:prstGeom>
          <a:solidFill>
            <a:srgbClr val="01C9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C7F4A25-C3EA-7CA9-D24F-FF14D9204506}"/>
              </a:ext>
            </a:extLst>
          </p:cNvPr>
          <p:cNvSpPr txBox="1"/>
          <p:nvPr/>
        </p:nvSpPr>
        <p:spPr>
          <a:xfrm>
            <a:off x="7036188" y="2799093"/>
            <a:ext cx="351089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2F3136"/>
                </a:solidFill>
                <a:effectLst/>
                <a:uLnTx/>
                <a:uFillTx/>
                <a:latin typeface="Tofino Personal" pitchFamily="2" charset="77"/>
                <a:ea typeface="+mn-ea"/>
                <a:cs typeface="Tofino Personal" pitchFamily="2" charset="77"/>
              </a:rPr>
              <a:t>Solução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F3136"/>
                </a:solidFill>
                <a:effectLst/>
                <a:uLnTx/>
                <a:uFillTx/>
                <a:latin typeface="Tofino Personal" pitchFamily="2" charset="77"/>
                <a:ea typeface="+mn-ea"/>
                <a:cs typeface="Tofino Personal" pitchFamily="2" charset="77"/>
              </a:rPr>
              <a:t>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2F3136"/>
                </a:solidFill>
                <a:effectLst/>
                <a:uLnTx/>
                <a:uFillTx/>
                <a:latin typeface="Tofino Personal" pitchFamily="2" charset="77"/>
                <a:ea typeface="+mn-ea"/>
                <a:cs typeface="Tofino Personal" pitchFamily="2" charset="77"/>
              </a:rPr>
              <a:t>integrada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F3136"/>
                </a:solidFill>
                <a:effectLst/>
                <a:uLnTx/>
                <a:uFillTx/>
                <a:latin typeface="Tofino Personal" pitchFamily="2" charset="77"/>
                <a:ea typeface="+mn-ea"/>
                <a:cs typeface="Tofino Personal" pitchFamily="2" charset="77"/>
              </a:rPr>
              <a:t> de 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F3136"/>
                </a:solidFill>
                <a:effectLst/>
                <a:uLnTx/>
                <a:uFillTx/>
                <a:latin typeface="Tofino Personal" pitchFamily="2" charset="77"/>
                <a:ea typeface="+mn-ea"/>
                <a:cs typeface="Tofino Personal" pitchFamily="2" charset="77"/>
              </a:rPr>
            </a:b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2F3136"/>
                </a:solidFill>
                <a:effectLst/>
                <a:uLnTx/>
                <a:uFillTx/>
                <a:latin typeface="Tofino Personal" pitchFamily="2" charset="77"/>
                <a:ea typeface="+mn-ea"/>
                <a:cs typeface="Tofino Personal" pitchFamily="2" charset="77"/>
              </a:rPr>
              <a:t>avaliação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F3136"/>
                </a:solidFill>
                <a:effectLst/>
                <a:uLnTx/>
                <a:uFillTx/>
                <a:latin typeface="Tofino Personal" pitchFamily="2" charset="77"/>
                <a:ea typeface="+mn-ea"/>
                <a:cs typeface="Tofino Personal" pitchFamily="2" charset="77"/>
              </a:rPr>
              <a:t> e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2F3136"/>
                </a:solidFill>
                <a:effectLst/>
                <a:uLnTx/>
                <a:uFillTx/>
                <a:latin typeface="Tofino Personal" pitchFamily="2" charset="77"/>
                <a:ea typeface="+mn-ea"/>
                <a:cs typeface="Tofino Personal" pitchFamily="2" charset="77"/>
              </a:rPr>
              <a:t>aprendizagem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F3136"/>
                </a:solidFill>
                <a:effectLst/>
                <a:uLnTx/>
                <a:uFillTx/>
                <a:latin typeface="Tofino Personal" pitchFamily="2" charset="77"/>
                <a:ea typeface="+mn-ea"/>
                <a:cs typeface="Tofino Personal" pitchFamily="2" charset="77"/>
              </a:rPr>
              <a:t>, 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F3136"/>
                </a:solidFill>
                <a:effectLst/>
                <a:uLnTx/>
                <a:uFillTx/>
                <a:latin typeface="Tofino Personal" pitchFamily="2" charset="77"/>
                <a:ea typeface="+mn-ea"/>
                <a:cs typeface="Tofino Personal" pitchFamily="2" charset="77"/>
              </a:rPr>
            </a:b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2F3136"/>
                </a:solidFill>
                <a:effectLst/>
                <a:uLnTx/>
                <a:uFillTx/>
                <a:latin typeface="Tofino Personal" pitchFamily="2" charset="77"/>
                <a:ea typeface="+mn-ea"/>
                <a:cs typeface="Tofino Personal" pitchFamily="2" charset="77"/>
              </a:rPr>
              <a:t>desenvolvida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F3136"/>
                </a:solidFill>
                <a:effectLst/>
                <a:uLnTx/>
                <a:uFillTx/>
                <a:latin typeface="Tofino Personal" pitchFamily="2" charset="77"/>
                <a:ea typeface="+mn-ea"/>
                <a:cs typeface="Tofino Personal" pitchFamily="2" charset="77"/>
              </a:rPr>
              <a:t> para </a:t>
            </a: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srgbClr val="2F3136"/>
                </a:solidFill>
                <a:effectLst/>
                <a:uLnTx/>
                <a:uFillTx/>
                <a:latin typeface="Tofino Personal" pitchFamily="2" charset="77"/>
                <a:ea typeface="+mn-ea"/>
                <a:cs typeface="Tofino Personal" pitchFamily="2" charset="77"/>
              </a:rPr>
              <a:t>fortalecer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2F3136"/>
                </a:solidFill>
                <a:effectLst/>
                <a:uLnTx/>
                <a:uFillTx/>
                <a:latin typeface="Tofino Personal" pitchFamily="2" charset="77"/>
                <a:ea typeface="+mn-ea"/>
                <a:cs typeface="Tofino Personal" pitchFamily="2" charset="77"/>
              </a:rPr>
              <a:t> </a:t>
            </a:r>
            <a:b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2F3136"/>
                </a:solidFill>
                <a:effectLst/>
                <a:uLnTx/>
                <a:uFillTx/>
                <a:latin typeface="Tofino Personal" pitchFamily="2" charset="77"/>
                <a:ea typeface="+mn-ea"/>
                <a:cs typeface="Tofino Personal" pitchFamily="2" charset="77"/>
              </a:rPr>
            </a:b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2F3136"/>
                </a:solidFill>
                <a:effectLst/>
                <a:uLnTx/>
                <a:uFillTx/>
                <a:latin typeface="Tofino Personal" pitchFamily="2" charset="77"/>
                <a:ea typeface="+mn-ea"/>
                <a:cs typeface="Tofino Personal" pitchFamily="2" charset="77"/>
              </a:rPr>
              <a:t>a </a:t>
            </a: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srgbClr val="2F3136"/>
                </a:solidFill>
                <a:effectLst/>
                <a:uLnTx/>
                <a:uFillTx/>
                <a:latin typeface="Tofino Personal" pitchFamily="2" charset="77"/>
                <a:ea typeface="+mn-ea"/>
                <a:cs typeface="Tofino Personal" pitchFamily="2" charset="77"/>
              </a:rPr>
              <a:t>gestão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2F3136"/>
                </a:solidFill>
                <a:effectLst/>
                <a:uLnTx/>
                <a:uFillTx/>
                <a:latin typeface="Tofino Personal" pitchFamily="2" charset="77"/>
                <a:ea typeface="+mn-ea"/>
                <a:cs typeface="Tofino Personal" pitchFamily="2" charset="77"/>
              </a:rPr>
              <a:t> </a:t>
            </a: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srgbClr val="2F3136"/>
                </a:solidFill>
                <a:effectLst/>
                <a:uLnTx/>
                <a:uFillTx/>
                <a:latin typeface="Tofino Personal" pitchFamily="2" charset="77"/>
                <a:ea typeface="+mn-ea"/>
                <a:cs typeface="Tofino Personal" pitchFamily="2" charset="77"/>
              </a:rPr>
              <a:t>pedagógica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2F3136"/>
                </a:solidFill>
                <a:effectLst/>
                <a:uLnTx/>
                <a:uFillTx/>
                <a:latin typeface="Tofino Personal" pitchFamily="2" charset="77"/>
                <a:ea typeface="+mn-ea"/>
                <a:cs typeface="Tofino Personal" pitchFamily="2" charset="77"/>
              </a:rPr>
              <a:t> e </a:t>
            </a: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srgbClr val="2F3136"/>
                </a:solidFill>
                <a:effectLst/>
                <a:uLnTx/>
                <a:uFillTx/>
                <a:latin typeface="Tofino Personal" pitchFamily="2" charset="77"/>
                <a:ea typeface="+mn-ea"/>
                <a:cs typeface="Tofino Personal" pitchFamily="2" charset="77"/>
              </a:rPr>
              <a:t>elevar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2F3136"/>
                </a:solidFill>
                <a:effectLst/>
                <a:uLnTx/>
                <a:uFillTx/>
                <a:latin typeface="Tofino Personal" pitchFamily="2" charset="77"/>
                <a:ea typeface="+mn-ea"/>
                <a:cs typeface="Tofino Personal" pitchFamily="2" charset="77"/>
              </a:rPr>
              <a:t> </a:t>
            </a:r>
            <a:b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2F3136"/>
                </a:solidFill>
                <a:effectLst/>
                <a:uLnTx/>
                <a:uFillTx/>
                <a:latin typeface="Tofino Personal" pitchFamily="2" charset="77"/>
                <a:ea typeface="+mn-ea"/>
                <a:cs typeface="Tofino Personal" pitchFamily="2" charset="77"/>
              </a:rPr>
            </a:b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2F3136"/>
                </a:solidFill>
                <a:effectLst/>
                <a:uLnTx/>
                <a:uFillTx/>
                <a:latin typeface="Tofino Personal" pitchFamily="2" charset="77"/>
                <a:ea typeface="+mn-ea"/>
                <a:cs typeface="Tofino Personal" pitchFamily="2" charset="77"/>
              </a:rPr>
              <a:t>o </a:t>
            </a: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srgbClr val="2F3136"/>
                </a:solidFill>
                <a:effectLst/>
                <a:uLnTx/>
                <a:uFillTx/>
                <a:latin typeface="Tofino Personal" pitchFamily="2" charset="77"/>
                <a:ea typeface="+mn-ea"/>
                <a:cs typeface="Tofino Personal" pitchFamily="2" charset="77"/>
              </a:rPr>
              <a:t>desempenho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2F3136"/>
                </a:solidFill>
                <a:effectLst/>
                <a:uLnTx/>
                <a:uFillTx/>
                <a:latin typeface="Tofino Personal" pitchFamily="2" charset="77"/>
                <a:ea typeface="+mn-ea"/>
                <a:cs typeface="Tofino Personal" pitchFamily="2" charset="77"/>
              </a:rPr>
              <a:t> das redes de </a:t>
            </a:r>
            <a:b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2F3136"/>
                </a:solidFill>
                <a:effectLst/>
                <a:uLnTx/>
                <a:uFillTx/>
                <a:latin typeface="Tofino Personal" pitchFamily="2" charset="77"/>
                <a:ea typeface="+mn-ea"/>
                <a:cs typeface="Tofino Personal" pitchFamily="2" charset="77"/>
              </a:rPr>
            </a:b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srgbClr val="2F3136"/>
                </a:solidFill>
                <a:effectLst/>
                <a:uLnTx/>
                <a:uFillTx/>
                <a:latin typeface="Tofino Personal" pitchFamily="2" charset="77"/>
                <a:ea typeface="+mn-ea"/>
                <a:cs typeface="Tofino Personal" pitchFamily="2" charset="77"/>
              </a:rPr>
              <a:t>ensino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2F3136"/>
                </a:solidFill>
                <a:effectLst/>
                <a:uLnTx/>
                <a:uFillTx/>
                <a:latin typeface="Tofino Personal" pitchFamily="2" charset="77"/>
                <a:ea typeface="+mn-ea"/>
                <a:cs typeface="Tofino Personal" pitchFamily="2" charset="77"/>
              </a:rPr>
              <a:t> </a:t>
            </a: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srgbClr val="2F3136"/>
                </a:solidFill>
                <a:effectLst/>
                <a:uLnTx/>
                <a:uFillTx/>
                <a:latin typeface="Tofino Personal" pitchFamily="2" charset="77"/>
                <a:ea typeface="+mn-ea"/>
                <a:cs typeface="Tofino Personal" pitchFamily="2" charset="77"/>
              </a:rPr>
              <a:t>em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2F3136"/>
                </a:solidFill>
                <a:effectLst/>
                <a:uLnTx/>
                <a:uFillTx/>
                <a:latin typeface="Tofino Personal" pitchFamily="2" charset="77"/>
                <a:ea typeface="+mn-ea"/>
                <a:cs typeface="Tofino Personal" pitchFamily="2" charset="77"/>
              </a:rPr>
              <a:t> </a:t>
            </a: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srgbClr val="2F3136"/>
                </a:solidFill>
                <a:effectLst/>
                <a:uLnTx/>
                <a:uFillTx/>
                <a:latin typeface="Tofino Personal" pitchFamily="2" charset="77"/>
                <a:ea typeface="+mn-ea"/>
                <a:cs typeface="Tofino Personal" pitchFamily="2" charset="77"/>
              </a:rPr>
              <a:t>larga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2F3136"/>
                </a:solidFill>
                <a:effectLst/>
                <a:uLnTx/>
                <a:uFillTx/>
                <a:latin typeface="Tofino Personal" pitchFamily="2" charset="77"/>
                <a:ea typeface="+mn-ea"/>
                <a:cs typeface="Tofino Personal" pitchFamily="2" charset="77"/>
              </a:rPr>
              <a:t> </a:t>
            </a: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srgbClr val="2F3136"/>
                </a:solidFill>
                <a:effectLst/>
                <a:uLnTx/>
                <a:uFillTx/>
                <a:latin typeface="Tofino Personal" pitchFamily="2" charset="77"/>
                <a:ea typeface="+mn-ea"/>
                <a:cs typeface="Tofino Personal" pitchFamily="2" charset="77"/>
              </a:rPr>
              <a:t>escala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F3136"/>
                </a:solidFill>
                <a:effectLst/>
                <a:uLnTx/>
                <a:uFillTx/>
                <a:latin typeface="Tofino Personal" pitchFamily="2" charset="77"/>
                <a:ea typeface="+mn-ea"/>
                <a:cs typeface="Tofino Personal" pitchFamily="2" charset="77"/>
              </a:rPr>
              <a:t>.</a:t>
            </a: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2F3136"/>
              </a:solidFill>
              <a:effectLst/>
              <a:uLnTx/>
              <a:uFillTx/>
              <a:latin typeface="Tofino Personal" pitchFamily="2" charset="77"/>
              <a:ea typeface="+mn-ea"/>
              <a:cs typeface="Tofino Personal" pitchFamily="2" charset="77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30BCA1B3-AE2A-1D4B-08D1-24E172086CFE}"/>
              </a:ext>
            </a:extLst>
          </p:cNvPr>
          <p:cNvSpPr>
            <a:spLocks/>
          </p:cNvSpPr>
          <p:nvPr/>
        </p:nvSpPr>
        <p:spPr>
          <a:xfrm>
            <a:off x="-1" y="6461636"/>
            <a:ext cx="12192001" cy="396364"/>
          </a:xfrm>
          <a:prstGeom prst="rect">
            <a:avLst/>
          </a:prstGeom>
          <a:solidFill>
            <a:srgbClr val="2F31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E0418E2-6309-90E0-48EE-25BA9BD6E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30670" y="6481200"/>
            <a:ext cx="463309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5E0A1F-42EB-EF4B-B260-980F5712E806}" type="slidenum">
              <a:rPr kumimoji="0" lang="pt-BR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ofino Personal" pitchFamily="2" charset="77"/>
                <a:ea typeface="+mn-ea"/>
                <a:cs typeface="Tofino Personal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pt-BR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ofino Personal" pitchFamily="2" charset="77"/>
              <a:ea typeface="+mn-ea"/>
              <a:cs typeface="Tofino Personal" pitchFamily="2" charset="77"/>
            </a:endParaRP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C0D65BB1-B027-F258-28A8-A1FB1EC2832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883115" y="6457344"/>
            <a:ext cx="647555" cy="364250"/>
          </a:xfrm>
          <a:prstGeom prst="rect">
            <a:avLst/>
          </a:prstGeom>
        </p:spPr>
      </p:pic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5DAFCFFC-DF95-CC83-3460-050F76CA4003}"/>
              </a:ext>
            </a:extLst>
          </p:cNvPr>
          <p:cNvCxnSpPr>
            <a:cxnSpLocks/>
          </p:cNvCxnSpPr>
          <p:nvPr/>
        </p:nvCxnSpPr>
        <p:spPr>
          <a:xfrm>
            <a:off x="11655079" y="6568768"/>
            <a:ext cx="0" cy="190067"/>
          </a:xfrm>
          <a:prstGeom prst="line">
            <a:avLst/>
          </a:prstGeom>
          <a:ln w="12700">
            <a:solidFill>
              <a:srgbClr val="01C94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6">
            <a:extLst>
              <a:ext uri="{FF2B5EF4-FFF2-40B4-BE49-F238E27FC236}">
                <a16:creationId xmlns:a16="http://schemas.microsoft.com/office/drawing/2014/main" id="{04DA7866-63E2-608C-8F7E-D9D9288905A0}"/>
              </a:ext>
            </a:extLst>
          </p:cNvPr>
          <p:cNvSpPr txBox="1"/>
          <p:nvPr/>
        </p:nvSpPr>
        <p:spPr>
          <a:xfrm>
            <a:off x="165664" y="6540360"/>
            <a:ext cx="174759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ofino Book Personal" pitchFamily="2" charset="77"/>
                <a:ea typeface="+mn-ea"/>
                <a:cs typeface="Tofino Book Personal" pitchFamily="2" charset="77"/>
              </a:rPr>
              <a:t>Acerta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ofino Book Personal" pitchFamily="2" charset="77"/>
                <a:ea typeface="+mn-ea"/>
                <a:cs typeface="Tofino Book Personal" pitchFamily="2" charset="77"/>
              </a:rPr>
              <a:t> </a:t>
            </a:r>
            <a:r>
              <a:rPr kumimoji="0" lang="en-US" sz="9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ofino Book Personal" pitchFamily="2" charset="77"/>
                <a:ea typeface="+mn-ea"/>
                <a:cs typeface="Tofino Book Personal" pitchFamily="2" charset="77"/>
              </a:rPr>
              <a:t>Brasil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ofino Book Personal" pitchFamily="2" charset="77"/>
                <a:ea typeface="+mn-ea"/>
                <a:cs typeface="Tofino Book Personal" pitchFamily="2" charset="77"/>
              </a:rPr>
              <a:t> | Saber </a:t>
            </a:r>
            <a:r>
              <a:rPr kumimoji="0" lang="en-US" sz="9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ofino Book Personal" pitchFamily="2" charset="77"/>
                <a:ea typeface="+mn-ea"/>
                <a:cs typeface="Tofino Book Personal" pitchFamily="2" charset="77"/>
              </a:rPr>
              <a:t>Educação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ofino Book Personal" pitchFamily="2" charset="77"/>
              <a:ea typeface="+mn-ea"/>
              <a:cs typeface="Tofino Book Personal" pitchFamily="2" charset="77"/>
            </a:endParaRP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D3D9F65B-CB98-3256-B3A1-9AE2B112E24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26487" b="31711"/>
          <a:stretch>
            <a:fillRect/>
          </a:stretch>
        </p:blipFill>
        <p:spPr>
          <a:xfrm>
            <a:off x="527979" y="3555036"/>
            <a:ext cx="5069968" cy="2119339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EAB0C560-0DE0-F139-769B-931FE6BB7AD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63358" y="2100324"/>
            <a:ext cx="940247" cy="940247"/>
          </a:xfrm>
          <a:prstGeom prst="rect">
            <a:avLst/>
          </a:prstGeom>
        </p:spPr>
      </p:pic>
      <p:pic>
        <p:nvPicPr>
          <p:cNvPr id="19" name="Imagem 18" descr="Uma imagem contendo aceso, laranja, escuro, placa&#10;&#10;O conteúdo gerado por IA pode estar incorreto.">
            <a:extLst>
              <a:ext uri="{FF2B5EF4-FFF2-40B4-BE49-F238E27FC236}">
                <a16:creationId xmlns:a16="http://schemas.microsoft.com/office/drawing/2014/main" id="{C1ABCFF9-D12D-0435-FA4B-DA5ED2557D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894925">
            <a:off x="10602723" y="2912227"/>
            <a:ext cx="1171924" cy="128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888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52DC60A-4812-D25B-0AAB-F979BEC7A9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Imagem 63" descr="Desenho de criatura verde&#10;&#10;O conteúdo gerado por IA pode estar incorreto.">
            <a:extLst>
              <a:ext uri="{FF2B5EF4-FFF2-40B4-BE49-F238E27FC236}">
                <a16:creationId xmlns:a16="http://schemas.microsoft.com/office/drawing/2014/main" id="{49CD0794-ECEB-3A1D-41AA-94291715CF1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49329" y="4097794"/>
            <a:ext cx="4015699" cy="4015699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D48E48FB-7399-8778-56E3-95CCF4B4E94F}"/>
              </a:ext>
            </a:extLst>
          </p:cNvPr>
          <p:cNvSpPr>
            <a:spLocks/>
          </p:cNvSpPr>
          <p:nvPr/>
        </p:nvSpPr>
        <p:spPr>
          <a:xfrm>
            <a:off x="-1" y="6461636"/>
            <a:ext cx="12192001" cy="396364"/>
          </a:xfrm>
          <a:prstGeom prst="rect">
            <a:avLst/>
          </a:prstGeom>
          <a:solidFill>
            <a:srgbClr val="2F31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EA430-CA64-3B35-A8F6-B123E460E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30670" y="6481200"/>
            <a:ext cx="463309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5E0A1F-42EB-EF4B-B260-980F5712E806}" type="slidenum">
              <a:rPr kumimoji="0" lang="pt-BR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ofino Personal" pitchFamily="2" charset="77"/>
                <a:ea typeface="+mn-ea"/>
                <a:cs typeface="Tofino Personal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pt-BR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ofino Personal" pitchFamily="2" charset="77"/>
              <a:ea typeface="+mn-ea"/>
              <a:cs typeface="Tofino Personal" pitchFamily="2" charset="77"/>
            </a:endParaRP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BD4D9C44-AFB9-DAC3-AAF6-3F6C2B7972F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883115" y="6457344"/>
            <a:ext cx="647555" cy="364250"/>
          </a:xfrm>
          <a:prstGeom prst="rect">
            <a:avLst/>
          </a:prstGeom>
        </p:spPr>
      </p:pic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C50BEC26-BE35-A314-A562-858E17439D34}"/>
              </a:ext>
            </a:extLst>
          </p:cNvPr>
          <p:cNvCxnSpPr>
            <a:cxnSpLocks/>
          </p:cNvCxnSpPr>
          <p:nvPr/>
        </p:nvCxnSpPr>
        <p:spPr>
          <a:xfrm>
            <a:off x="11655079" y="6568768"/>
            <a:ext cx="0" cy="190067"/>
          </a:xfrm>
          <a:prstGeom prst="line">
            <a:avLst/>
          </a:prstGeom>
          <a:ln w="12700">
            <a:solidFill>
              <a:srgbClr val="01C94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6">
            <a:extLst>
              <a:ext uri="{FF2B5EF4-FFF2-40B4-BE49-F238E27FC236}">
                <a16:creationId xmlns:a16="http://schemas.microsoft.com/office/drawing/2014/main" id="{87E34DD4-1DB0-2964-E5A9-81C06E125DAB}"/>
              </a:ext>
            </a:extLst>
          </p:cNvPr>
          <p:cNvSpPr txBox="1"/>
          <p:nvPr/>
        </p:nvSpPr>
        <p:spPr>
          <a:xfrm>
            <a:off x="165664" y="6540360"/>
            <a:ext cx="174759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ofino Book Personal" pitchFamily="2" charset="77"/>
                <a:ea typeface="+mn-ea"/>
                <a:cs typeface="Tofino Book Personal" pitchFamily="2" charset="77"/>
              </a:rPr>
              <a:t>Acerta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ofino Book Personal" pitchFamily="2" charset="77"/>
                <a:ea typeface="+mn-ea"/>
                <a:cs typeface="Tofino Book Personal" pitchFamily="2" charset="77"/>
              </a:rPr>
              <a:t> </a:t>
            </a:r>
            <a:r>
              <a:rPr kumimoji="0" lang="en-US" sz="9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ofino Book Personal" pitchFamily="2" charset="77"/>
                <a:ea typeface="+mn-ea"/>
                <a:cs typeface="Tofino Book Personal" pitchFamily="2" charset="77"/>
              </a:rPr>
              <a:t>Brasil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ofino Book Personal" pitchFamily="2" charset="77"/>
                <a:ea typeface="+mn-ea"/>
                <a:cs typeface="Tofino Book Personal" pitchFamily="2" charset="77"/>
              </a:rPr>
              <a:t> | Saber </a:t>
            </a:r>
            <a:r>
              <a:rPr kumimoji="0" lang="en-US" sz="9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ofino Book Personal" pitchFamily="2" charset="77"/>
                <a:ea typeface="+mn-ea"/>
                <a:cs typeface="Tofino Book Personal" pitchFamily="2" charset="77"/>
              </a:rPr>
              <a:t>Educação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ofino Book Personal" pitchFamily="2" charset="77"/>
              <a:ea typeface="+mn-ea"/>
              <a:cs typeface="Tofino Book Personal" pitchFamily="2" charset="77"/>
            </a:endParaRP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14E372D9-14F7-9CAC-C0FC-CC48AD2E512F}"/>
              </a:ext>
            </a:extLst>
          </p:cNvPr>
          <p:cNvSpPr txBox="1"/>
          <p:nvPr/>
        </p:nvSpPr>
        <p:spPr>
          <a:xfrm>
            <a:off x="1180720" y="1407536"/>
            <a:ext cx="56396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srgbClr val="2F3136"/>
                </a:solidFill>
                <a:effectLst/>
                <a:highlight>
                  <a:srgbClr val="01C949"/>
                </a:highlight>
                <a:uLnTx/>
                <a:uFillTx/>
                <a:latin typeface="Tofino Personal" pitchFamily="2" charset="77"/>
                <a:ea typeface="+mn-ea"/>
                <a:cs typeface="Tofino Personal" pitchFamily="2" charset="77"/>
              </a:rPr>
              <a:t>PRESENÇA</a:t>
            </a: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2F3136"/>
                </a:solidFill>
                <a:effectLst/>
                <a:uLnTx/>
                <a:uFillTx/>
                <a:latin typeface="Tofino Book Personal" pitchFamily="2" charset="77"/>
                <a:ea typeface="+mn-ea"/>
                <a:cs typeface="Tofino Book Personal" pitchFamily="2" charset="77"/>
              </a:rPr>
              <a:t>: ESTAMOS EM TODO O PAÍS​</a:t>
            </a:r>
          </a:p>
        </p:txBody>
      </p:sp>
      <p:pic>
        <p:nvPicPr>
          <p:cNvPr id="17" name="Gráfico 16">
            <a:extLst>
              <a:ext uri="{FF2B5EF4-FFF2-40B4-BE49-F238E27FC236}">
                <a16:creationId xmlns:a16="http://schemas.microsoft.com/office/drawing/2014/main" id="{48FEA34C-8685-6F26-C4FE-95CAF16D975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6487" b="31711"/>
          <a:stretch>
            <a:fillRect/>
          </a:stretch>
        </p:blipFill>
        <p:spPr>
          <a:xfrm>
            <a:off x="8504944" y="204965"/>
            <a:ext cx="3462856" cy="1447537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AAE88AFC-76CF-AB6F-D85D-5AC7831CEE7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03030" y="1429216"/>
            <a:ext cx="4557358" cy="4663695"/>
          </a:xfrm>
          <a:prstGeom prst="rect">
            <a:avLst/>
          </a:prstGeom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A62D2262-C026-43F2-0FF3-0622F0309865}"/>
              </a:ext>
            </a:extLst>
          </p:cNvPr>
          <p:cNvGrpSpPr/>
          <p:nvPr/>
        </p:nvGrpSpPr>
        <p:grpSpPr>
          <a:xfrm>
            <a:off x="1206827" y="2161647"/>
            <a:ext cx="4963103" cy="706431"/>
            <a:chOff x="1206827" y="2161647"/>
            <a:chExt cx="4963103" cy="706431"/>
          </a:xfrm>
        </p:grpSpPr>
        <p:sp>
          <p:nvSpPr>
            <p:cNvPr id="13" name="TextBox 18">
              <a:extLst>
                <a:ext uri="{FF2B5EF4-FFF2-40B4-BE49-F238E27FC236}">
                  <a16:creationId xmlns:a16="http://schemas.microsoft.com/office/drawing/2014/main" id="{70AF21AE-115F-7DCA-2D73-E2C5D63FA744}"/>
                </a:ext>
              </a:extLst>
            </p:cNvPr>
            <p:cNvSpPr txBox="1"/>
            <p:nvPr/>
          </p:nvSpPr>
          <p:spPr>
            <a:xfrm>
              <a:off x="2006611" y="2182202"/>
              <a:ext cx="416331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2F3136"/>
                  </a:solidFill>
                  <a:effectLst/>
                  <a:uLnTx/>
                  <a:uFillTx/>
                  <a:latin typeface="Tofino Personal" pitchFamily="2" charset="77"/>
                  <a:ea typeface="+mn-ea"/>
                  <a:cs typeface="Tofino Personal" pitchFamily="2" charset="77"/>
                </a:rPr>
                <a:t>+ 1,1 </a:t>
              </a:r>
              <a:r>
                <a:rPr kumimoji="0" lang="en-US" sz="2800" b="1" i="0" u="none" strike="noStrike" kern="1200" cap="none" spc="0" normalizeH="0" baseline="0" noProof="0" err="1">
                  <a:ln>
                    <a:noFill/>
                  </a:ln>
                  <a:solidFill>
                    <a:srgbClr val="2F3136"/>
                  </a:solidFill>
                  <a:effectLst/>
                  <a:uLnTx/>
                  <a:uFillTx/>
                  <a:latin typeface="Tofino Personal" pitchFamily="2" charset="77"/>
                  <a:ea typeface="+mn-ea"/>
                  <a:cs typeface="Tofino Personal" pitchFamily="2" charset="77"/>
                </a:rPr>
                <a:t>milhão</a:t>
              </a: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2F3136"/>
                  </a:solidFill>
                  <a:effectLst/>
                  <a:uLnTx/>
                  <a:uFillTx/>
                  <a:latin typeface="Tofino Personal" pitchFamily="2" charset="77"/>
                  <a:ea typeface="+mn-ea"/>
                  <a:cs typeface="Tofino Personal" pitchFamily="2" charset="77"/>
                </a:rPr>
                <a:t> </a:t>
              </a:r>
              <a:r>
                <a:rPr kumimoji="0" lang="en-US" sz="2800" b="1" i="0" u="none" strike="noStrike" kern="1200" cap="none" spc="0" normalizeH="0" baseline="0" noProof="0" err="1">
                  <a:ln>
                    <a:noFill/>
                  </a:ln>
                  <a:solidFill>
                    <a:srgbClr val="2F3136"/>
                  </a:solidFill>
                  <a:effectLst/>
                  <a:uLnTx/>
                  <a:uFillTx/>
                  <a:latin typeface="Tofino Personal" pitchFamily="2" charset="77"/>
                  <a:ea typeface="+mn-ea"/>
                  <a:cs typeface="Tofino Personal" pitchFamily="2" charset="77"/>
                </a:rPr>
                <a:t>estudantes</a:t>
              </a: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2F3136"/>
                </a:solidFill>
                <a:effectLst/>
                <a:uLnTx/>
                <a:uFillTx/>
                <a:latin typeface="Tofino Personal" pitchFamily="2" charset="77"/>
                <a:ea typeface="+mn-ea"/>
                <a:cs typeface="Tofino Personal" pitchFamily="2" charset="77"/>
              </a:endParaRPr>
            </a:p>
          </p:txBody>
        </p:sp>
        <p:pic>
          <p:nvPicPr>
            <p:cNvPr id="48" name="Gráfico 47">
              <a:extLst>
                <a:ext uri="{FF2B5EF4-FFF2-40B4-BE49-F238E27FC236}">
                  <a16:creationId xmlns:a16="http://schemas.microsoft.com/office/drawing/2014/main" id="{E31D09DA-3787-67EC-6A0B-39F72A1F0F3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206827" y="2161647"/>
              <a:ext cx="706431" cy="706431"/>
            </a:xfrm>
            <a:prstGeom prst="rect">
              <a:avLst/>
            </a:prstGeom>
          </p:spPr>
        </p:pic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BA30075C-DCAE-0444-D59B-BEEB4612F7D6}"/>
              </a:ext>
            </a:extLst>
          </p:cNvPr>
          <p:cNvGrpSpPr/>
          <p:nvPr/>
        </p:nvGrpSpPr>
        <p:grpSpPr>
          <a:xfrm>
            <a:off x="1113627" y="3024450"/>
            <a:ext cx="4613874" cy="807218"/>
            <a:chOff x="1113627" y="3024450"/>
            <a:chExt cx="4613874" cy="807218"/>
          </a:xfrm>
        </p:grpSpPr>
        <p:grpSp>
          <p:nvGrpSpPr>
            <p:cNvPr id="33" name="Agrupar 32">
              <a:extLst>
                <a:ext uri="{FF2B5EF4-FFF2-40B4-BE49-F238E27FC236}">
                  <a16:creationId xmlns:a16="http://schemas.microsoft.com/office/drawing/2014/main" id="{7A559673-535F-1E44-4C54-B706E90A147D}"/>
                </a:ext>
              </a:extLst>
            </p:cNvPr>
            <p:cNvGrpSpPr/>
            <p:nvPr/>
          </p:nvGrpSpPr>
          <p:grpSpPr>
            <a:xfrm>
              <a:off x="2006611" y="3024450"/>
              <a:ext cx="3720890" cy="793606"/>
              <a:chOff x="7662585" y="1287829"/>
              <a:chExt cx="3720890" cy="793606"/>
            </a:xfrm>
          </p:grpSpPr>
          <p:sp>
            <p:nvSpPr>
              <p:cNvPr id="35" name="TextBox 18">
                <a:extLst>
                  <a:ext uri="{FF2B5EF4-FFF2-40B4-BE49-F238E27FC236}">
                    <a16:creationId xmlns:a16="http://schemas.microsoft.com/office/drawing/2014/main" id="{6AB98F49-E5AA-E22E-F3CE-C2F0EA619E00}"/>
                  </a:ext>
                </a:extLst>
              </p:cNvPr>
              <p:cNvSpPr txBox="1"/>
              <p:nvPr/>
            </p:nvSpPr>
            <p:spPr>
              <a:xfrm>
                <a:off x="7662585" y="1287829"/>
                <a:ext cx="372089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2F3136"/>
                    </a:solidFill>
                    <a:effectLst/>
                    <a:uLnTx/>
                    <a:uFillTx/>
                    <a:latin typeface="Tofino Personal" pitchFamily="2" charset="77"/>
                    <a:ea typeface="+mn-ea"/>
                    <a:cs typeface="Tofino Personal" pitchFamily="2" charset="77"/>
                  </a:rPr>
                  <a:t>+ 28 mil </a:t>
                </a:r>
                <a:r>
                  <a:rPr kumimoji="0" lang="en-US" sz="2800" b="1" i="0" u="none" strike="noStrike" kern="1200" cap="none" spc="0" normalizeH="0" baseline="0" noProof="0" err="1">
                    <a:ln>
                      <a:noFill/>
                    </a:ln>
                    <a:solidFill>
                      <a:srgbClr val="2F3136"/>
                    </a:solidFill>
                    <a:effectLst/>
                    <a:uLnTx/>
                    <a:uFillTx/>
                    <a:latin typeface="Tofino Personal" pitchFamily="2" charset="77"/>
                    <a:ea typeface="+mn-ea"/>
                    <a:cs typeface="Tofino Personal" pitchFamily="2" charset="77"/>
                  </a:rPr>
                  <a:t>professores</a:t>
                </a: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2F3136"/>
                  </a:solidFill>
                  <a:effectLst/>
                  <a:uLnTx/>
                  <a:uFillTx/>
                  <a:latin typeface="Tofino Personal" pitchFamily="2" charset="77"/>
                  <a:ea typeface="+mn-ea"/>
                  <a:cs typeface="Tofino Personal" pitchFamily="2" charset="77"/>
                </a:endParaRPr>
              </a:p>
            </p:txBody>
          </p:sp>
          <p:sp>
            <p:nvSpPr>
              <p:cNvPr id="37" name="TextBox 19">
                <a:extLst>
                  <a:ext uri="{FF2B5EF4-FFF2-40B4-BE49-F238E27FC236}">
                    <a16:creationId xmlns:a16="http://schemas.microsoft.com/office/drawing/2014/main" id="{AEA40804-AD0E-E4C4-DA1D-AB9DF397308F}"/>
                  </a:ext>
                </a:extLst>
              </p:cNvPr>
              <p:cNvSpPr txBox="1"/>
              <p:nvPr/>
            </p:nvSpPr>
            <p:spPr>
              <a:xfrm>
                <a:off x="7662585" y="1712103"/>
                <a:ext cx="12202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2F3136"/>
                    </a:solidFill>
                    <a:effectLst/>
                    <a:uLnTx/>
                    <a:uFillTx/>
                    <a:latin typeface="Tofino Book Personal" pitchFamily="2" charset="77"/>
                    <a:ea typeface="+mn-ea"/>
                    <a:cs typeface="Tofino Book Personal" pitchFamily="2" charset="77"/>
                  </a:rPr>
                  <a:t>adotantes</a:t>
                </a: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F3136"/>
                  </a:solidFill>
                  <a:effectLst/>
                  <a:uLnTx/>
                  <a:uFillTx/>
                  <a:latin typeface="Tofino Book Personal" pitchFamily="2" charset="77"/>
                  <a:ea typeface="+mn-ea"/>
                  <a:cs typeface="Tofino Book Personal" pitchFamily="2" charset="77"/>
                </a:endParaRPr>
              </a:p>
            </p:txBody>
          </p:sp>
        </p:grpSp>
        <p:pic>
          <p:nvPicPr>
            <p:cNvPr id="50" name="Gráfico 49">
              <a:extLst>
                <a:ext uri="{FF2B5EF4-FFF2-40B4-BE49-F238E27FC236}">
                  <a16:creationId xmlns:a16="http://schemas.microsoft.com/office/drawing/2014/main" id="{F4E5028E-D255-205D-0678-7857E0841F1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1113627" y="3065780"/>
              <a:ext cx="765888" cy="765888"/>
            </a:xfrm>
            <a:prstGeom prst="rect">
              <a:avLst/>
            </a:prstGeom>
          </p:spPr>
        </p:pic>
      </p:grpSp>
      <p:grpSp>
        <p:nvGrpSpPr>
          <p:cNvPr id="7" name="Agrupar 6">
            <a:extLst>
              <a:ext uri="{FF2B5EF4-FFF2-40B4-BE49-F238E27FC236}">
                <a16:creationId xmlns:a16="http://schemas.microsoft.com/office/drawing/2014/main" id="{4601B666-BE76-B52F-884A-63BD098B2418}"/>
              </a:ext>
            </a:extLst>
          </p:cNvPr>
          <p:cNvGrpSpPr/>
          <p:nvPr/>
        </p:nvGrpSpPr>
        <p:grpSpPr>
          <a:xfrm>
            <a:off x="4260722" y="3814610"/>
            <a:ext cx="3841876" cy="793606"/>
            <a:chOff x="4260722" y="3814610"/>
            <a:chExt cx="3841876" cy="793606"/>
          </a:xfrm>
        </p:grpSpPr>
        <p:grpSp>
          <p:nvGrpSpPr>
            <p:cNvPr id="39" name="Agrupar 38">
              <a:extLst>
                <a:ext uri="{FF2B5EF4-FFF2-40B4-BE49-F238E27FC236}">
                  <a16:creationId xmlns:a16="http://schemas.microsoft.com/office/drawing/2014/main" id="{D284E848-5886-CE55-D529-F9F3B9CFFFB1}"/>
                </a:ext>
              </a:extLst>
            </p:cNvPr>
            <p:cNvGrpSpPr/>
            <p:nvPr/>
          </p:nvGrpSpPr>
          <p:grpSpPr>
            <a:xfrm>
              <a:off x="4994055" y="3814610"/>
              <a:ext cx="3108543" cy="793606"/>
              <a:chOff x="7662585" y="1287829"/>
              <a:chExt cx="3108543" cy="793606"/>
            </a:xfrm>
          </p:grpSpPr>
          <p:sp>
            <p:nvSpPr>
              <p:cNvPr id="42" name="TextBox 18">
                <a:extLst>
                  <a:ext uri="{FF2B5EF4-FFF2-40B4-BE49-F238E27FC236}">
                    <a16:creationId xmlns:a16="http://schemas.microsoft.com/office/drawing/2014/main" id="{E2093A28-58A6-DB42-C4B5-A201BC03145F}"/>
                  </a:ext>
                </a:extLst>
              </p:cNvPr>
              <p:cNvSpPr txBox="1"/>
              <p:nvPr/>
            </p:nvSpPr>
            <p:spPr>
              <a:xfrm>
                <a:off x="7662585" y="1287829"/>
                <a:ext cx="310854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2F3136"/>
                    </a:solidFill>
                    <a:effectLst/>
                    <a:uLnTx/>
                    <a:uFillTx/>
                    <a:latin typeface="Tofino Personal" pitchFamily="2" charset="77"/>
                    <a:ea typeface="+mn-ea"/>
                    <a:cs typeface="Tofino Personal" pitchFamily="2" charset="77"/>
                  </a:rPr>
                  <a:t>+600 </a:t>
                </a:r>
                <a:r>
                  <a:rPr kumimoji="0" lang="en-US" sz="2800" b="1" i="0" u="none" strike="noStrike" kern="1200" cap="none" spc="0" normalizeH="0" baseline="0" noProof="0" err="1">
                    <a:ln>
                      <a:noFill/>
                    </a:ln>
                    <a:solidFill>
                      <a:srgbClr val="2F3136"/>
                    </a:solidFill>
                    <a:effectLst/>
                    <a:uLnTx/>
                    <a:uFillTx/>
                    <a:latin typeface="Tofino Personal" pitchFamily="2" charset="77"/>
                    <a:ea typeface="+mn-ea"/>
                    <a:cs typeface="Tofino Personal" pitchFamily="2" charset="77"/>
                  </a:rPr>
                  <a:t>municípios</a:t>
                </a: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2F3136"/>
                  </a:solidFill>
                  <a:effectLst/>
                  <a:uLnTx/>
                  <a:uFillTx/>
                  <a:latin typeface="Tofino Personal" pitchFamily="2" charset="77"/>
                  <a:ea typeface="+mn-ea"/>
                  <a:cs typeface="Tofino Personal" pitchFamily="2" charset="77"/>
                </a:endParaRPr>
              </a:p>
            </p:txBody>
          </p:sp>
          <p:sp>
            <p:nvSpPr>
              <p:cNvPr id="43" name="TextBox 19">
                <a:extLst>
                  <a:ext uri="{FF2B5EF4-FFF2-40B4-BE49-F238E27FC236}">
                    <a16:creationId xmlns:a16="http://schemas.microsoft.com/office/drawing/2014/main" id="{80910902-F73E-6BE0-1681-4B9C1A64284A}"/>
                  </a:ext>
                </a:extLst>
              </p:cNvPr>
              <p:cNvSpPr txBox="1"/>
              <p:nvPr/>
            </p:nvSpPr>
            <p:spPr>
              <a:xfrm>
                <a:off x="7662585" y="1712103"/>
                <a:ext cx="11560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2F3136"/>
                    </a:solidFill>
                    <a:effectLst/>
                    <a:uLnTx/>
                    <a:uFillTx/>
                    <a:latin typeface="Tofino Book Personal" pitchFamily="2" charset="77"/>
                    <a:ea typeface="+mn-ea"/>
                    <a:cs typeface="Tofino Book Personal" pitchFamily="2" charset="77"/>
                  </a:rPr>
                  <a:t>parceiros</a:t>
                </a: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F3136"/>
                  </a:solidFill>
                  <a:effectLst/>
                  <a:uLnTx/>
                  <a:uFillTx/>
                  <a:latin typeface="Tofino Book Personal" pitchFamily="2" charset="77"/>
                  <a:ea typeface="+mn-ea"/>
                  <a:cs typeface="Tofino Book Personal" pitchFamily="2" charset="77"/>
                </a:endParaRPr>
              </a:p>
            </p:txBody>
          </p:sp>
        </p:grpSp>
        <p:pic>
          <p:nvPicPr>
            <p:cNvPr id="52" name="Gráfico 51">
              <a:extLst>
                <a:ext uri="{FF2B5EF4-FFF2-40B4-BE49-F238E27FC236}">
                  <a16:creationId xmlns:a16="http://schemas.microsoft.com/office/drawing/2014/main" id="{DBC47667-E77E-250B-D220-DD4B52E5230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260722" y="3900908"/>
              <a:ext cx="696262" cy="696262"/>
            </a:xfrm>
            <a:prstGeom prst="rect">
              <a:avLst/>
            </a:prstGeom>
          </p:spPr>
        </p:pic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id="{3B726906-C32A-101B-393C-2A7CFF8EC999}"/>
              </a:ext>
            </a:extLst>
          </p:cNvPr>
          <p:cNvGrpSpPr/>
          <p:nvPr/>
        </p:nvGrpSpPr>
        <p:grpSpPr>
          <a:xfrm>
            <a:off x="4227700" y="4916198"/>
            <a:ext cx="3397203" cy="842477"/>
            <a:chOff x="4227700" y="4916198"/>
            <a:chExt cx="3397203" cy="842477"/>
          </a:xfrm>
        </p:grpSpPr>
        <p:grpSp>
          <p:nvGrpSpPr>
            <p:cNvPr id="44" name="Agrupar 43">
              <a:extLst>
                <a:ext uri="{FF2B5EF4-FFF2-40B4-BE49-F238E27FC236}">
                  <a16:creationId xmlns:a16="http://schemas.microsoft.com/office/drawing/2014/main" id="{554720FD-54CA-8668-03C9-CB91071257C2}"/>
                </a:ext>
              </a:extLst>
            </p:cNvPr>
            <p:cNvGrpSpPr/>
            <p:nvPr/>
          </p:nvGrpSpPr>
          <p:grpSpPr>
            <a:xfrm>
              <a:off x="4994055" y="4927244"/>
              <a:ext cx="2630848" cy="793606"/>
              <a:chOff x="7662585" y="1287829"/>
              <a:chExt cx="2630848" cy="793606"/>
            </a:xfrm>
          </p:grpSpPr>
          <p:sp>
            <p:nvSpPr>
              <p:cNvPr id="45" name="TextBox 18">
                <a:extLst>
                  <a:ext uri="{FF2B5EF4-FFF2-40B4-BE49-F238E27FC236}">
                    <a16:creationId xmlns:a16="http://schemas.microsoft.com/office/drawing/2014/main" id="{A401A17F-9584-1096-3FB2-288C40FF3AC1}"/>
                  </a:ext>
                </a:extLst>
              </p:cNvPr>
              <p:cNvSpPr txBox="1"/>
              <p:nvPr/>
            </p:nvSpPr>
            <p:spPr>
              <a:xfrm>
                <a:off x="7662585" y="1287829"/>
                <a:ext cx="238398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2F3136"/>
                    </a:solidFill>
                    <a:effectLst/>
                    <a:uLnTx/>
                    <a:uFillTx/>
                    <a:latin typeface="Tofino Personal" pitchFamily="2" charset="77"/>
                    <a:ea typeface="+mn-ea"/>
                    <a:cs typeface="Tofino Personal" pitchFamily="2" charset="77"/>
                  </a:rPr>
                  <a:t>+1,75 </a:t>
                </a:r>
                <a:r>
                  <a:rPr kumimoji="0" lang="en-US" sz="2800" b="1" i="0" u="none" strike="noStrike" kern="1200" cap="none" spc="0" normalizeH="0" baseline="0" noProof="0" err="1">
                    <a:ln>
                      <a:noFill/>
                    </a:ln>
                    <a:solidFill>
                      <a:srgbClr val="2F3136"/>
                    </a:solidFill>
                    <a:effectLst/>
                    <a:uLnTx/>
                    <a:uFillTx/>
                    <a:latin typeface="Tofino Personal" pitchFamily="2" charset="77"/>
                    <a:ea typeface="+mn-ea"/>
                    <a:cs typeface="Tofino Personal" pitchFamily="2" charset="77"/>
                  </a:rPr>
                  <a:t>milhão</a:t>
                </a: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2F3136"/>
                  </a:solidFill>
                  <a:effectLst/>
                  <a:uLnTx/>
                  <a:uFillTx/>
                  <a:latin typeface="Tofino Personal" pitchFamily="2" charset="77"/>
                  <a:ea typeface="+mn-ea"/>
                  <a:cs typeface="Tofino Personal" pitchFamily="2" charset="77"/>
                </a:endParaRPr>
              </a:p>
            </p:txBody>
          </p:sp>
          <p:sp>
            <p:nvSpPr>
              <p:cNvPr id="46" name="TextBox 19">
                <a:extLst>
                  <a:ext uri="{FF2B5EF4-FFF2-40B4-BE49-F238E27FC236}">
                    <a16:creationId xmlns:a16="http://schemas.microsoft.com/office/drawing/2014/main" id="{9629FDA0-0C6B-7462-E049-8F53FB104AA3}"/>
                  </a:ext>
                </a:extLst>
              </p:cNvPr>
              <p:cNvSpPr txBox="1"/>
              <p:nvPr/>
            </p:nvSpPr>
            <p:spPr>
              <a:xfrm>
                <a:off x="7662585" y="1712103"/>
                <a:ext cx="26308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3136"/>
                    </a:solidFill>
                    <a:effectLst/>
                    <a:uLnTx/>
                    <a:uFillTx/>
                    <a:latin typeface="Tofino Book Personal" pitchFamily="2" charset="77"/>
                    <a:ea typeface="+mn-ea"/>
                    <a:cs typeface="Tofino Book Personal" pitchFamily="2" charset="77"/>
                  </a:rPr>
                  <a:t>de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F3136"/>
                    </a:solidFill>
                    <a:effectLst/>
                    <a:uLnTx/>
                    <a:uFillTx/>
                    <a:latin typeface="Tofino Book Personal" pitchFamily="2" charset="77"/>
                    <a:ea typeface="+mn-ea"/>
                    <a:cs typeface="Tofino Book Personal" pitchFamily="2" charset="77"/>
                  </a:rPr>
                  <a:t>simulados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3136"/>
                    </a:solidFill>
                    <a:effectLst/>
                    <a:uLnTx/>
                    <a:uFillTx/>
                    <a:latin typeface="Tofino Book Personal" pitchFamily="2" charset="77"/>
                    <a:ea typeface="+mn-ea"/>
                    <a:cs typeface="Tofino Book Personal" pitchFamily="2" charset="77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F3136"/>
                    </a:solidFill>
                    <a:effectLst/>
                    <a:uLnTx/>
                    <a:uFillTx/>
                    <a:latin typeface="Tofino Book Personal" pitchFamily="2" charset="77"/>
                    <a:ea typeface="+mn-ea"/>
                    <a:cs typeface="Tofino Book Personal" pitchFamily="2" charset="77"/>
                  </a:rPr>
                  <a:t>aplicados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F3136"/>
                  </a:solidFill>
                  <a:effectLst/>
                  <a:uLnTx/>
                  <a:uFillTx/>
                  <a:latin typeface="Tofino Book Personal" pitchFamily="2" charset="77"/>
                  <a:ea typeface="+mn-ea"/>
                  <a:cs typeface="Tofino Book Personal" pitchFamily="2" charset="77"/>
                </a:endParaRPr>
              </a:p>
            </p:txBody>
          </p:sp>
        </p:grpSp>
        <p:pic>
          <p:nvPicPr>
            <p:cNvPr id="55" name="Gráfico 54">
              <a:extLst>
                <a:ext uri="{FF2B5EF4-FFF2-40B4-BE49-F238E27FC236}">
                  <a16:creationId xmlns:a16="http://schemas.microsoft.com/office/drawing/2014/main" id="{FA0D3FB0-89CA-549E-7160-C7F5C9FDDBF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227700" y="4916198"/>
              <a:ext cx="842477" cy="842477"/>
            </a:xfrm>
            <a:prstGeom prst="rect">
              <a:avLst/>
            </a:prstGeom>
          </p:spPr>
        </p:pic>
      </p:grpSp>
      <p:pic>
        <p:nvPicPr>
          <p:cNvPr id="56" name="Gráfico 55">
            <a:extLst>
              <a:ext uri="{FF2B5EF4-FFF2-40B4-BE49-F238E27FC236}">
                <a16:creationId xmlns:a16="http://schemas.microsoft.com/office/drawing/2014/main" id="{4919DFE8-123B-B0B5-F232-DE873C79AA7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 rot="8100000">
            <a:off x="62602" y="-3251884"/>
            <a:ext cx="6858000" cy="6858000"/>
          </a:xfrm>
          <a:prstGeom prst="rect">
            <a:avLst/>
          </a:prstGeom>
        </p:spPr>
      </p:pic>
      <p:pic>
        <p:nvPicPr>
          <p:cNvPr id="66" name="Imagem 65" descr="Imagem digital fictícia de personagem de desenho animado&#10;&#10;O conteúdo gerado por IA pode estar incorreto.">
            <a:extLst>
              <a:ext uri="{FF2B5EF4-FFF2-40B4-BE49-F238E27FC236}">
                <a16:creationId xmlns:a16="http://schemas.microsoft.com/office/drawing/2014/main" id="{9137F072-93E6-612F-EBD8-AA14D5D81835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7496" y="2723057"/>
            <a:ext cx="3770317" cy="377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187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1C94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1CB9F5-CAFF-6DCD-BC29-A033D8824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>
            <a:extLst>
              <a:ext uri="{FF2B5EF4-FFF2-40B4-BE49-F238E27FC236}">
                <a16:creationId xmlns:a16="http://schemas.microsoft.com/office/drawing/2014/main" id="{24A0C0C5-78D2-2A31-595D-CCE85784B5BF}"/>
              </a:ext>
            </a:extLst>
          </p:cNvPr>
          <p:cNvGrpSpPr/>
          <p:nvPr/>
        </p:nvGrpSpPr>
        <p:grpSpPr>
          <a:xfrm>
            <a:off x="4707967" y="460108"/>
            <a:ext cx="5937784" cy="5937784"/>
            <a:chOff x="4707967" y="460108"/>
            <a:chExt cx="5937784" cy="593778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ED0D5BB-BD69-A050-8536-784844CF0E79}"/>
                </a:ext>
              </a:extLst>
            </p:cNvPr>
            <p:cNvSpPr/>
            <p:nvPr/>
          </p:nvSpPr>
          <p:spPr>
            <a:xfrm>
              <a:off x="4707967" y="460108"/>
              <a:ext cx="5937784" cy="5937784"/>
            </a:xfrm>
            <a:prstGeom prst="ellipse">
              <a:avLst/>
            </a:prstGeom>
            <a:solidFill>
              <a:srgbClr val="2F31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7" name="Imagem 6" descr="Interface gráfica do usuário, Aplicativo&#10;&#10;O conteúdo gerado por IA pode estar incorreto.">
              <a:extLst>
                <a:ext uri="{FF2B5EF4-FFF2-40B4-BE49-F238E27FC236}">
                  <a16:creationId xmlns:a16="http://schemas.microsoft.com/office/drawing/2014/main" id="{ABE544FE-6D6F-589A-4111-294A9B303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236890" y="2612840"/>
              <a:ext cx="3357737" cy="1582891"/>
            </a:xfrm>
            <a:prstGeom prst="rect">
              <a:avLst/>
            </a:prstGeom>
          </p:spPr>
        </p:pic>
      </p:grpSp>
      <p:sp>
        <p:nvSpPr>
          <p:cNvPr id="29" name="Oval 28">
            <a:extLst>
              <a:ext uri="{FF2B5EF4-FFF2-40B4-BE49-F238E27FC236}">
                <a16:creationId xmlns:a16="http://schemas.microsoft.com/office/drawing/2014/main" id="{C64AE615-7E9D-3B86-4E99-87D7C49B328E}"/>
              </a:ext>
            </a:extLst>
          </p:cNvPr>
          <p:cNvSpPr/>
          <p:nvPr/>
        </p:nvSpPr>
        <p:spPr>
          <a:xfrm>
            <a:off x="-757519" y="-1098140"/>
            <a:ext cx="4196374" cy="419637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72854DAC-1DE1-758D-81BA-D06F899BB5EB}"/>
              </a:ext>
            </a:extLst>
          </p:cNvPr>
          <p:cNvGrpSpPr/>
          <p:nvPr/>
        </p:nvGrpSpPr>
        <p:grpSpPr>
          <a:xfrm>
            <a:off x="1546250" y="1330813"/>
            <a:ext cx="4196374" cy="4196374"/>
            <a:chOff x="1546250" y="1330813"/>
            <a:chExt cx="4196374" cy="4196374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60DEF3A-3CD0-4D2B-BB95-A0524BA3C517}"/>
                </a:ext>
              </a:extLst>
            </p:cNvPr>
            <p:cNvSpPr/>
            <p:nvPr/>
          </p:nvSpPr>
          <p:spPr>
            <a:xfrm>
              <a:off x="1546250" y="1330813"/>
              <a:ext cx="4196374" cy="41963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0206885-A997-D288-20A7-95AF7365C429}"/>
                </a:ext>
              </a:extLst>
            </p:cNvPr>
            <p:cNvSpPr txBox="1"/>
            <p:nvPr/>
          </p:nvSpPr>
          <p:spPr>
            <a:xfrm>
              <a:off x="2490916" y="2951946"/>
              <a:ext cx="2124299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2F3136"/>
                  </a:solidFill>
                  <a:effectLst/>
                  <a:uLnTx/>
                  <a:uFillTx/>
                  <a:latin typeface="Tofino Personal" pitchFamily="2" charset="77"/>
                  <a:ea typeface="+mn-ea"/>
                  <a:cs typeface="Tofino Personal" pitchFamily="2" charset="77"/>
                </a:rPr>
                <a:t>EDUCAÇÃO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2F3136"/>
                  </a:solidFill>
                  <a:effectLst/>
                  <a:highlight>
                    <a:srgbClr val="01C949"/>
                  </a:highlight>
                  <a:uLnTx/>
                  <a:uFillTx/>
                  <a:latin typeface="Tofino Personal" pitchFamily="2" charset="77"/>
                  <a:ea typeface="+mn-ea"/>
                  <a:cs typeface="Tofino Personal" pitchFamily="2" charset="77"/>
                </a:rPr>
                <a:t>INCLUSIVA</a:t>
              </a:r>
              <a:endParaRPr kumimoji="0" lang="pt-BR" sz="2800" b="1" i="0" u="none" strike="noStrike" kern="1200" cap="none" spc="0" normalizeH="0" baseline="0" noProof="0">
                <a:ln>
                  <a:noFill/>
                </a:ln>
                <a:solidFill>
                  <a:srgbClr val="2F3136"/>
                </a:solidFill>
                <a:effectLst/>
                <a:uLnTx/>
                <a:uFillTx/>
                <a:latin typeface="Tofino Personal" pitchFamily="2" charset="77"/>
                <a:ea typeface="+mn-ea"/>
                <a:cs typeface="Tofino Personal" pitchFamily="2" charset="77"/>
              </a:endParaRPr>
            </a:p>
          </p:txBody>
        </p:sp>
      </p:grpSp>
      <p:sp>
        <p:nvSpPr>
          <p:cNvPr id="30" name="Oval 29">
            <a:extLst>
              <a:ext uri="{FF2B5EF4-FFF2-40B4-BE49-F238E27FC236}">
                <a16:creationId xmlns:a16="http://schemas.microsoft.com/office/drawing/2014/main" id="{090AB6AB-8E0B-64F7-7F95-FE26F331D354}"/>
              </a:ext>
            </a:extLst>
          </p:cNvPr>
          <p:cNvSpPr/>
          <p:nvPr/>
        </p:nvSpPr>
        <p:spPr>
          <a:xfrm>
            <a:off x="7312781" y="5158498"/>
            <a:ext cx="4196374" cy="419637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2" name="Gráfico 31">
            <a:extLst>
              <a:ext uri="{FF2B5EF4-FFF2-40B4-BE49-F238E27FC236}">
                <a16:creationId xmlns:a16="http://schemas.microsoft.com/office/drawing/2014/main" id="{FADDD051-6AE9-89B4-C192-AEEB69528B0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52874" y="233928"/>
            <a:ext cx="1361989" cy="76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206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2B8B0ED-966E-D63D-E9B3-B765390CDF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CA493F14-FC96-E1F6-BDEC-63ABC6868069}"/>
              </a:ext>
            </a:extLst>
          </p:cNvPr>
          <p:cNvGrpSpPr/>
          <p:nvPr/>
        </p:nvGrpSpPr>
        <p:grpSpPr>
          <a:xfrm>
            <a:off x="4940066" y="3665836"/>
            <a:ext cx="6590604" cy="2221893"/>
            <a:chOff x="4940066" y="3665836"/>
            <a:chExt cx="6590604" cy="2221893"/>
          </a:xfrm>
        </p:grpSpPr>
        <p:sp>
          <p:nvSpPr>
            <p:cNvPr id="13" name="Rounded Rectangle 13">
              <a:extLst>
                <a:ext uri="{FF2B5EF4-FFF2-40B4-BE49-F238E27FC236}">
                  <a16:creationId xmlns:a16="http://schemas.microsoft.com/office/drawing/2014/main" id="{BE7B2144-82DD-C65E-0362-9EFDEEE69DE3}"/>
                </a:ext>
              </a:extLst>
            </p:cNvPr>
            <p:cNvSpPr/>
            <p:nvPr/>
          </p:nvSpPr>
          <p:spPr>
            <a:xfrm>
              <a:off x="4940066" y="3665836"/>
              <a:ext cx="6590604" cy="2221893"/>
            </a:xfrm>
            <a:prstGeom prst="roundRect">
              <a:avLst>
                <a:gd name="adj" fmla="val 14832"/>
              </a:avLst>
            </a:prstGeom>
            <a:solidFill>
              <a:srgbClr val="01C949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" name="TextBox 22">
              <a:extLst>
                <a:ext uri="{FF2B5EF4-FFF2-40B4-BE49-F238E27FC236}">
                  <a16:creationId xmlns:a16="http://schemas.microsoft.com/office/drawing/2014/main" id="{55F59E66-D259-EF27-B33C-CDD122F35C78}"/>
                </a:ext>
              </a:extLst>
            </p:cNvPr>
            <p:cNvSpPr txBox="1"/>
            <p:nvPr/>
          </p:nvSpPr>
          <p:spPr>
            <a:xfrm>
              <a:off x="5369718" y="4138146"/>
              <a:ext cx="5593198" cy="12772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2F3136"/>
                  </a:solidFill>
                  <a:effectLst/>
                  <a:uLnTx/>
                  <a:uFillTx/>
                  <a:latin typeface="Tofino Personal" pitchFamily="2" charset="77"/>
                  <a:ea typeface="+mn-ea"/>
                  <a:cs typeface="Tofino Personal" pitchFamily="2" charset="77"/>
                </a:rPr>
                <a:t>• </a:t>
              </a:r>
              <a:r>
                <a:rPr kumimoji="0" lang="pt-BR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2F3136"/>
                  </a:solidFill>
                  <a:effectLst/>
                  <a:uLnTx/>
                  <a:uFillTx/>
                  <a:latin typeface="Tofino Personal" pitchFamily="2" charset="77"/>
                  <a:ea typeface="+mn-ea"/>
                  <a:cs typeface="Tofino Personal" pitchFamily="2" charset="77"/>
                </a:rPr>
                <a:t>Projeto inovador focado no desenvolvimento de habilidades </a:t>
              </a:r>
              <a:r>
                <a:rPr kumimoji="0" lang="pt-BR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F3136"/>
                  </a:solidFill>
                  <a:effectLst/>
                  <a:uLnTx/>
                  <a:uFillTx/>
                  <a:latin typeface="Tofino Personal" pitchFamily="2" charset="77"/>
                  <a:ea typeface="+mn-ea"/>
                  <a:cs typeface="Tofino Personal" pitchFamily="2" charset="77"/>
                </a:rPr>
                <a:t>pré</a:t>
              </a:r>
              <a:r>
                <a:rPr kumimoji="0" lang="pt-BR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2F3136"/>
                  </a:solidFill>
                  <a:effectLst/>
                  <a:uLnTx/>
                  <a:uFillTx/>
                  <a:latin typeface="Tofino Personal" pitchFamily="2" charset="77"/>
                  <a:ea typeface="+mn-ea"/>
                  <a:cs typeface="Tofino Personal" pitchFamily="2" charset="77"/>
                </a:rPr>
                <a:t>-acadêmicas.</a:t>
              </a:r>
              <a:br>
                <a:rPr kumimoji="0" lang="pt-BR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2F3136"/>
                  </a:solidFill>
                  <a:effectLst/>
                  <a:uLnTx/>
                  <a:uFillTx/>
                  <a:latin typeface="Tofino Personal" pitchFamily="2" charset="77"/>
                  <a:ea typeface="+mn-ea"/>
                  <a:cs typeface="Tofino Personal" pitchFamily="2" charset="77"/>
                </a:rPr>
              </a:br>
              <a:endPara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srgbClr val="2F3136"/>
                </a:solidFill>
                <a:effectLst/>
                <a:uLnTx/>
                <a:uFillTx/>
                <a:latin typeface="Tofino Personal" pitchFamily="2" charset="77"/>
                <a:ea typeface="+mn-ea"/>
                <a:cs typeface="Tofino Personal" pitchFamily="2" charset="77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2F3136"/>
                  </a:solidFill>
                  <a:effectLst/>
                  <a:uLnTx/>
                  <a:uFillTx/>
                  <a:latin typeface="Tofino Personal" pitchFamily="2" charset="77"/>
                  <a:ea typeface="+mn-ea"/>
                  <a:cs typeface="Tofino Personal" pitchFamily="2" charset="77"/>
                </a:rPr>
                <a:t>• </a:t>
              </a:r>
              <a:r>
                <a:rPr kumimoji="0" lang="pt-BR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2F3136"/>
                  </a:solidFill>
                  <a:effectLst/>
                  <a:uLnTx/>
                  <a:uFillTx/>
                  <a:latin typeface="Tofino Personal" pitchFamily="2" charset="77"/>
                  <a:ea typeface="+mn-ea"/>
                  <a:cs typeface="Tofino Personal" pitchFamily="2" charset="77"/>
                </a:rPr>
                <a:t>Promove inclusão, equidade e desenvolvimento integral.</a:t>
              </a:r>
              <a:br>
                <a:rPr kumimoji="0" lang="pt-BR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2F3136"/>
                  </a:solidFill>
                  <a:effectLst/>
                  <a:uLnTx/>
                  <a:uFillTx/>
                  <a:latin typeface="Tofino Personal" pitchFamily="2" charset="77"/>
                  <a:ea typeface="+mn-ea"/>
                  <a:cs typeface="Tofino Personal" pitchFamily="2" charset="77"/>
                </a:rPr>
              </a:br>
              <a:endPara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srgbClr val="2F3136"/>
                </a:solidFill>
                <a:effectLst/>
                <a:uLnTx/>
                <a:uFillTx/>
                <a:latin typeface="Tofino Personal" pitchFamily="2" charset="77"/>
                <a:ea typeface="+mn-ea"/>
                <a:cs typeface="Tofino Personal" pitchFamily="2" charset="77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2F3136"/>
                  </a:solidFill>
                  <a:effectLst/>
                  <a:uLnTx/>
                  <a:uFillTx/>
                  <a:latin typeface="Tofino Personal" pitchFamily="2" charset="77"/>
                  <a:ea typeface="+mn-ea"/>
                  <a:cs typeface="Tofino Personal" pitchFamily="2" charset="77"/>
                </a:rPr>
                <a:t>• </a:t>
              </a:r>
              <a:r>
                <a:rPr kumimoji="0" lang="pt-BR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2F3136"/>
                  </a:solidFill>
                  <a:effectLst/>
                  <a:uLnTx/>
                  <a:uFillTx/>
                  <a:latin typeface="Tofino Personal" pitchFamily="2" charset="77"/>
                  <a:ea typeface="+mn-ea"/>
                  <a:cs typeface="Tofino Personal" pitchFamily="2" charset="77"/>
                </a:rPr>
                <a:t>Única solução personalizável alinhada ao </a:t>
              </a:r>
              <a:r>
                <a:rPr kumimoji="0" lang="pt-B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2F3136"/>
                  </a:solidFill>
                  <a:effectLst/>
                  <a:uLnTx/>
                  <a:uFillTx/>
                  <a:latin typeface="Tofino Personal" pitchFamily="2" charset="77"/>
                  <a:ea typeface="+mn-ea"/>
                  <a:cs typeface="Tofino Personal" pitchFamily="2" charset="77"/>
                </a:rPr>
                <a:t>PEI</a:t>
              </a:r>
              <a:r>
                <a:rPr kumimoji="0" lang="pt-BR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2F3136"/>
                  </a:solidFill>
                  <a:effectLst/>
                  <a:uLnTx/>
                  <a:uFillTx/>
                  <a:latin typeface="Tofino Personal" pitchFamily="2" charset="77"/>
                  <a:ea typeface="+mn-ea"/>
                  <a:cs typeface="Tofino Personal" pitchFamily="2" charset="77"/>
                </a:rPr>
                <a:t>, respeitando ritmos e singularidades.</a:t>
              </a:r>
              <a:br>
                <a:rPr kumimoji="0" lang="pt-BR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2F3136"/>
                  </a:solidFill>
                  <a:effectLst/>
                  <a:uLnTx/>
                  <a:uFillTx/>
                  <a:latin typeface="Tofino Personal" pitchFamily="2" charset="77"/>
                  <a:ea typeface="+mn-ea"/>
                  <a:cs typeface="Tofino Personal" pitchFamily="2" charset="77"/>
                </a:rPr>
              </a:br>
              <a:endPara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srgbClr val="2F3136"/>
                </a:solidFill>
                <a:effectLst/>
                <a:uLnTx/>
                <a:uFillTx/>
                <a:latin typeface="Tofino Personal" pitchFamily="2" charset="77"/>
                <a:ea typeface="+mn-ea"/>
                <a:cs typeface="Tofino Personal" pitchFamily="2" charset="77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2F3136"/>
                  </a:solidFill>
                  <a:effectLst/>
                  <a:uLnTx/>
                  <a:uFillTx/>
                  <a:latin typeface="Tofino Personal" pitchFamily="2" charset="77"/>
                  <a:ea typeface="+mn-ea"/>
                  <a:cs typeface="Tofino Personal" pitchFamily="2" charset="77"/>
                </a:rPr>
                <a:t>• </a:t>
              </a:r>
              <a:r>
                <a:rPr kumimoji="0" lang="pt-BR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2F3136"/>
                  </a:solidFill>
                  <a:effectLst/>
                  <a:uLnTx/>
                  <a:uFillTx/>
                  <a:latin typeface="Tofino Personal" pitchFamily="2" charset="77"/>
                  <a:ea typeface="+mn-ea"/>
                  <a:cs typeface="Tofino Personal" pitchFamily="2" charset="77"/>
                </a:rPr>
                <a:t>Material que integra docentes, famílias e equipes gestoras via metodologia MEEPE.</a:t>
              </a:r>
            </a:p>
          </p:txBody>
        </p:sp>
      </p:grpSp>
      <p:pic>
        <p:nvPicPr>
          <p:cNvPr id="17" name="Imagem 16" descr="Ícone&#10;&#10;O conteúdo gerado por IA pode estar incorreto.">
            <a:extLst>
              <a:ext uri="{FF2B5EF4-FFF2-40B4-BE49-F238E27FC236}">
                <a16:creationId xmlns:a16="http://schemas.microsoft.com/office/drawing/2014/main" id="{65E58E22-2EEE-F179-D9DC-7D42FA31BD3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0213" y="2417689"/>
            <a:ext cx="1720457" cy="1720457"/>
          </a:xfrm>
          <a:prstGeom prst="rect">
            <a:avLst/>
          </a:prstGeom>
        </p:spPr>
      </p:pic>
      <p:pic>
        <p:nvPicPr>
          <p:cNvPr id="18" name="Gráfico 17">
            <a:extLst>
              <a:ext uri="{FF2B5EF4-FFF2-40B4-BE49-F238E27FC236}">
                <a16:creationId xmlns:a16="http://schemas.microsoft.com/office/drawing/2014/main" id="{25855AA7-5F1E-799C-8DBA-38ABA6BB683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82221" y="2939125"/>
            <a:ext cx="776440" cy="77644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4F5B0DB5-8AF1-1170-FC74-B3AB787D22D7}"/>
              </a:ext>
            </a:extLst>
          </p:cNvPr>
          <p:cNvSpPr>
            <a:spLocks/>
          </p:cNvSpPr>
          <p:nvPr/>
        </p:nvSpPr>
        <p:spPr>
          <a:xfrm>
            <a:off x="-1" y="6461636"/>
            <a:ext cx="12192001" cy="396364"/>
          </a:xfrm>
          <a:prstGeom prst="rect">
            <a:avLst/>
          </a:prstGeom>
          <a:solidFill>
            <a:srgbClr val="2F31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193BE15-EC88-200E-F2D2-B78D0B13A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30670" y="6481200"/>
            <a:ext cx="463309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5E0A1F-42EB-EF4B-B260-980F5712E806}" type="slidenum">
              <a:rPr kumimoji="0" lang="pt-BR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ofino Personal" pitchFamily="2" charset="77"/>
                <a:ea typeface="+mn-ea"/>
                <a:cs typeface="Tofino Personal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pt-BR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ofino Personal" pitchFamily="2" charset="77"/>
              <a:ea typeface="+mn-ea"/>
              <a:cs typeface="Tofino Personal" pitchFamily="2" charset="77"/>
            </a:endParaRP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BF5B1DD8-3985-B2B8-042F-129C54C5AE0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883115" y="6457344"/>
            <a:ext cx="647555" cy="364250"/>
          </a:xfrm>
          <a:prstGeom prst="rect">
            <a:avLst/>
          </a:prstGeom>
        </p:spPr>
      </p:pic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3FBD6FFA-6623-EFEB-B889-15DE43D87815}"/>
              </a:ext>
            </a:extLst>
          </p:cNvPr>
          <p:cNvCxnSpPr>
            <a:cxnSpLocks/>
          </p:cNvCxnSpPr>
          <p:nvPr/>
        </p:nvCxnSpPr>
        <p:spPr>
          <a:xfrm>
            <a:off x="11655079" y="6568768"/>
            <a:ext cx="0" cy="190067"/>
          </a:xfrm>
          <a:prstGeom prst="line">
            <a:avLst/>
          </a:prstGeom>
          <a:ln w="12700">
            <a:solidFill>
              <a:srgbClr val="01C94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6">
            <a:extLst>
              <a:ext uri="{FF2B5EF4-FFF2-40B4-BE49-F238E27FC236}">
                <a16:creationId xmlns:a16="http://schemas.microsoft.com/office/drawing/2014/main" id="{B71DA739-2D25-D187-C28F-CA92F04FECD7}"/>
              </a:ext>
            </a:extLst>
          </p:cNvPr>
          <p:cNvSpPr txBox="1"/>
          <p:nvPr/>
        </p:nvSpPr>
        <p:spPr>
          <a:xfrm>
            <a:off x="165664" y="6540360"/>
            <a:ext cx="186461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ofino Book Personal" pitchFamily="2" charset="77"/>
                <a:ea typeface="+mn-ea"/>
                <a:cs typeface="Tofino Book Personal" pitchFamily="2" charset="77"/>
              </a:rPr>
              <a:t>Ser e </a:t>
            </a:r>
            <a:r>
              <a:rPr kumimoji="0" lang="en-US" sz="9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ofino Book Personal" pitchFamily="2" charset="77"/>
                <a:ea typeface="+mn-ea"/>
                <a:cs typeface="Tofino Book Personal" pitchFamily="2" charset="77"/>
              </a:rPr>
              <a:t>Aprender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ofino Book Personal" pitchFamily="2" charset="77"/>
                <a:ea typeface="+mn-ea"/>
                <a:cs typeface="Tofino Book Personal" pitchFamily="2" charset="77"/>
              </a:rPr>
              <a:t> | Saber </a:t>
            </a:r>
            <a:r>
              <a:rPr kumimoji="0" lang="en-US" sz="9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ofino Book Personal" pitchFamily="2" charset="77"/>
                <a:ea typeface="+mn-ea"/>
                <a:cs typeface="Tofino Book Personal" pitchFamily="2" charset="77"/>
              </a:rPr>
              <a:t>Educação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ofino Book Personal" pitchFamily="2" charset="77"/>
              <a:ea typeface="+mn-ea"/>
              <a:cs typeface="Tofino Book Personal" pitchFamily="2" charset="77"/>
            </a:endParaRP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02272320-3C9E-4A31-9B2C-FFFD089E6344}"/>
              </a:ext>
            </a:extLst>
          </p:cNvPr>
          <p:cNvSpPr txBox="1"/>
          <p:nvPr/>
        </p:nvSpPr>
        <p:spPr>
          <a:xfrm>
            <a:off x="5096474" y="2523626"/>
            <a:ext cx="4887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>
                <a:ln>
                  <a:noFill/>
                </a:ln>
                <a:solidFill>
                  <a:srgbClr val="2F3136"/>
                </a:solidFill>
                <a:effectLst/>
                <a:uLnTx/>
                <a:uFillTx/>
                <a:latin typeface="Tofino Book Personal" pitchFamily="2" charset="77"/>
                <a:ea typeface="+mn-ea"/>
                <a:cs typeface="Tofino Book Personal" pitchFamily="2" charset="77"/>
              </a:rPr>
              <a:t>UMA </a:t>
            </a:r>
            <a:r>
              <a:rPr kumimoji="0" lang="pt-BR" sz="1600" b="1" i="0" u="none" strike="noStrike" kern="1200" cap="none" spc="0" normalizeH="0" baseline="0" noProof="0">
                <a:ln>
                  <a:noFill/>
                </a:ln>
                <a:solidFill>
                  <a:srgbClr val="01C949"/>
                </a:solidFill>
                <a:effectLst/>
                <a:highlight>
                  <a:srgbClr val="2F3136"/>
                </a:highlight>
                <a:uLnTx/>
                <a:uFillTx/>
                <a:latin typeface="Tofino Personal" pitchFamily="2" charset="77"/>
                <a:ea typeface="+mn-ea"/>
                <a:cs typeface="Tofino Personal" pitchFamily="2" charset="77"/>
              </a:rPr>
              <a:t>SOLUÇÃO ESTRUTURADA</a:t>
            </a:r>
            <a:r>
              <a:rPr kumimoji="0" lang="pt-BR" sz="1600" b="0" i="0" u="none" strike="noStrike" kern="1200" cap="none" spc="0" normalizeH="0" baseline="0" noProof="0">
                <a:ln>
                  <a:noFill/>
                </a:ln>
                <a:solidFill>
                  <a:srgbClr val="01C949"/>
                </a:solidFill>
                <a:effectLst/>
                <a:uLnTx/>
                <a:uFillTx/>
                <a:latin typeface="Tofino Book Personal" pitchFamily="2" charset="77"/>
                <a:ea typeface="+mn-ea"/>
                <a:cs typeface="Tofino Book Personal" pitchFamily="2" charset="77"/>
              </a:rPr>
              <a:t> </a:t>
            </a:r>
            <a:br>
              <a:rPr kumimoji="0" lang="pt-BR" sz="1600" b="0" i="0" u="none" strike="noStrike" kern="1200" cap="none" spc="0" normalizeH="0" baseline="0" noProof="0">
                <a:ln>
                  <a:noFill/>
                </a:ln>
                <a:solidFill>
                  <a:srgbClr val="01C949"/>
                </a:solidFill>
                <a:effectLst/>
                <a:uLnTx/>
                <a:uFillTx/>
                <a:latin typeface="Tofino Book Personal" pitchFamily="2" charset="77"/>
                <a:ea typeface="+mn-ea"/>
                <a:cs typeface="Tofino Book Personal" pitchFamily="2" charset="77"/>
              </a:rPr>
            </a:br>
            <a:r>
              <a:rPr kumimoji="0" lang="pt-BR" sz="1600" b="0" i="0" u="none" strike="noStrike" kern="1200" cap="none" spc="0" normalizeH="0" baseline="0" noProof="0">
                <a:ln>
                  <a:noFill/>
                </a:ln>
                <a:solidFill>
                  <a:srgbClr val="2F3136"/>
                </a:solidFill>
                <a:effectLst/>
                <a:uLnTx/>
                <a:uFillTx/>
                <a:latin typeface="Tofino Book Personal" pitchFamily="2" charset="77"/>
                <a:ea typeface="+mn-ea"/>
                <a:cs typeface="Tofino Book Personal" pitchFamily="2" charset="77"/>
              </a:rPr>
              <a:t>PARA ESTUDANTES NOS PRIMEIROS ANOS ESCOLARES E/OU COM DEFICIÊNCIA SEVERA.</a:t>
            </a:r>
          </a:p>
        </p:txBody>
      </p:sp>
      <p:pic>
        <p:nvPicPr>
          <p:cNvPr id="15" name="Imagem 14" descr="Logotipo&#10;&#10;O conteúdo gerado por IA pode estar incorreto.">
            <a:extLst>
              <a:ext uri="{FF2B5EF4-FFF2-40B4-BE49-F238E27FC236}">
                <a16:creationId xmlns:a16="http://schemas.microsoft.com/office/drawing/2014/main" id="{42B064CB-87D2-99E9-5F61-990E17A22E0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96474" y="485124"/>
            <a:ext cx="3503829" cy="1623200"/>
          </a:xfrm>
          <a:prstGeom prst="rect">
            <a:avLst/>
          </a:prstGeom>
        </p:spPr>
      </p:pic>
      <p:pic>
        <p:nvPicPr>
          <p:cNvPr id="20" name="Imagem 19" descr="Diagrama de Venn&#10;&#10;O conteúdo gerado por IA pode estar incorreto.">
            <a:extLst>
              <a:ext uri="{FF2B5EF4-FFF2-40B4-BE49-F238E27FC236}">
                <a16:creationId xmlns:a16="http://schemas.microsoft.com/office/drawing/2014/main" id="{AEAD26C8-B45F-6C0D-E2E0-72A62C15485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205064" y="4680975"/>
            <a:ext cx="1193800" cy="2381250"/>
          </a:xfrm>
          <a:prstGeom prst="rect">
            <a:avLst/>
          </a:prstGeom>
        </p:spPr>
      </p:pic>
      <p:pic>
        <p:nvPicPr>
          <p:cNvPr id="22" name="Imagem 21" descr="Forma, Círculo&#10;&#10;O conteúdo gerado por IA pode estar incorreto.">
            <a:extLst>
              <a:ext uri="{FF2B5EF4-FFF2-40B4-BE49-F238E27FC236}">
                <a16:creationId xmlns:a16="http://schemas.microsoft.com/office/drawing/2014/main" id="{9D1A2B12-9D32-4862-7EA0-39DB98CBAA5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760980" y="-807284"/>
            <a:ext cx="1623200" cy="3237767"/>
          </a:xfrm>
          <a:prstGeom prst="rect">
            <a:avLst/>
          </a:prstGeom>
        </p:spPr>
      </p:pic>
      <p:pic>
        <p:nvPicPr>
          <p:cNvPr id="24" name="Imagem 23" descr="Logotipo&#10;&#10;O conteúdo gerado por IA pode estar incorreto.">
            <a:extLst>
              <a:ext uri="{FF2B5EF4-FFF2-40B4-BE49-F238E27FC236}">
                <a16:creationId xmlns:a16="http://schemas.microsoft.com/office/drawing/2014/main" id="{2DBA56FF-4CCA-774E-BEAD-EB2E3562133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63222">
            <a:off x="9312216" y="970271"/>
            <a:ext cx="970005" cy="97000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3DF0087-D600-40EC-093B-EF41E0CD9BC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173"/>
          <a:stretch>
            <a:fillRect/>
          </a:stretch>
        </p:blipFill>
        <p:spPr>
          <a:xfrm>
            <a:off x="-3456524" y="-1371600"/>
            <a:ext cx="7772400" cy="7523871"/>
          </a:xfrm>
          <a:prstGeom prst="roundRect">
            <a:avLst>
              <a:gd name="adj" fmla="val 12279"/>
            </a:avLst>
          </a:prstGeom>
        </p:spPr>
      </p:pic>
    </p:spTree>
    <p:extLst>
      <p:ext uri="{BB962C8B-B14F-4D97-AF65-F5344CB8AC3E}">
        <p14:creationId xmlns:p14="http://schemas.microsoft.com/office/powerpoint/2010/main" val="1093390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6AB5718-B413-B296-D1D0-8758D5F01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Caixa de brinquedo&#10;&#10;O conteúdo gerado por IA pode estar incorreto.">
            <a:extLst>
              <a:ext uri="{FF2B5EF4-FFF2-40B4-BE49-F238E27FC236}">
                <a16:creationId xmlns:a16="http://schemas.microsoft.com/office/drawing/2014/main" id="{DAA29EE1-30D3-F75C-138A-E7201CCFE0C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9960" y="2000176"/>
            <a:ext cx="7533893" cy="4237815"/>
          </a:xfrm>
          <a:prstGeom prst="rect">
            <a:avLst/>
          </a:prstGeom>
        </p:spPr>
      </p:pic>
      <p:pic>
        <p:nvPicPr>
          <p:cNvPr id="50" name="Imagem 49" descr="Forma, Quadrado&#10;&#10;O conteúdo gerado por IA pode estar incorreto.">
            <a:extLst>
              <a:ext uri="{FF2B5EF4-FFF2-40B4-BE49-F238E27FC236}">
                <a16:creationId xmlns:a16="http://schemas.microsoft.com/office/drawing/2014/main" id="{80E29B49-41A3-5745-806A-AA0C3088C5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21596" y="349200"/>
            <a:ext cx="5725170" cy="2648855"/>
          </a:xfrm>
          <a:prstGeom prst="rect">
            <a:avLst/>
          </a:prstGeom>
        </p:spPr>
      </p:pic>
      <p:pic>
        <p:nvPicPr>
          <p:cNvPr id="48" name="Imagem 47" descr="Forma&#10;&#10;O conteúdo gerado por IA pode estar incorreto.">
            <a:extLst>
              <a:ext uri="{FF2B5EF4-FFF2-40B4-BE49-F238E27FC236}">
                <a16:creationId xmlns:a16="http://schemas.microsoft.com/office/drawing/2014/main" id="{1E9B35A3-B4E1-156E-6DBE-819E75C85C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464116" y="4104485"/>
            <a:ext cx="2387600" cy="47625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BA4F908F-71FF-D5A7-706D-E590446745ED}"/>
              </a:ext>
            </a:extLst>
          </p:cNvPr>
          <p:cNvSpPr>
            <a:spLocks/>
          </p:cNvSpPr>
          <p:nvPr/>
        </p:nvSpPr>
        <p:spPr>
          <a:xfrm>
            <a:off x="-1" y="6461636"/>
            <a:ext cx="12192001" cy="396364"/>
          </a:xfrm>
          <a:prstGeom prst="rect">
            <a:avLst/>
          </a:prstGeom>
          <a:solidFill>
            <a:srgbClr val="2F31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E600395-42CF-779F-655E-6FFF84170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30670" y="6481200"/>
            <a:ext cx="463309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5E0A1F-42EB-EF4B-B260-980F5712E806}" type="slidenum">
              <a:rPr kumimoji="0" lang="pt-BR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ofino Personal" pitchFamily="2" charset="77"/>
                <a:ea typeface="+mn-ea"/>
                <a:cs typeface="Tofino Personal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pt-BR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ofino Personal" pitchFamily="2" charset="77"/>
              <a:ea typeface="+mn-ea"/>
              <a:cs typeface="Tofino Personal" pitchFamily="2" charset="77"/>
            </a:endParaRP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1DAE6FCE-A077-9D21-E473-699B5EFA321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883115" y="6457344"/>
            <a:ext cx="647555" cy="364250"/>
          </a:xfrm>
          <a:prstGeom prst="rect">
            <a:avLst/>
          </a:prstGeom>
        </p:spPr>
      </p:pic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D6D749D3-9C50-D1FD-3810-75BB0A1BC6DA}"/>
              </a:ext>
            </a:extLst>
          </p:cNvPr>
          <p:cNvCxnSpPr>
            <a:cxnSpLocks/>
          </p:cNvCxnSpPr>
          <p:nvPr/>
        </p:nvCxnSpPr>
        <p:spPr>
          <a:xfrm>
            <a:off x="11655079" y="6568768"/>
            <a:ext cx="0" cy="190067"/>
          </a:xfrm>
          <a:prstGeom prst="line">
            <a:avLst/>
          </a:prstGeom>
          <a:ln w="12700">
            <a:solidFill>
              <a:srgbClr val="01C94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6">
            <a:extLst>
              <a:ext uri="{FF2B5EF4-FFF2-40B4-BE49-F238E27FC236}">
                <a16:creationId xmlns:a16="http://schemas.microsoft.com/office/drawing/2014/main" id="{FCB478FE-4080-672C-2A6B-35E170FBFF07}"/>
              </a:ext>
            </a:extLst>
          </p:cNvPr>
          <p:cNvSpPr txBox="1"/>
          <p:nvPr/>
        </p:nvSpPr>
        <p:spPr>
          <a:xfrm>
            <a:off x="165664" y="6540360"/>
            <a:ext cx="186461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ofino Book Personal" pitchFamily="2" charset="77"/>
                <a:ea typeface="+mn-ea"/>
                <a:cs typeface="Tofino Book Personal" pitchFamily="2" charset="77"/>
              </a:rPr>
              <a:t>Ser e </a:t>
            </a:r>
            <a:r>
              <a:rPr kumimoji="0" lang="en-US" sz="9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ofino Book Personal" pitchFamily="2" charset="77"/>
                <a:ea typeface="+mn-ea"/>
                <a:cs typeface="Tofino Book Personal" pitchFamily="2" charset="77"/>
              </a:rPr>
              <a:t>Aprender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ofino Book Personal" pitchFamily="2" charset="77"/>
                <a:ea typeface="+mn-ea"/>
                <a:cs typeface="Tofino Book Personal" pitchFamily="2" charset="77"/>
              </a:rPr>
              <a:t> | Saber </a:t>
            </a:r>
            <a:r>
              <a:rPr kumimoji="0" lang="en-US" sz="9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ofino Book Personal" pitchFamily="2" charset="77"/>
                <a:ea typeface="+mn-ea"/>
                <a:cs typeface="Tofino Book Personal" pitchFamily="2" charset="77"/>
              </a:rPr>
              <a:t>Educação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ofino Book Personal" pitchFamily="2" charset="77"/>
              <a:ea typeface="+mn-ea"/>
              <a:cs typeface="Tofino Book Personal" pitchFamily="2" charset="77"/>
            </a:endParaRPr>
          </a:p>
        </p:txBody>
      </p:sp>
      <p:pic>
        <p:nvPicPr>
          <p:cNvPr id="15" name="Imagem 14" descr="Logotipo&#10;&#10;O conteúdo gerado por IA pode estar incorreto.">
            <a:extLst>
              <a:ext uri="{FF2B5EF4-FFF2-40B4-BE49-F238E27FC236}">
                <a16:creationId xmlns:a16="http://schemas.microsoft.com/office/drawing/2014/main" id="{4D1A29C7-8290-14D8-C559-9F93832EDC1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61306" y="349200"/>
            <a:ext cx="2693773" cy="1247930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3B8D5C99-05EF-4744-A5F1-AAE2243992AA}"/>
              </a:ext>
            </a:extLst>
          </p:cNvPr>
          <p:cNvSpPr txBox="1"/>
          <p:nvPr/>
        </p:nvSpPr>
        <p:spPr>
          <a:xfrm>
            <a:off x="1552832" y="1059416"/>
            <a:ext cx="4758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ofino Personal" pitchFamily="2" charset="77"/>
                <a:ea typeface="+mn-ea"/>
                <a:cs typeface="Tofino Personal" pitchFamily="2" charset="77"/>
              </a:rPr>
              <a:t>OFERTA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2C6C80D9-D7F9-59E6-44E5-5684CF09F4EE}"/>
              </a:ext>
            </a:extLst>
          </p:cNvPr>
          <p:cNvGrpSpPr/>
          <p:nvPr/>
        </p:nvGrpSpPr>
        <p:grpSpPr>
          <a:xfrm>
            <a:off x="1610497" y="1956317"/>
            <a:ext cx="4058672" cy="2205066"/>
            <a:chOff x="1610497" y="1956317"/>
            <a:chExt cx="4058672" cy="2205066"/>
          </a:xfrm>
        </p:grpSpPr>
        <p:sp>
          <p:nvSpPr>
            <p:cNvPr id="6" name="Rounded Rectangle 13">
              <a:extLst>
                <a:ext uri="{FF2B5EF4-FFF2-40B4-BE49-F238E27FC236}">
                  <a16:creationId xmlns:a16="http://schemas.microsoft.com/office/drawing/2014/main" id="{8CF580DB-CAC2-51C9-3708-A57D3E623E25}"/>
                </a:ext>
              </a:extLst>
            </p:cNvPr>
            <p:cNvSpPr/>
            <p:nvPr/>
          </p:nvSpPr>
          <p:spPr>
            <a:xfrm>
              <a:off x="1610497" y="1956317"/>
              <a:ext cx="4058672" cy="2205066"/>
            </a:xfrm>
            <a:prstGeom prst="roundRect">
              <a:avLst>
                <a:gd name="adj" fmla="val 14832"/>
              </a:avLst>
            </a:prstGeom>
            <a:solidFill>
              <a:srgbClr val="01C949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" name="TextBox 22">
              <a:extLst>
                <a:ext uri="{FF2B5EF4-FFF2-40B4-BE49-F238E27FC236}">
                  <a16:creationId xmlns:a16="http://schemas.microsoft.com/office/drawing/2014/main" id="{A503E5FB-ABFA-C79B-42AE-50CDC98A646D}"/>
                </a:ext>
              </a:extLst>
            </p:cNvPr>
            <p:cNvSpPr txBox="1"/>
            <p:nvPr/>
          </p:nvSpPr>
          <p:spPr>
            <a:xfrm>
              <a:off x="2037328" y="2274020"/>
              <a:ext cx="291531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200" b="1" i="0" u="none" strike="noStrike" kern="1200" cap="none" spc="0" normalizeH="0" baseline="0" noProof="0">
                  <a:ln>
                    <a:noFill/>
                  </a:ln>
                  <a:solidFill>
                    <a:srgbClr val="01C949"/>
                  </a:solidFill>
                  <a:effectLst/>
                  <a:highlight>
                    <a:srgbClr val="2F3136"/>
                  </a:highlight>
                  <a:uLnTx/>
                  <a:uFillTx/>
                  <a:latin typeface="Tofino Personal" pitchFamily="2" charset="77"/>
                  <a:ea typeface="+mn-ea"/>
                  <a:cs typeface="Tofino Personal" pitchFamily="2" charset="77"/>
                </a:rPr>
                <a:t>Material do Estudante</a:t>
              </a:r>
              <a:br>
                <a:rPr kumimoji="0" lang="pt-BR" sz="1200" b="1" i="0" u="none" strike="noStrike" kern="1200" cap="none" spc="0" normalizeH="0" baseline="0" noProof="0">
                  <a:ln>
                    <a:noFill/>
                  </a:ln>
                  <a:solidFill>
                    <a:srgbClr val="2F3136"/>
                  </a:solidFill>
                  <a:effectLst/>
                  <a:highlight>
                    <a:srgbClr val="FFAD01"/>
                  </a:highlight>
                  <a:uLnTx/>
                  <a:uFillTx/>
                  <a:latin typeface="Tofino Personal" pitchFamily="2" charset="77"/>
                  <a:ea typeface="+mn-ea"/>
                  <a:cs typeface="Tofino Personal" pitchFamily="2" charset="77"/>
                </a:rPr>
              </a:br>
              <a:endParaRPr kumimoji="0" lang="pt-BR" sz="1200" b="0" i="0" u="none" strike="noStrike" kern="1200" cap="none" spc="0" normalizeH="0" baseline="0" noProof="0">
                <a:ln>
                  <a:noFill/>
                </a:ln>
                <a:solidFill>
                  <a:srgbClr val="2F3136"/>
                </a:solidFill>
                <a:effectLst/>
                <a:highlight>
                  <a:srgbClr val="FFAD01"/>
                </a:highlight>
                <a:uLnTx/>
                <a:uFillTx/>
                <a:latin typeface="Tofino Personal" pitchFamily="2" charset="77"/>
                <a:ea typeface="+mn-ea"/>
                <a:cs typeface="Tofino Personal" pitchFamily="2" charset="77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2F3136"/>
                  </a:solidFill>
                  <a:effectLst/>
                  <a:uLnTx/>
                  <a:uFillTx/>
                  <a:latin typeface="Tofino Personal" pitchFamily="2" charset="77"/>
                  <a:ea typeface="+mn-ea"/>
                  <a:cs typeface="Tofino Personal" pitchFamily="2" charset="77"/>
                </a:rPr>
                <a:t>• </a:t>
              </a:r>
              <a:r>
                <a:rPr kumimoji="0" lang="pt-BR" sz="1200" b="1" i="0" u="none" strike="noStrike" kern="1200" cap="none" spc="0" normalizeH="0" baseline="0" noProof="0">
                  <a:ln>
                    <a:noFill/>
                  </a:ln>
                  <a:solidFill>
                    <a:srgbClr val="2F3136"/>
                  </a:solidFill>
                  <a:effectLst/>
                  <a:uLnTx/>
                  <a:uFillTx/>
                  <a:latin typeface="Tofino Personal" pitchFamily="2" charset="77"/>
                  <a:ea typeface="+mn-ea"/>
                  <a:cs typeface="Tofino Personal" pitchFamily="2" charset="77"/>
                </a:rPr>
                <a:t>Livro interativo </a:t>
              </a:r>
              <a:r>
                <a:rPr kumimoji="0" lang="pt-BR" sz="1200" b="0" i="0" u="none" strike="noStrike" kern="1200" cap="none" spc="0" normalizeH="0" baseline="0" noProof="0">
                  <a:ln>
                    <a:noFill/>
                  </a:ln>
                  <a:solidFill>
                    <a:srgbClr val="2F3136"/>
                  </a:solidFill>
                  <a:effectLst/>
                  <a:uLnTx/>
                  <a:uFillTx/>
                  <a:latin typeface="Tofino Personal" pitchFamily="2" charset="77"/>
                  <a:ea typeface="+mn-ea"/>
                  <a:cs typeface="Tofino Personal" pitchFamily="2" charset="77"/>
                </a:rPr>
                <a:t>– painel de letras </a:t>
              </a:r>
              <a:br>
                <a:rPr kumimoji="0" lang="pt-BR" sz="1200" b="0" i="0" u="none" strike="noStrike" kern="1200" cap="none" spc="0" normalizeH="0" baseline="0" noProof="0">
                  <a:ln>
                    <a:noFill/>
                  </a:ln>
                  <a:solidFill>
                    <a:srgbClr val="2F3136"/>
                  </a:solidFill>
                  <a:effectLst/>
                  <a:uLnTx/>
                  <a:uFillTx/>
                  <a:latin typeface="Tofino Personal" pitchFamily="2" charset="77"/>
                  <a:ea typeface="+mn-ea"/>
                  <a:cs typeface="Tofino Personal" pitchFamily="2" charset="77"/>
                </a:rPr>
              </a:br>
              <a:r>
                <a:rPr kumimoji="0" lang="pt-BR" sz="1200" b="0" i="0" u="none" strike="noStrike" kern="1200" cap="none" spc="0" normalizeH="0" baseline="0" noProof="0">
                  <a:ln>
                    <a:noFill/>
                  </a:ln>
                  <a:solidFill>
                    <a:srgbClr val="2F3136"/>
                  </a:solidFill>
                  <a:effectLst/>
                  <a:uLnTx/>
                  <a:uFillTx/>
                  <a:latin typeface="Tofino Personal" pitchFamily="2" charset="77"/>
                  <a:ea typeface="+mn-ea"/>
                  <a:cs typeface="Tofino Personal" pitchFamily="2" charset="77"/>
                </a:rPr>
                <a:t>(tabuleiro) – 5 unidades</a:t>
              </a:r>
              <a:br>
                <a:rPr kumimoji="0" lang="pt-BR" sz="1200" b="0" i="0" u="none" strike="noStrike" kern="1200" cap="none" spc="0" normalizeH="0" baseline="0" noProof="0">
                  <a:ln>
                    <a:noFill/>
                  </a:ln>
                  <a:solidFill>
                    <a:srgbClr val="2F3136"/>
                  </a:solidFill>
                  <a:effectLst/>
                  <a:uLnTx/>
                  <a:uFillTx/>
                  <a:latin typeface="Tofino Personal" pitchFamily="2" charset="77"/>
                  <a:ea typeface="+mn-ea"/>
                  <a:cs typeface="Tofino Personal" pitchFamily="2" charset="77"/>
                </a:rPr>
              </a:br>
              <a:endParaRPr kumimoji="0" lang="pt-BR" sz="1200" b="0" i="0" u="none" strike="noStrike" kern="1200" cap="none" spc="0" normalizeH="0" baseline="0" noProof="0">
                <a:ln>
                  <a:noFill/>
                </a:ln>
                <a:solidFill>
                  <a:srgbClr val="2F3136"/>
                </a:solidFill>
                <a:effectLst/>
                <a:uLnTx/>
                <a:uFillTx/>
                <a:latin typeface="Tofino Personal" pitchFamily="2" charset="77"/>
                <a:ea typeface="+mn-ea"/>
                <a:cs typeface="Tofino Personal" pitchFamily="2" charset="77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2F3136"/>
                  </a:solidFill>
                  <a:effectLst/>
                  <a:uLnTx/>
                  <a:uFillTx/>
                  <a:latin typeface="Tofino Personal" pitchFamily="2" charset="77"/>
                  <a:ea typeface="+mn-ea"/>
                  <a:cs typeface="Tofino Personal" pitchFamily="2" charset="77"/>
                </a:rPr>
                <a:t>• </a:t>
              </a:r>
              <a:r>
                <a:rPr kumimoji="0" lang="pt-BR" sz="1200" b="1" i="0" u="none" strike="noStrike" kern="1200" cap="none" spc="0" normalizeH="0" baseline="0" noProof="0">
                  <a:ln>
                    <a:noFill/>
                  </a:ln>
                  <a:solidFill>
                    <a:srgbClr val="2F3136"/>
                  </a:solidFill>
                  <a:effectLst/>
                  <a:uLnTx/>
                  <a:uFillTx/>
                  <a:latin typeface="Tofino Personal" pitchFamily="2" charset="77"/>
                  <a:ea typeface="+mn-ea"/>
                  <a:cs typeface="Tofino Personal" pitchFamily="2" charset="77"/>
                </a:rPr>
                <a:t>Cadernos de ação </a:t>
              </a:r>
              <a:r>
                <a:rPr kumimoji="0" lang="pt-BR" sz="1200" b="0" i="0" u="none" strike="noStrike" kern="1200" cap="none" spc="0" normalizeH="0" baseline="0" noProof="0">
                  <a:ln>
                    <a:noFill/>
                  </a:ln>
                  <a:solidFill>
                    <a:srgbClr val="2F3136"/>
                  </a:solidFill>
                  <a:effectLst/>
                  <a:uLnTx/>
                  <a:uFillTx/>
                  <a:latin typeface="Tofino Personal" pitchFamily="2" charset="77"/>
                  <a:ea typeface="+mn-ea"/>
                  <a:cs typeface="Tofino Personal" pitchFamily="2" charset="77"/>
                </a:rPr>
                <a:t>– 26 unidades</a:t>
              </a:r>
              <a:br>
                <a:rPr kumimoji="0" lang="pt-BR" sz="1200" b="0" i="0" u="none" strike="noStrike" kern="1200" cap="none" spc="0" normalizeH="0" baseline="0" noProof="0">
                  <a:ln>
                    <a:noFill/>
                  </a:ln>
                  <a:solidFill>
                    <a:srgbClr val="2F3136"/>
                  </a:solidFill>
                  <a:effectLst/>
                  <a:uLnTx/>
                  <a:uFillTx/>
                  <a:latin typeface="Tofino Personal" pitchFamily="2" charset="77"/>
                  <a:ea typeface="+mn-ea"/>
                  <a:cs typeface="Tofino Personal" pitchFamily="2" charset="77"/>
                </a:rPr>
              </a:br>
              <a:endParaRPr kumimoji="0" lang="pt-BR" sz="1200" b="0" i="0" u="none" strike="noStrike" kern="1200" cap="none" spc="0" normalizeH="0" baseline="0" noProof="0">
                <a:ln>
                  <a:noFill/>
                </a:ln>
                <a:solidFill>
                  <a:srgbClr val="2F3136"/>
                </a:solidFill>
                <a:effectLst/>
                <a:uLnTx/>
                <a:uFillTx/>
                <a:latin typeface="Tofino Personal" pitchFamily="2" charset="77"/>
                <a:ea typeface="+mn-ea"/>
                <a:cs typeface="Tofino Personal" pitchFamily="2" charset="77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2F3136"/>
                  </a:solidFill>
                  <a:effectLst/>
                  <a:uLnTx/>
                  <a:uFillTx/>
                  <a:latin typeface="Tofino Personal" pitchFamily="2" charset="77"/>
                  <a:ea typeface="+mn-ea"/>
                  <a:cs typeface="Tofino Personal" pitchFamily="2" charset="77"/>
                </a:rPr>
                <a:t>• </a:t>
              </a:r>
              <a:r>
                <a:rPr kumimoji="0" lang="pt-BR" sz="1200" b="1" i="0" u="none" strike="noStrike" kern="1200" cap="none" spc="0" normalizeH="0" baseline="0" noProof="0">
                  <a:ln>
                    <a:noFill/>
                  </a:ln>
                  <a:solidFill>
                    <a:srgbClr val="2F3136"/>
                  </a:solidFill>
                  <a:effectLst/>
                  <a:uLnTx/>
                  <a:uFillTx/>
                  <a:latin typeface="Tofino Personal" pitchFamily="2" charset="77"/>
                  <a:ea typeface="+mn-ea"/>
                  <a:cs typeface="Tofino Personal" pitchFamily="2" charset="77"/>
                </a:rPr>
                <a:t>Cards de resposta </a:t>
              </a:r>
              <a:r>
                <a:rPr kumimoji="0" lang="pt-BR" sz="1200" b="0" i="0" u="none" strike="noStrike" kern="1200" cap="none" spc="0" normalizeH="0" baseline="0" noProof="0">
                  <a:ln>
                    <a:noFill/>
                  </a:ln>
                  <a:solidFill>
                    <a:srgbClr val="2F3136"/>
                  </a:solidFill>
                  <a:effectLst/>
                  <a:uLnTx/>
                  <a:uFillTx/>
                  <a:latin typeface="Tofino Personal" pitchFamily="2" charset="77"/>
                  <a:ea typeface="+mn-ea"/>
                  <a:cs typeface="Tofino Personal" pitchFamily="2" charset="77"/>
                </a:rPr>
                <a:t>– 333 unidades</a:t>
              </a:r>
            </a:p>
          </p:txBody>
        </p:sp>
      </p:grp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FEB2CA15-BDD6-410C-2EB8-05F8A6D7D7F5}"/>
              </a:ext>
            </a:extLst>
          </p:cNvPr>
          <p:cNvGrpSpPr/>
          <p:nvPr/>
        </p:nvGrpSpPr>
        <p:grpSpPr>
          <a:xfrm>
            <a:off x="1598140" y="4272200"/>
            <a:ext cx="4058672" cy="1433383"/>
            <a:chOff x="1598140" y="4272200"/>
            <a:chExt cx="4058672" cy="1433383"/>
          </a:xfrm>
        </p:grpSpPr>
        <p:sp>
          <p:nvSpPr>
            <p:cNvPr id="23" name="Rounded Rectangle 13">
              <a:extLst>
                <a:ext uri="{FF2B5EF4-FFF2-40B4-BE49-F238E27FC236}">
                  <a16:creationId xmlns:a16="http://schemas.microsoft.com/office/drawing/2014/main" id="{509C2BBD-11BC-BF42-FC6D-90B9A443C68F}"/>
                </a:ext>
              </a:extLst>
            </p:cNvPr>
            <p:cNvSpPr/>
            <p:nvPr/>
          </p:nvSpPr>
          <p:spPr>
            <a:xfrm>
              <a:off x="1598140" y="4272200"/>
              <a:ext cx="4058672" cy="1433383"/>
            </a:xfrm>
            <a:prstGeom prst="roundRect">
              <a:avLst>
                <a:gd name="adj" fmla="val 16674"/>
              </a:avLst>
            </a:prstGeom>
            <a:solidFill>
              <a:srgbClr val="01C949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6" name="TextBox 22">
              <a:extLst>
                <a:ext uri="{FF2B5EF4-FFF2-40B4-BE49-F238E27FC236}">
                  <a16:creationId xmlns:a16="http://schemas.microsoft.com/office/drawing/2014/main" id="{BD3215E6-0C49-F287-CEAE-B934EC9474C3}"/>
                </a:ext>
              </a:extLst>
            </p:cNvPr>
            <p:cNvSpPr txBox="1"/>
            <p:nvPr/>
          </p:nvSpPr>
          <p:spPr>
            <a:xfrm>
              <a:off x="2037328" y="4478818"/>
              <a:ext cx="291531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200" b="1" i="0" u="none" strike="noStrike" kern="1200" cap="none" spc="0" normalizeH="0" baseline="0" noProof="0">
                  <a:ln>
                    <a:noFill/>
                  </a:ln>
                  <a:solidFill>
                    <a:srgbClr val="01C949"/>
                  </a:solidFill>
                  <a:effectLst/>
                  <a:highlight>
                    <a:srgbClr val="2F3136"/>
                  </a:highlight>
                  <a:uLnTx/>
                  <a:uFillTx/>
                  <a:latin typeface="Tofino Personal" pitchFamily="2" charset="77"/>
                  <a:ea typeface="+mn-ea"/>
                  <a:cs typeface="Tofino Personal" pitchFamily="2" charset="77"/>
                </a:rPr>
                <a:t>Orientações e Suporte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00" b="1" i="0" u="none" strike="noStrike" kern="1200" cap="none" spc="0" normalizeH="0" baseline="0" noProof="0">
                <a:ln>
                  <a:noFill/>
                </a:ln>
                <a:solidFill>
                  <a:srgbClr val="2F3136"/>
                </a:solidFill>
                <a:effectLst/>
                <a:highlight>
                  <a:srgbClr val="FFAD01"/>
                </a:highlight>
                <a:uLnTx/>
                <a:uFillTx/>
                <a:latin typeface="Tofino Personal" pitchFamily="2" charset="77"/>
                <a:ea typeface="+mn-ea"/>
                <a:cs typeface="Tofino Personal" pitchFamily="2" charset="77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2F3136"/>
                  </a:solidFill>
                  <a:effectLst/>
                  <a:uLnTx/>
                  <a:uFillTx/>
                  <a:latin typeface="Tofino Personal" pitchFamily="2" charset="77"/>
                  <a:ea typeface="+mn-ea"/>
                  <a:cs typeface="Tofino Personal" pitchFamily="2" charset="77"/>
                </a:rPr>
                <a:t>• </a:t>
              </a:r>
              <a:r>
                <a:rPr kumimoji="0" lang="pt-BR" sz="1200" b="0" i="0" u="none" strike="noStrike" kern="1200" cap="none" spc="0" normalizeH="0" baseline="0" noProof="0">
                  <a:ln>
                    <a:noFill/>
                  </a:ln>
                  <a:solidFill>
                    <a:srgbClr val="2F3136"/>
                  </a:solidFill>
                  <a:effectLst/>
                  <a:uLnTx/>
                  <a:uFillTx/>
                  <a:latin typeface="Tofino Personal" pitchFamily="2" charset="77"/>
                  <a:ea typeface="+mn-ea"/>
                  <a:cs typeface="Tofino Personal" pitchFamily="2" charset="77"/>
                </a:rPr>
                <a:t>Manual de </a:t>
              </a:r>
              <a:r>
                <a:rPr kumimoji="0" lang="pt-BR" sz="1200" b="1" i="0" u="none" strike="noStrike" kern="1200" cap="none" spc="0" normalizeH="0" baseline="0" noProof="0">
                  <a:ln>
                    <a:noFill/>
                  </a:ln>
                  <a:solidFill>
                    <a:srgbClr val="2F3136"/>
                  </a:solidFill>
                  <a:effectLst/>
                  <a:uLnTx/>
                  <a:uFillTx/>
                  <a:latin typeface="Tofino Personal" pitchFamily="2" charset="77"/>
                  <a:ea typeface="+mn-ea"/>
                  <a:cs typeface="Tofino Personal" pitchFamily="2" charset="77"/>
                </a:rPr>
                <a:t>Orientação Docente</a:t>
              </a:r>
              <a:br>
                <a:rPr kumimoji="0" lang="pt-BR" sz="1200" b="0" i="0" u="none" strike="noStrike" kern="1200" cap="none" spc="0" normalizeH="0" baseline="0" noProof="0">
                  <a:ln>
                    <a:noFill/>
                  </a:ln>
                  <a:solidFill>
                    <a:srgbClr val="2F3136"/>
                  </a:solidFill>
                  <a:effectLst/>
                  <a:uLnTx/>
                  <a:uFillTx/>
                  <a:latin typeface="Tofino Personal" pitchFamily="2" charset="77"/>
                  <a:ea typeface="+mn-ea"/>
                  <a:cs typeface="Tofino Personal" pitchFamily="2" charset="77"/>
                </a:rPr>
              </a:br>
              <a:endParaRPr kumimoji="0" lang="pt-BR" sz="1200" b="0" i="0" u="none" strike="noStrike" kern="1200" cap="none" spc="0" normalizeH="0" baseline="0" noProof="0">
                <a:ln>
                  <a:noFill/>
                </a:ln>
                <a:solidFill>
                  <a:srgbClr val="2F3136"/>
                </a:solidFill>
                <a:effectLst/>
                <a:uLnTx/>
                <a:uFillTx/>
                <a:latin typeface="Tofino Personal" pitchFamily="2" charset="77"/>
                <a:ea typeface="+mn-ea"/>
                <a:cs typeface="Tofino Personal" pitchFamily="2" charset="77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2F3136"/>
                  </a:solidFill>
                  <a:effectLst/>
                  <a:uLnTx/>
                  <a:uFillTx/>
                  <a:latin typeface="Tofino Personal" pitchFamily="2" charset="77"/>
                  <a:ea typeface="+mn-ea"/>
                  <a:cs typeface="Tofino Personal" pitchFamily="2" charset="77"/>
                </a:rPr>
                <a:t>• </a:t>
              </a:r>
              <a:r>
                <a:rPr kumimoji="0" lang="pt-BR" sz="1200" b="0" i="0" u="none" strike="noStrike" kern="1200" cap="none" spc="0" normalizeH="0" baseline="0" noProof="0">
                  <a:ln>
                    <a:noFill/>
                  </a:ln>
                  <a:solidFill>
                    <a:srgbClr val="2F3136"/>
                  </a:solidFill>
                  <a:effectLst/>
                  <a:uLnTx/>
                  <a:uFillTx/>
                  <a:latin typeface="Tofino Personal" pitchFamily="2" charset="77"/>
                  <a:ea typeface="+mn-ea"/>
                  <a:cs typeface="Tofino Personal" pitchFamily="2" charset="77"/>
                </a:rPr>
                <a:t>Manual de </a:t>
              </a:r>
              <a:r>
                <a:rPr kumimoji="0" lang="pt-BR" sz="1200" b="1" i="0" u="none" strike="noStrike" kern="1200" cap="none" spc="0" normalizeH="0" baseline="0" noProof="0">
                  <a:ln>
                    <a:noFill/>
                  </a:ln>
                  <a:solidFill>
                    <a:srgbClr val="2F3136"/>
                  </a:solidFill>
                  <a:effectLst/>
                  <a:uLnTx/>
                  <a:uFillTx/>
                  <a:latin typeface="Tofino Personal" pitchFamily="2" charset="77"/>
                  <a:ea typeface="+mn-ea"/>
                  <a:cs typeface="Tofino Personal" pitchFamily="2" charset="77"/>
                </a:rPr>
                <a:t>Orientação da Família</a:t>
              </a:r>
            </a:p>
          </p:txBody>
        </p:sp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E7D86C8F-B01F-5217-AA78-B50F5B443081}"/>
              </a:ext>
            </a:extLst>
          </p:cNvPr>
          <p:cNvGrpSpPr/>
          <p:nvPr/>
        </p:nvGrpSpPr>
        <p:grpSpPr>
          <a:xfrm>
            <a:off x="5774724" y="1956317"/>
            <a:ext cx="4058672" cy="2205066"/>
            <a:chOff x="5774724" y="1956317"/>
            <a:chExt cx="4058672" cy="2205066"/>
          </a:xfrm>
        </p:grpSpPr>
        <p:sp>
          <p:nvSpPr>
            <p:cNvPr id="27" name="Rounded Rectangle 13">
              <a:extLst>
                <a:ext uri="{FF2B5EF4-FFF2-40B4-BE49-F238E27FC236}">
                  <a16:creationId xmlns:a16="http://schemas.microsoft.com/office/drawing/2014/main" id="{4CA7076D-F3D4-4345-C65C-8B206659B221}"/>
                </a:ext>
              </a:extLst>
            </p:cNvPr>
            <p:cNvSpPr/>
            <p:nvPr/>
          </p:nvSpPr>
          <p:spPr>
            <a:xfrm>
              <a:off x="5774724" y="1956317"/>
              <a:ext cx="4058672" cy="2205066"/>
            </a:xfrm>
            <a:prstGeom prst="roundRect">
              <a:avLst>
                <a:gd name="adj" fmla="val 14832"/>
              </a:avLst>
            </a:prstGeom>
            <a:solidFill>
              <a:srgbClr val="01C949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8" name="TextBox 22">
              <a:extLst>
                <a:ext uri="{FF2B5EF4-FFF2-40B4-BE49-F238E27FC236}">
                  <a16:creationId xmlns:a16="http://schemas.microsoft.com/office/drawing/2014/main" id="{44F8B84E-FDFE-8ED4-13DC-4C71F0C9A234}"/>
                </a:ext>
              </a:extLst>
            </p:cNvPr>
            <p:cNvSpPr txBox="1"/>
            <p:nvPr/>
          </p:nvSpPr>
          <p:spPr>
            <a:xfrm>
              <a:off x="6213911" y="2524601"/>
              <a:ext cx="275975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200" b="1" i="0" u="none" strike="noStrike" kern="1200" cap="none" spc="0" normalizeH="0" baseline="0" noProof="0">
                  <a:ln>
                    <a:noFill/>
                  </a:ln>
                  <a:solidFill>
                    <a:srgbClr val="01C949"/>
                  </a:solidFill>
                  <a:effectLst/>
                  <a:highlight>
                    <a:srgbClr val="2F3136"/>
                  </a:highlight>
                  <a:uLnTx/>
                  <a:uFillTx/>
                  <a:latin typeface="Tofino Personal" pitchFamily="2" charset="77"/>
                  <a:ea typeface="+mn-ea"/>
                  <a:cs typeface="Tofino Personal" pitchFamily="2" charset="77"/>
                </a:rPr>
                <a:t>Acesso digital</a:t>
              </a:r>
              <a:br>
                <a:rPr kumimoji="0" lang="pt-BR" sz="1200" b="1" i="0" u="none" strike="noStrike" kern="1200" cap="none" spc="0" normalizeH="0" baseline="0" noProof="0">
                  <a:ln>
                    <a:noFill/>
                  </a:ln>
                  <a:solidFill>
                    <a:srgbClr val="2F3136"/>
                  </a:solidFill>
                  <a:effectLst/>
                  <a:highlight>
                    <a:srgbClr val="FFAD01"/>
                  </a:highlight>
                  <a:uLnTx/>
                  <a:uFillTx/>
                  <a:latin typeface="Tofino Personal" pitchFamily="2" charset="77"/>
                  <a:ea typeface="+mn-ea"/>
                  <a:cs typeface="Tofino Personal" pitchFamily="2" charset="77"/>
                </a:rPr>
              </a:br>
              <a:endParaRPr kumimoji="0" lang="pt-BR" sz="1200" b="0" i="0" u="none" strike="noStrike" kern="1200" cap="none" spc="0" normalizeH="0" baseline="0" noProof="0">
                <a:ln>
                  <a:noFill/>
                </a:ln>
                <a:solidFill>
                  <a:srgbClr val="2F3136"/>
                </a:solidFill>
                <a:effectLst/>
                <a:highlight>
                  <a:srgbClr val="FFAD01"/>
                </a:highlight>
                <a:uLnTx/>
                <a:uFillTx/>
                <a:latin typeface="Tofino Personal" pitchFamily="2" charset="77"/>
                <a:ea typeface="+mn-ea"/>
                <a:cs typeface="Tofino Personal" pitchFamily="2" charset="77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200" b="0" i="0" u="none" strike="noStrike" kern="1200" cap="none" spc="0" normalizeH="0" baseline="0" noProof="0">
                  <a:ln>
                    <a:noFill/>
                  </a:ln>
                  <a:solidFill>
                    <a:srgbClr val="2F3136"/>
                  </a:solidFill>
                  <a:effectLst/>
                  <a:uLnTx/>
                  <a:uFillTx/>
                  <a:latin typeface="Tofino Personal" pitchFamily="2" charset="77"/>
                  <a:ea typeface="+mn-ea"/>
                  <a:cs typeface="Tofino Personal" pitchFamily="2" charset="77"/>
                </a:rPr>
                <a:t>Plataforma Digital com conteúdos, ferramentas de apoio e integração às atividades</a:t>
              </a:r>
            </a:p>
          </p:txBody>
        </p:sp>
      </p:grp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9A637CC8-A69B-CF6F-2AE0-AA5AA8106DB8}"/>
              </a:ext>
            </a:extLst>
          </p:cNvPr>
          <p:cNvGrpSpPr/>
          <p:nvPr/>
        </p:nvGrpSpPr>
        <p:grpSpPr>
          <a:xfrm>
            <a:off x="5774724" y="4272200"/>
            <a:ext cx="4058672" cy="1433383"/>
            <a:chOff x="5774724" y="4272200"/>
            <a:chExt cx="4058672" cy="1433383"/>
          </a:xfrm>
        </p:grpSpPr>
        <p:sp>
          <p:nvSpPr>
            <p:cNvPr id="29" name="Rounded Rectangle 13">
              <a:extLst>
                <a:ext uri="{FF2B5EF4-FFF2-40B4-BE49-F238E27FC236}">
                  <a16:creationId xmlns:a16="http://schemas.microsoft.com/office/drawing/2014/main" id="{06A628EB-A54C-79F4-433E-3FA75E8CBF9E}"/>
                </a:ext>
              </a:extLst>
            </p:cNvPr>
            <p:cNvSpPr/>
            <p:nvPr/>
          </p:nvSpPr>
          <p:spPr>
            <a:xfrm>
              <a:off x="5774724" y="4272200"/>
              <a:ext cx="4058672" cy="1433383"/>
            </a:xfrm>
            <a:prstGeom prst="roundRect">
              <a:avLst>
                <a:gd name="adj" fmla="val 16674"/>
              </a:avLst>
            </a:prstGeom>
            <a:solidFill>
              <a:srgbClr val="01C949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0" name="TextBox 22">
              <a:extLst>
                <a:ext uri="{FF2B5EF4-FFF2-40B4-BE49-F238E27FC236}">
                  <a16:creationId xmlns:a16="http://schemas.microsoft.com/office/drawing/2014/main" id="{BA173383-F4EF-A5C6-15E6-CC3DF2DB1E32}"/>
                </a:ext>
              </a:extLst>
            </p:cNvPr>
            <p:cNvSpPr txBox="1"/>
            <p:nvPr/>
          </p:nvSpPr>
          <p:spPr>
            <a:xfrm>
              <a:off x="6213911" y="4478818"/>
              <a:ext cx="323900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200" b="1" i="0" u="none" strike="noStrike" kern="1200" cap="none" spc="0" normalizeH="0" baseline="0" noProof="0">
                  <a:ln>
                    <a:noFill/>
                  </a:ln>
                  <a:solidFill>
                    <a:srgbClr val="01C949"/>
                  </a:solidFill>
                  <a:effectLst/>
                  <a:highlight>
                    <a:srgbClr val="2F3136"/>
                  </a:highlight>
                  <a:uLnTx/>
                  <a:uFillTx/>
                  <a:latin typeface="Tofino Personal" pitchFamily="2" charset="77"/>
                  <a:ea typeface="+mn-ea"/>
                  <a:cs typeface="Tofino Personal" pitchFamily="2" charset="77"/>
                </a:rPr>
                <a:t>Kit Completo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00" b="1" i="0" u="none" strike="noStrike" kern="1200" cap="none" spc="0" normalizeH="0" baseline="0" noProof="0">
                <a:ln>
                  <a:noFill/>
                </a:ln>
                <a:solidFill>
                  <a:srgbClr val="2F3136"/>
                </a:solidFill>
                <a:effectLst/>
                <a:highlight>
                  <a:srgbClr val="FFAD01"/>
                </a:highlight>
                <a:uLnTx/>
                <a:uFillTx/>
                <a:latin typeface="Tofino Personal" pitchFamily="2" charset="77"/>
                <a:ea typeface="+mn-ea"/>
                <a:cs typeface="Tofino Personal" pitchFamily="2" charset="77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200" b="0" i="0" u="none" strike="noStrike" kern="1200" cap="none" spc="0" normalizeH="0" baseline="0" noProof="0">
                  <a:ln>
                    <a:noFill/>
                  </a:ln>
                  <a:solidFill>
                    <a:srgbClr val="2F3136"/>
                  </a:solidFill>
                  <a:effectLst/>
                  <a:uLnTx/>
                  <a:uFillTx/>
                  <a:latin typeface="Tofino Personal" pitchFamily="2" charset="77"/>
                  <a:ea typeface="+mn-ea"/>
                  <a:cs typeface="Tofino Personal" pitchFamily="2" charset="77"/>
                </a:rPr>
                <a:t>Coleção completa com materiais </a:t>
              </a:r>
              <a:br>
                <a:rPr kumimoji="0" lang="pt-BR" sz="1200" b="0" i="0" u="none" strike="noStrike" kern="1200" cap="none" spc="0" normalizeH="0" baseline="0" noProof="0">
                  <a:ln>
                    <a:noFill/>
                  </a:ln>
                  <a:solidFill>
                    <a:srgbClr val="2F3136"/>
                  </a:solidFill>
                  <a:effectLst/>
                  <a:uLnTx/>
                  <a:uFillTx/>
                  <a:latin typeface="Tofino Personal" pitchFamily="2" charset="77"/>
                  <a:ea typeface="+mn-ea"/>
                  <a:cs typeface="Tofino Personal" pitchFamily="2" charset="77"/>
                </a:rPr>
              </a:br>
              <a:r>
                <a:rPr kumimoji="0" lang="pt-BR" sz="1200" b="0" i="0" u="none" strike="noStrike" kern="1200" cap="none" spc="0" normalizeH="0" baseline="0" noProof="0">
                  <a:ln>
                    <a:noFill/>
                  </a:ln>
                  <a:solidFill>
                    <a:srgbClr val="2F3136"/>
                  </a:solidFill>
                  <a:effectLst/>
                  <a:uLnTx/>
                  <a:uFillTx/>
                  <a:latin typeface="Tofino Personal" pitchFamily="2" charset="77"/>
                  <a:ea typeface="+mn-ea"/>
                  <a:cs typeface="Tofino Personal" pitchFamily="2" charset="77"/>
                </a:rPr>
                <a:t>físicos + digitais, integrados à proposta pedagógica do Ser e Aprender.</a:t>
              </a:r>
            </a:p>
          </p:txBody>
        </p:sp>
      </p:grpSp>
      <p:grpSp>
        <p:nvGrpSpPr>
          <p:cNvPr id="35" name="Agrupar 34">
            <a:extLst>
              <a:ext uri="{FF2B5EF4-FFF2-40B4-BE49-F238E27FC236}">
                <a16:creationId xmlns:a16="http://schemas.microsoft.com/office/drawing/2014/main" id="{7FCCDA01-473B-A019-082C-AFF4FC943DE9}"/>
              </a:ext>
            </a:extLst>
          </p:cNvPr>
          <p:cNvGrpSpPr/>
          <p:nvPr/>
        </p:nvGrpSpPr>
        <p:grpSpPr>
          <a:xfrm>
            <a:off x="4181804" y="1382347"/>
            <a:ext cx="1129099" cy="1129099"/>
            <a:chOff x="3714750" y="1047750"/>
            <a:chExt cx="4762500" cy="4762500"/>
          </a:xfrm>
        </p:grpSpPr>
        <p:pic>
          <p:nvPicPr>
            <p:cNvPr id="32" name="Imagem 31" descr="Ícone&#10;&#10;O conteúdo gerado por IA pode estar incorreto.">
              <a:extLst>
                <a:ext uri="{FF2B5EF4-FFF2-40B4-BE49-F238E27FC236}">
                  <a16:creationId xmlns:a16="http://schemas.microsoft.com/office/drawing/2014/main" id="{DFAE2C27-CC9D-ECD6-B7DB-1E5ECE953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14750" y="1047750"/>
              <a:ext cx="4762500" cy="4762500"/>
            </a:xfrm>
            <a:prstGeom prst="rect">
              <a:avLst/>
            </a:prstGeom>
          </p:spPr>
        </p:pic>
        <p:pic>
          <p:nvPicPr>
            <p:cNvPr id="34" name="Gráfico 33">
              <a:extLst>
                <a:ext uri="{FF2B5EF4-FFF2-40B4-BE49-F238E27FC236}">
                  <a16:creationId xmlns:a16="http://schemas.microsoft.com/office/drawing/2014/main" id="{A3DABB28-16FE-314D-7B13-1F5C666F0DE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894156" y="2227156"/>
              <a:ext cx="2403683" cy="2403683"/>
            </a:xfrm>
            <a:prstGeom prst="rect">
              <a:avLst/>
            </a:prstGeom>
          </p:spPr>
        </p:pic>
      </p:grpSp>
      <p:pic>
        <p:nvPicPr>
          <p:cNvPr id="37" name="Imagem 36" descr="Ícone&#10;&#10;O conteúdo gerado por IA pode estar incorreto.">
            <a:extLst>
              <a:ext uri="{FF2B5EF4-FFF2-40B4-BE49-F238E27FC236}">
                <a16:creationId xmlns:a16="http://schemas.microsoft.com/office/drawing/2014/main" id="{496285C0-8AE5-C3CD-C2B4-92CCFEB0EBD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09925">
            <a:off x="4527793" y="3730130"/>
            <a:ext cx="1129099" cy="1129099"/>
          </a:xfrm>
          <a:prstGeom prst="rect">
            <a:avLst/>
          </a:prstGeom>
        </p:spPr>
      </p:pic>
      <p:pic>
        <p:nvPicPr>
          <p:cNvPr id="40" name="Gráfico 39">
            <a:extLst>
              <a:ext uri="{FF2B5EF4-FFF2-40B4-BE49-F238E27FC236}">
                <a16:creationId xmlns:a16="http://schemas.microsoft.com/office/drawing/2014/main" id="{8B46EE8B-E7A8-BC8D-B615-A344B876E38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782454" y="4003860"/>
            <a:ext cx="575423" cy="575423"/>
          </a:xfrm>
          <a:prstGeom prst="rect">
            <a:avLst/>
          </a:prstGeom>
        </p:spPr>
      </p:pic>
      <p:pic>
        <p:nvPicPr>
          <p:cNvPr id="41" name="Imagem 40" descr="Ícone&#10;&#10;O conteúdo gerado por IA pode estar incorreto.">
            <a:extLst>
              <a:ext uri="{FF2B5EF4-FFF2-40B4-BE49-F238E27FC236}">
                <a16:creationId xmlns:a16="http://schemas.microsoft.com/office/drawing/2014/main" id="{9BF805A3-E914-7D29-F794-39595F2DF0F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42746">
            <a:off x="9272788" y="2259676"/>
            <a:ext cx="1129099" cy="1129099"/>
          </a:xfrm>
          <a:prstGeom prst="rect">
            <a:avLst/>
          </a:prstGeom>
        </p:spPr>
      </p:pic>
      <p:pic>
        <p:nvPicPr>
          <p:cNvPr id="43" name="Gráfico 42">
            <a:extLst>
              <a:ext uri="{FF2B5EF4-FFF2-40B4-BE49-F238E27FC236}">
                <a16:creationId xmlns:a16="http://schemas.microsoft.com/office/drawing/2014/main" id="{6CDD8FD0-D3AD-645E-4122-B363F51E562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54312" y="2547426"/>
            <a:ext cx="575423" cy="575423"/>
          </a:xfrm>
          <a:prstGeom prst="rect">
            <a:avLst/>
          </a:prstGeom>
        </p:spPr>
      </p:pic>
      <p:pic>
        <p:nvPicPr>
          <p:cNvPr id="44" name="Imagem 43" descr="Ícone&#10;&#10;O conteúdo gerado por IA pode estar incorreto.">
            <a:extLst>
              <a:ext uri="{FF2B5EF4-FFF2-40B4-BE49-F238E27FC236}">
                <a16:creationId xmlns:a16="http://schemas.microsoft.com/office/drawing/2014/main" id="{13AFF256-6A3D-0FCC-6C25-577AAC57865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7177" y="3606562"/>
            <a:ext cx="1129099" cy="1129099"/>
          </a:xfrm>
          <a:prstGeom prst="rect">
            <a:avLst/>
          </a:prstGeom>
        </p:spPr>
      </p:pic>
      <p:pic>
        <p:nvPicPr>
          <p:cNvPr id="46" name="Gráfico 45">
            <a:extLst>
              <a:ext uri="{FF2B5EF4-FFF2-40B4-BE49-F238E27FC236}">
                <a16:creationId xmlns:a16="http://schemas.microsoft.com/office/drawing/2014/main" id="{F9905F6B-3005-9D93-E62E-92877EFF40E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8495244" y="3842272"/>
            <a:ext cx="632965" cy="632965"/>
          </a:xfrm>
          <a:prstGeom prst="rect">
            <a:avLst/>
          </a:prstGeom>
        </p:spPr>
      </p:pic>
      <p:pic>
        <p:nvPicPr>
          <p:cNvPr id="52" name="Imagem 51" descr="Forma, Ícone&#10;&#10;O conteúdo gerado por IA pode estar incorreto.">
            <a:extLst>
              <a:ext uri="{FF2B5EF4-FFF2-40B4-BE49-F238E27FC236}">
                <a16:creationId xmlns:a16="http://schemas.microsoft.com/office/drawing/2014/main" id="{93ED3C49-9968-2BE5-E874-179489C03FB5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32318" y="2313869"/>
            <a:ext cx="1479188" cy="1479188"/>
          </a:xfrm>
          <a:prstGeom prst="rect">
            <a:avLst/>
          </a:prstGeom>
        </p:spPr>
      </p:pic>
      <p:pic>
        <p:nvPicPr>
          <p:cNvPr id="54" name="Imagem 53" descr="Imagem em preto e branco com texto preto sobre fundo branco&#10;&#10;O conteúdo gerado por IA pode estar incorreto.">
            <a:extLst>
              <a:ext uri="{FF2B5EF4-FFF2-40B4-BE49-F238E27FC236}">
                <a16:creationId xmlns:a16="http://schemas.microsoft.com/office/drawing/2014/main" id="{3D533B26-29FE-FABC-D624-6D31F8D44998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8897" y="1005912"/>
            <a:ext cx="584220" cy="590452"/>
          </a:xfrm>
          <a:prstGeom prst="rect">
            <a:avLst/>
          </a:prstGeom>
        </p:spPr>
      </p:pic>
      <p:pic>
        <p:nvPicPr>
          <p:cNvPr id="12" name="Imagem 11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B0BC2706-3376-1B80-6CC9-58AA28259C9A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728" y="2205423"/>
            <a:ext cx="1405002" cy="993293"/>
          </a:xfrm>
          <a:prstGeom prst="rect">
            <a:avLst/>
          </a:prstGeom>
        </p:spPr>
      </p:pic>
      <p:pic>
        <p:nvPicPr>
          <p:cNvPr id="14" name="Imagem 13" descr="Tela de celular&#10;&#10;O conteúdo gerado por IA pode estar incorreto.">
            <a:extLst>
              <a:ext uri="{FF2B5EF4-FFF2-40B4-BE49-F238E27FC236}">
                <a16:creationId xmlns:a16="http://schemas.microsoft.com/office/drawing/2014/main" id="{7516042C-AEDC-AC3A-5093-57A24D5FDFCE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6603" y="5270089"/>
            <a:ext cx="1545502" cy="1092622"/>
          </a:xfrm>
          <a:prstGeom prst="rect">
            <a:avLst/>
          </a:prstGeom>
        </p:spPr>
      </p:pic>
      <p:pic>
        <p:nvPicPr>
          <p:cNvPr id="17" name="Imagem 16" descr="Uma imagem contendo 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5B570C5E-6131-4EE8-4738-BD4A18641355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245" y="4146357"/>
            <a:ext cx="1405002" cy="993293"/>
          </a:xfrm>
          <a:prstGeom prst="rect">
            <a:avLst/>
          </a:prstGeom>
        </p:spPr>
      </p:pic>
      <p:pic>
        <p:nvPicPr>
          <p:cNvPr id="19" name="Imagem 18" descr="Tela de computador com texto preto sobre fundo branco&#10;&#10;O conteúdo gerado por IA pode estar incorreto.">
            <a:extLst>
              <a:ext uri="{FF2B5EF4-FFF2-40B4-BE49-F238E27FC236}">
                <a16:creationId xmlns:a16="http://schemas.microsoft.com/office/drawing/2014/main" id="{3B1294B0-AA3A-9099-B1B4-CE27B9A1CF30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785" y="5067020"/>
            <a:ext cx="1405002" cy="993293"/>
          </a:xfrm>
          <a:prstGeom prst="rect">
            <a:avLst/>
          </a:prstGeom>
        </p:spPr>
      </p:pic>
      <p:pic>
        <p:nvPicPr>
          <p:cNvPr id="21" name="Imagem 20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54D5ED90-EDB1-2013-6245-A51E64AA8D17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3684" y="1572117"/>
            <a:ext cx="1405002" cy="99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646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1C94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84AD78-75C0-C3A0-4343-457C0BE400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B04D00B2-4BD2-71C0-452E-6DF425F86791}"/>
              </a:ext>
            </a:extLst>
          </p:cNvPr>
          <p:cNvSpPr/>
          <p:nvPr/>
        </p:nvSpPr>
        <p:spPr>
          <a:xfrm>
            <a:off x="7332813" y="1036141"/>
            <a:ext cx="4141096" cy="4141096"/>
          </a:xfrm>
          <a:prstGeom prst="ellipse">
            <a:avLst/>
          </a:prstGeom>
          <a:solidFill>
            <a:srgbClr val="FFA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C9D374F-E512-0917-BD8F-A2BD71EF2C65}"/>
              </a:ext>
            </a:extLst>
          </p:cNvPr>
          <p:cNvSpPr/>
          <p:nvPr/>
        </p:nvSpPr>
        <p:spPr>
          <a:xfrm>
            <a:off x="808497" y="-1292709"/>
            <a:ext cx="4555206" cy="4555206"/>
          </a:xfrm>
          <a:prstGeom prst="ellipse">
            <a:avLst/>
          </a:prstGeom>
          <a:solidFill>
            <a:srgbClr val="2F31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FFA142E5-FE1B-E240-639B-10D41998905C}"/>
              </a:ext>
            </a:extLst>
          </p:cNvPr>
          <p:cNvGrpSpPr/>
          <p:nvPr/>
        </p:nvGrpSpPr>
        <p:grpSpPr>
          <a:xfrm>
            <a:off x="6277358" y="378878"/>
            <a:ext cx="3111268" cy="3111268"/>
            <a:chOff x="5222281" y="1187771"/>
            <a:chExt cx="3111268" cy="311126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E78B4A5-65D9-9B6C-5D5C-E7F6E4CD9917}"/>
                </a:ext>
              </a:extLst>
            </p:cNvPr>
            <p:cNvSpPr/>
            <p:nvPr/>
          </p:nvSpPr>
          <p:spPr>
            <a:xfrm>
              <a:off x="5222281" y="1187771"/>
              <a:ext cx="3111268" cy="31112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49979CA1-CB4C-AB4C-17F5-50E711B6E9F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447148" y="1793787"/>
              <a:ext cx="2817691" cy="1584951"/>
            </a:xfrm>
            <a:prstGeom prst="rect">
              <a:avLst/>
            </a:prstGeom>
          </p:spPr>
        </p:pic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88C00608-D47D-95A4-D1FE-3FE0DCCF3309}"/>
              </a:ext>
            </a:extLst>
          </p:cNvPr>
          <p:cNvSpPr/>
          <p:nvPr/>
        </p:nvSpPr>
        <p:spPr>
          <a:xfrm>
            <a:off x="4431677" y="5476014"/>
            <a:ext cx="4141096" cy="4141096"/>
          </a:xfrm>
          <a:prstGeom prst="ellipse">
            <a:avLst/>
          </a:prstGeom>
          <a:solidFill>
            <a:srgbClr val="2F31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extBox 22">
            <a:extLst>
              <a:ext uri="{FF2B5EF4-FFF2-40B4-BE49-F238E27FC236}">
                <a16:creationId xmlns:a16="http://schemas.microsoft.com/office/drawing/2014/main" id="{D3E8A86F-7A4E-8312-407E-857F59BF0365}"/>
              </a:ext>
            </a:extLst>
          </p:cNvPr>
          <p:cNvSpPr txBox="1"/>
          <p:nvPr/>
        </p:nvSpPr>
        <p:spPr>
          <a:xfrm>
            <a:off x="2215025" y="4177255"/>
            <a:ext cx="1872629" cy="14577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2F3136"/>
                </a:solidFill>
                <a:effectLst/>
                <a:uLnTx/>
                <a:uFillTx/>
                <a:latin typeface="Tofino Personal" pitchFamily="2" charset="77"/>
                <a:ea typeface="+mn-ea"/>
                <a:cs typeface="Tofino Personal" pitchFamily="2" charset="77"/>
              </a:rPr>
              <a:t>[E-mail]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2F3136"/>
                </a:solidFill>
                <a:effectLst/>
                <a:uLnTx/>
                <a:uFillTx/>
                <a:latin typeface="Tofino Personal" pitchFamily="2" charset="77"/>
                <a:ea typeface="+mn-ea"/>
                <a:cs typeface="Tofino Personal" pitchFamily="2" charset="77"/>
              </a:rPr>
              <a:t>[WhatsApp]</a:t>
            </a:r>
          </a:p>
        </p:txBody>
      </p:sp>
      <p:pic>
        <p:nvPicPr>
          <p:cNvPr id="7" name="Imagem 6" descr="Homem com camiseta azul&#10;&#10;O conteúdo gerado por IA pode estar incorreto.">
            <a:extLst>
              <a:ext uri="{FF2B5EF4-FFF2-40B4-BE49-F238E27FC236}">
                <a16:creationId xmlns:a16="http://schemas.microsoft.com/office/drawing/2014/main" id="{1AAE7BE0-ED8D-1F3D-970F-42758AD957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90344" y="1934512"/>
            <a:ext cx="2107273" cy="2107273"/>
          </a:xfrm>
          <a:prstGeom prst="ellipse">
            <a:avLst/>
          </a:prstGeom>
        </p:spPr>
      </p:pic>
      <p:sp>
        <p:nvSpPr>
          <p:cNvPr id="9" name="TextBox 22">
            <a:extLst>
              <a:ext uri="{FF2B5EF4-FFF2-40B4-BE49-F238E27FC236}">
                <a16:creationId xmlns:a16="http://schemas.microsoft.com/office/drawing/2014/main" id="{E3012101-F7DD-2DB0-820B-7BBAB095FFF0}"/>
              </a:ext>
            </a:extLst>
          </p:cNvPr>
          <p:cNvSpPr txBox="1"/>
          <p:nvPr/>
        </p:nvSpPr>
        <p:spPr>
          <a:xfrm>
            <a:off x="3536242" y="3496662"/>
            <a:ext cx="3268844" cy="580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srgbClr val="2F3136"/>
                </a:solidFill>
                <a:effectLst/>
                <a:uLnTx/>
                <a:uFillTx/>
                <a:latin typeface="Tofino Personal" pitchFamily="2" charset="77"/>
                <a:ea typeface="+mn-ea"/>
                <a:cs typeface="Tofino Personal" pitchFamily="2" charset="77"/>
              </a:rPr>
              <a:t>[Nome do consultor]</a:t>
            </a: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358DE219-ED5F-A8CA-A19B-DE142E5B855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62772" y="4419317"/>
            <a:ext cx="561209" cy="561209"/>
          </a:xfrm>
          <a:prstGeom prst="rect">
            <a:avLst/>
          </a:prstGeom>
        </p:spPr>
      </p:pic>
      <p:pic>
        <p:nvPicPr>
          <p:cNvPr id="16" name="Gráfico 15">
            <a:extLst>
              <a:ext uri="{FF2B5EF4-FFF2-40B4-BE49-F238E27FC236}">
                <a16:creationId xmlns:a16="http://schemas.microsoft.com/office/drawing/2014/main" id="{6D9C15F0-8A34-29A0-FE4E-76BA2D38B47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62771" y="5097460"/>
            <a:ext cx="561209" cy="561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182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134213-437E-FB65-63BD-2BDAB846A6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e 12">
            <a:extLst>
              <a:ext uri="{FF2B5EF4-FFF2-40B4-BE49-F238E27FC236}">
                <a16:creationId xmlns:a16="http://schemas.microsoft.com/office/drawing/2014/main" id="{1DC9DE47-3748-B91F-E398-5A036754A6F9}"/>
              </a:ext>
            </a:extLst>
          </p:cNvPr>
          <p:cNvSpPr/>
          <p:nvPr/>
        </p:nvSpPr>
        <p:spPr>
          <a:xfrm>
            <a:off x="357906" y="-2309094"/>
            <a:ext cx="11476190" cy="1147619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17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CaixaDeTexto 3">
            <a:extLst>
              <a:ext uri="{FF2B5EF4-FFF2-40B4-BE49-F238E27FC236}">
                <a16:creationId xmlns:a16="http://schemas.microsoft.com/office/drawing/2014/main" id="{5668A7CA-E631-113C-9388-633F69D7AF4C}"/>
              </a:ext>
            </a:extLst>
          </p:cNvPr>
          <p:cNvSpPr txBox="1"/>
          <p:nvPr/>
        </p:nvSpPr>
        <p:spPr>
          <a:xfrm>
            <a:off x="1236355" y="5476241"/>
            <a:ext cx="959450" cy="4920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007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2083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528" b="0" i="0" u="none" strike="noStrike" kern="1200" cap="none" spc="0" normalizeH="0" baseline="0" noProof="0">
                <a:ln>
                  <a:noFill/>
                </a:ln>
                <a:solidFill>
                  <a:srgbClr val="2F3136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Arial" panose="020B0604020202020204" pitchFamily="34" charset="0"/>
              </a:rPr>
              <a:t>Ensino superior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3A730B-6DD4-BFF6-D853-A5FCE8454903}"/>
              </a:ext>
            </a:extLst>
          </p:cNvPr>
          <p:cNvSpPr txBox="1"/>
          <p:nvPr/>
        </p:nvSpPr>
        <p:spPr>
          <a:xfrm>
            <a:off x="4531510" y="877984"/>
            <a:ext cx="3128981" cy="6052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3174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33" b="0" i="0" u="none" strike="noStrike" kern="1200" cap="none" spc="0" normalizeH="0" baseline="0" noProof="0">
                <a:ln>
                  <a:noFill/>
                </a:ln>
                <a:solidFill>
                  <a:srgbClr val="2F3136"/>
                </a:solidFill>
                <a:effectLst/>
                <a:uLnTx/>
                <a:uFillTx/>
                <a:latin typeface="Tofino Personal" pitchFamily="2" charset="77"/>
                <a:ea typeface="Segoe UI Black" panose="020B0A02040204020203" pitchFamily="34" charset="0"/>
                <a:cs typeface="Tofino Personal" pitchFamily="2" charset="77"/>
              </a:rPr>
              <a:t>Nossa </a:t>
            </a:r>
            <a:r>
              <a:rPr kumimoji="0" lang="en-US" sz="3333" b="0" i="0" u="none" strike="noStrike" kern="1200" cap="none" spc="0" normalizeH="0" baseline="0" noProof="0" err="1">
                <a:ln>
                  <a:noFill/>
                </a:ln>
                <a:solidFill>
                  <a:srgbClr val="2F3136"/>
                </a:solidFill>
                <a:effectLst/>
                <a:uLnTx/>
                <a:uFillTx/>
                <a:latin typeface="Tofino Personal" pitchFamily="2" charset="77"/>
                <a:ea typeface="Segoe UI Black" panose="020B0A02040204020203" pitchFamily="34" charset="0"/>
                <a:cs typeface="Tofino Personal" pitchFamily="2" charset="77"/>
              </a:rPr>
              <a:t>atuação</a:t>
            </a:r>
            <a:endParaRPr kumimoji="0" lang="en-US" sz="3333" b="0" i="0" u="none" strike="noStrike" kern="1200" cap="none" spc="0" normalizeH="0" baseline="0" noProof="0">
              <a:ln>
                <a:noFill/>
              </a:ln>
              <a:solidFill>
                <a:srgbClr val="2F3136"/>
              </a:solidFill>
              <a:effectLst/>
              <a:uLnTx/>
              <a:uFillTx/>
              <a:latin typeface="Tofino Personal" pitchFamily="2" charset="77"/>
              <a:ea typeface="Segoe UI Black" panose="020B0A02040204020203" pitchFamily="34" charset="0"/>
              <a:cs typeface="Tofino Personal" pitchFamily="2" charset="77"/>
            </a:endParaRPr>
          </a:p>
        </p:txBody>
      </p:sp>
      <p:pic>
        <p:nvPicPr>
          <p:cNvPr id="58" name="Gráfico 1">
            <a:extLst>
              <a:ext uri="{FF2B5EF4-FFF2-40B4-BE49-F238E27FC236}">
                <a16:creationId xmlns:a16="http://schemas.microsoft.com/office/drawing/2014/main" id="{EFE9B387-4A27-73D6-266B-B0070F52B88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923072" y="6159154"/>
            <a:ext cx="901999" cy="377503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0A1B609D-85BE-BDFD-A7D9-D983A0E7E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1106" y="4397844"/>
            <a:ext cx="1501937" cy="87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3">
            <a:extLst>
              <a:ext uri="{FF2B5EF4-FFF2-40B4-BE49-F238E27FC236}">
                <a16:creationId xmlns:a16="http://schemas.microsoft.com/office/drawing/2014/main" id="{F2418A53-961E-E8CA-C073-D1A546AD8FDE}"/>
              </a:ext>
            </a:extLst>
          </p:cNvPr>
          <p:cNvSpPr txBox="1"/>
          <p:nvPr/>
        </p:nvSpPr>
        <p:spPr>
          <a:xfrm>
            <a:off x="3879767" y="5476241"/>
            <a:ext cx="1625900" cy="691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007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2083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528" b="0" i="0" u="none" strike="noStrike" kern="1200" cap="none" spc="0" normalizeH="0" baseline="0" noProof="0">
                <a:ln>
                  <a:noFill/>
                </a:ln>
                <a:solidFill>
                  <a:srgbClr val="2F3136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Arial" panose="020B0604020202020204" pitchFamily="34" charset="0"/>
              </a:rPr>
              <a:t>Educação básica para rede pública</a:t>
            </a:r>
          </a:p>
        </p:txBody>
      </p:sp>
      <p:sp>
        <p:nvSpPr>
          <p:cNvPr id="9" name="CaixaDeTexto 3">
            <a:extLst>
              <a:ext uri="{FF2B5EF4-FFF2-40B4-BE49-F238E27FC236}">
                <a16:creationId xmlns:a16="http://schemas.microsoft.com/office/drawing/2014/main" id="{7CD511F1-3C79-2085-5A28-AB6964BF9E03}"/>
              </a:ext>
            </a:extLst>
          </p:cNvPr>
          <p:cNvSpPr txBox="1"/>
          <p:nvPr/>
        </p:nvSpPr>
        <p:spPr>
          <a:xfrm>
            <a:off x="6570475" y="5476241"/>
            <a:ext cx="1625900" cy="691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007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2083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528" b="0" i="0" u="none" strike="noStrike" kern="1200" cap="none" spc="0" normalizeH="0" baseline="0" noProof="0">
                <a:ln>
                  <a:noFill/>
                </a:ln>
                <a:solidFill>
                  <a:srgbClr val="2F3136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Arial" panose="020B0604020202020204" pitchFamily="34" charset="0"/>
              </a:rPr>
              <a:t>Educação básica para rede privada</a:t>
            </a:r>
          </a:p>
        </p:txBody>
      </p:sp>
      <p:sp>
        <p:nvSpPr>
          <p:cNvPr id="10" name="CaixaDeTexto 3">
            <a:extLst>
              <a:ext uri="{FF2B5EF4-FFF2-40B4-BE49-F238E27FC236}">
                <a16:creationId xmlns:a16="http://schemas.microsoft.com/office/drawing/2014/main" id="{B421B706-EC25-1B17-B46B-C16308DE7036}"/>
              </a:ext>
            </a:extLst>
          </p:cNvPr>
          <p:cNvSpPr txBox="1"/>
          <p:nvPr/>
        </p:nvSpPr>
        <p:spPr>
          <a:xfrm>
            <a:off x="9294492" y="5476241"/>
            <a:ext cx="1454629" cy="691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007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2083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528" b="0" i="0" u="none" strike="noStrike" kern="1200" cap="none" spc="0" normalizeH="0" baseline="0" noProof="0">
                <a:ln>
                  <a:noFill/>
                </a:ln>
                <a:solidFill>
                  <a:srgbClr val="2F3136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Arial" panose="020B0604020202020204" pitchFamily="34" charset="0"/>
              </a:rPr>
              <a:t>Plataforma de conteúdos educacionais</a:t>
            </a:r>
            <a:endParaRPr kumimoji="0" lang="pt-BR" sz="1528" b="0" i="0" u="none" strike="noStrike" kern="1200" cap="none" spc="0" normalizeH="0" baseline="0" noProof="0">
              <a:ln>
                <a:noFill/>
              </a:ln>
              <a:solidFill>
                <a:srgbClr val="2F3136"/>
              </a:solidFill>
              <a:effectLst/>
              <a:uLnTx/>
              <a:uFillTx/>
              <a:latin typeface="Arial Nova Light" panose="020B03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0" name="Gráfico 1">
            <a:extLst>
              <a:ext uri="{FF2B5EF4-FFF2-40B4-BE49-F238E27FC236}">
                <a16:creationId xmlns:a16="http://schemas.microsoft.com/office/drawing/2014/main" id="{67AD5D45-AE42-26B7-B347-762F488D5BC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944670" y="4466803"/>
            <a:ext cx="2012025" cy="84207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FAC2BAE-78B2-8F8D-57F3-2D70FD6E9AC0}"/>
              </a:ext>
            </a:extLst>
          </p:cNvPr>
          <p:cNvGrpSpPr/>
          <p:nvPr/>
        </p:nvGrpSpPr>
        <p:grpSpPr>
          <a:xfrm>
            <a:off x="4174811" y="484464"/>
            <a:ext cx="3842378" cy="3254776"/>
            <a:chOff x="7209358" y="1958780"/>
            <a:chExt cx="3173254" cy="2687979"/>
          </a:xfrm>
        </p:grpSpPr>
        <p:sp>
          <p:nvSpPr>
            <p:cNvPr id="5" name="Retângulo: Cantos Superiores Arredondados 7">
              <a:extLst>
                <a:ext uri="{FF2B5EF4-FFF2-40B4-BE49-F238E27FC236}">
                  <a16:creationId xmlns:a16="http://schemas.microsoft.com/office/drawing/2014/main" id="{0DF4F130-3E04-3059-F9E0-E2F5CAE2EF37}"/>
                </a:ext>
              </a:extLst>
            </p:cNvPr>
            <p:cNvSpPr/>
            <p:nvPr/>
          </p:nvSpPr>
          <p:spPr>
            <a:xfrm>
              <a:off x="7218884" y="1958780"/>
              <a:ext cx="3146239" cy="1095140"/>
            </a:xfrm>
            <a:prstGeom prst="round2SameRect">
              <a:avLst>
                <a:gd name="adj1" fmla="val 50000"/>
                <a:gd name="adj2" fmla="val 0"/>
              </a:avLst>
            </a:prstGeom>
            <a:noFill/>
            <a:ln cap="sq">
              <a:solidFill>
                <a:srgbClr val="2F3136"/>
              </a:solidFill>
              <a:miter lim="800000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17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1" name="Gráfico 15">
              <a:extLst>
                <a:ext uri="{FF2B5EF4-FFF2-40B4-BE49-F238E27FC236}">
                  <a16:creationId xmlns:a16="http://schemas.microsoft.com/office/drawing/2014/main" id="{87F700FD-6BDE-BCF6-DEE3-C4E4B893EF5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209358" y="3060131"/>
              <a:ext cx="3173254" cy="1586628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6C0F8EA-5159-32BD-BEB3-26B7701D3E9E}"/>
              </a:ext>
            </a:extLst>
          </p:cNvPr>
          <p:cNvGrpSpPr/>
          <p:nvPr/>
        </p:nvGrpSpPr>
        <p:grpSpPr>
          <a:xfrm>
            <a:off x="4975460" y="2278584"/>
            <a:ext cx="2241080" cy="795004"/>
            <a:chOff x="10704512" y="3408158"/>
            <a:chExt cx="3227388" cy="1144889"/>
          </a:xfrm>
          <a:solidFill>
            <a:schemeClr val="bg1"/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950C887-A9C7-E3E8-6A88-8C568856EFE1}"/>
                </a:ext>
              </a:extLst>
            </p:cNvPr>
            <p:cNvSpPr/>
            <p:nvPr/>
          </p:nvSpPr>
          <p:spPr>
            <a:xfrm>
              <a:off x="12655647" y="4286958"/>
              <a:ext cx="99528" cy="131081"/>
            </a:xfrm>
            <a:custGeom>
              <a:avLst/>
              <a:gdLst>
                <a:gd name="connsiteX0" fmla="*/ 34366 w 34366"/>
                <a:gd name="connsiteY0" fmla="*/ 45262 h 45261"/>
                <a:gd name="connsiteX1" fmla="*/ 0 w 34366"/>
                <a:gd name="connsiteY1" fmla="*/ 45262 h 45261"/>
                <a:gd name="connsiteX2" fmla="*/ 0 w 34366"/>
                <a:gd name="connsiteY2" fmla="*/ 0 h 45261"/>
                <a:gd name="connsiteX3" fmla="*/ 34243 w 34366"/>
                <a:gd name="connsiteY3" fmla="*/ 0 h 45261"/>
                <a:gd name="connsiteX4" fmla="*/ 34243 w 34366"/>
                <a:gd name="connsiteY4" fmla="*/ 8315 h 45261"/>
                <a:gd name="connsiteX5" fmla="*/ 9175 w 34366"/>
                <a:gd name="connsiteY5" fmla="*/ 8315 h 45261"/>
                <a:gd name="connsiteX6" fmla="*/ 9175 w 34366"/>
                <a:gd name="connsiteY6" fmla="*/ 18515 h 45261"/>
                <a:gd name="connsiteX7" fmla="*/ 32277 w 34366"/>
                <a:gd name="connsiteY7" fmla="*/ 18515 h 45261"/>
                <a:gd name="connsiteX8" fmla="*/ 32277 w 34366"/>
                <a:gd name="connsiteY8" fmla="*/ 26707 h 45261"/>
                <a:gd name="connsiteX9" fmla="*/ 9175 w 34366"/>
                <a:gd name="connsiteY9" fmla="*/ 26707 h 45261"/>
                <a:gd name="connsiteX10" fmla="*/ 9175 w 34366"/>
                <a:gd name="connsiteY10" fmla="*/ 36947 h 45261"/>
                <a:gd name="connsiteX11" fmla="*/ 34366 w 34366"/>
                <a:gd name="connsiteY11" fmla="*/ 36947 h 45261"/>
                <a:gd name="connsiteX12" fmla="*/ 34366 w 34366"/>
                <a:gd name="connsiteY12" fmla="*/ 45262 h 45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366" h="45261">
                  <a:moveTo>
                    <a:pt x="34366" y="45262"/>
                  </a:moveTo>
                  <a:lnTo>
                    <a:pt x="0" y="45262"/>
                  </a:lnTo>
                  <a:lnTo>
                    <a:pt x="0" y="0"/>
                  </a:lnTo>
                  <a:lnTo>
                    <a:pt x="34243" y="0"/>
                  </a:lnTo>
                  <a:lnTo>
                    <a:pt x="34243" y="8315"/>
                  </a:lnTo>
                  <a:lnTo>
                    <a:pt x="9175" y="8315"/>
                  </a:lnTo>
                  <a:lnTo>
                    <a:pt x="9175" y="18515"/>
                  </a:lnTo>
                  <a:lnTo>
                    <a:pt x="32277" y="18515"/>
                  </a:lnTo>
                  <a:lnTo>
                    <a:pt x="32277" y="26707"/>
                  </a:lnTo>
                  <a:lnTo>
                    <a:pt x="9175" y="26707"/>
                  </a:lnTo>
                  <a:lnTo>
                    <a:pt x="9175" y="36947"/>
                  </a:lnTo>
                  <a:lnTo>
                    <a:pt x="34366" y="36947"/>
                  </a:lnTo>
                  <a:lnTo>
                    <a:pt x="34366" y="4526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317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729124F-5C3D-A8F7-8D26-1C8E70258FC0}"/>
                </a:ext>
              </a:extLst>
            </p:cNvPr>
            <p:cNvSpPr/>
            <p:nvPr/>
          </p:nvSpPr>
          <p:spPr>
            <a:xfrm>
              <a:off x="12803160" y="4286958"/>
              <a:ext cx="120287" cy="131081"/>
            </a:xfrm>
            <a:custGeom>
              <a:avLst/>
              <a:gdLst>
                <a:gd name="connsiteX0" fmla="*/ 16672 w 41534"/>
                <a:gd name="connsiteY0" fmla="*/ 36947 h 45261"/>
                <a:gd name="connsiteX1" fmla="*/ 28018 w 41534"/>
                <a:gd name="connsiteY1" fmla="*/ 33056 h 45261"/>
                <a:gd name="connsiteX2" fmla="*/ 32277 w 41534"/>
                <a:gd name="connsiteY2" fmla="*/ 22610 h 45261"/>
                <a:gd name="connsiteX3" fmla="*/ 28018 w 41534"/>
                <a:gd name="connsiteY3" fmla="*/ 12165 h 45261"/>
                <a:gd name="connsiteX4" fmla="*/ 16672 w 41534"/>
                <a:gd name="connsiteY4" fmla="*/ 8274 h 45261"/>
                <a:gd name="connsiteX5" fmla="*/ 9175 w 41534"/>
                <a:gd name="connsiteY5" fmla="*/ 8274 h 45261"/>
                <a:gd name="connsiteX6" fmla="*/ 9175 w 41534"/>
                <a:gd name="connsiteY6" fmla="*/ 36906 h 45261"/>
                <a:gd name="connsiteX7" fmla="*/ 16672 w 41534"/>
                <a:gd name="connsiteY7" fmla="*/ 36906 h 45261"/>
                <a:gd name="connsiteX8" fmla="*/ 16672 w 41534"/>
                <a:gd name="connsiteY8" fmla="*/ 36947 h 45261"/>
                <a:gd name="connsiteX9" fmla="*/ 16672 w 41534"/>
                <a:gd name="connsiteY9" fmla="*/ 0 h 45261"/>
                <a:gd name="connsiteX10" fmla="*/ 34694 w 41534"/>
                <a:gd name="connsiteY10" fmla="*/ 6267 h 45261"/>
                <a:gd name="connsiteX11" fmla="*/ 41535 w 41534"/>
                <a:gd name="connsiteY11" fmla="*/ 22651 h 45261"/>
                <a:gd name="connsiteX12" fmla="*/ 34694 w 41534"/>
                <a:gd name="connsiteY12" fmla="*/ 39036 h 45261"/>
                <a:gd name="connsiteX13" fmla="*/ 16672 w 41534"/>
                <a:gd name="connsiteY13" fmla="*/ 45262 h 45261"/>
                <a:gd name="connsiteX14" fmla="*/ 0 w 41534"/>
                <a:gd name="connsiteY14" fmla="*/ 45262 h 45261"/>
                <a:gd name="connsiteX15" fmla="*/ 0 w 41534"/>
                <a:gd name="connsiteY15" fmla="*/ 0 h 45261"/>
                <a:gd name="connsiteX16" fmla="*/ 16672 w 41534"/>
                <a:gd name="connsiteY16" fmla="*/ 0 h 45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1534" h="45261">
                  <a:moveTo>
                    <a:pt x="16672" y="36947"/>
                  </a:moveTo>
                  <a:cubicBezTo>
                    <a:pt x="21382" y="36947"/>
                    <a:pt x="25191" y="35636"/>
                    <a:pt x="28018" y="33056"/>
                  </a:cubicBezTo>
                  <a:cubicBezTo>
                    <a:pt x="30844" y="30475"/>
                    <a:pt x="32277" y="26994"/>
                    <a:pt x="32277" y="22610"/>
                  </a:cubicBezTo>
                  <a:cubicBezTo>
                    <a:pt x="32277" y="18228"/>
                    <a:pt x="30844" y="14788"/>
                    <a:pt x="28018" y="12165"/>
                  </a:cubicBezTo>
                  <a:cubicBezTo>
                    <a:pt x="25191" y="9585"/>
                    <a:pt x="21382" y="8274"/>
                    <a:pt x="16672" y="8274"/>
                  </a:cubicBezTo>
                  <a:lnTo>
                    <a:pt x="9175" y="8274"/>
                  </a:lnTo>
                  <a:lnTo>
                    <a:pt x="9175" y="36906"/>
                  </a:lnTo>
                  <a:lnTo>
                    <a:pt x="16672" y="36906"/>
                  </a:lnTo>
                  <a:lnTo>
                    <a:pt x="16672" y="36947"/>
                  </a:lnTo>
                  <a:close/>
                  <a:moveTo>
                    <a:pt x="16672" y="0"/>
                  </a:moveTo>
                  <a:cubicBezTo>
                    <a:pt x="24126" y="0"/>
                    <a:pt x="30148" y="2089"/>
                    <a:pt x="34694" y="6267"/>
                  </a:cubicBezTo>
                  <a:cubicBezTo>
                    <a:pt x="39241" y="10445"/>
                    <a:pt x="41535" y="15893"/>
                    <a:pt x="41535" y="22651"/>
                  </a:cubicBezTo>
                  <a:cubicBezTo>
                    <a:pt x="41535" y="29410"/>
                    <a:pt x="39241" y="34858"/>
                    <a:pt x="34694" y="39036"/>
                  </a:cubicBezTo>
                  <a:cubicBezTo>
                    <a:pt x="30148" y="43214"/>
                    <a:pt x="24126" y="45262"/>
                    <a:pt x="16672" y="45262"/>
                  </a:cubicBezTo>
                  <a:lnTo>
                    <a:pt x="0" y="45262"/>
                  </a:lnTo>
                  <a:lnTo>
                    <a:pt x="0" y="0"/>
                  </a:lnTo>
                  <a:lnTo>
                    <a:pt x="16672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317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566702E-4AF7-7E38-AADD-749AE68F715E}"/>
                </a:ext>
              </a:extLst>
            </p:cNvPr>
            <p:cNvSpPr/>
            <p:nvPr/>
          </p:nvSpPr>
          <p:spPr>
            <a:xfrm>
              <a:off x="12967164" y="4286958"/>
              <a:ext cx="114118" cy="133928"/>
            </a:xfrm>
            <a:custGeom>
              <a:avLst/>
              <a:gdLst>
                <a:gd name="connsiteX0" fmla="*/ 39405 w 39404"/>
                <a:gd name="connsiteY0" fmla="*/ 24986 h 46244"/>
                <a:gd name="connsiteX1" fmla="*/ 34080 w 39404"/>
                <a:gd name="connsiteY1" fmla="*/ 40388 h 46244"/>
                <a:gd name="connsiteX2" fmla="*/ 19948 w 39404"/>
                <a:gd name="connsiteY2" fmla="*/ 46245 h 46244"/>
                <a:gd name="connsiteX3" fmla="*/ 5489 w 39404"/>
                <a:gd name="connsiteY3" fmla="*/ 40388 h 46244"/>
                <a:gd name="connsiteX4" fmla="*/ 0 w 39404"/>
                <a:gd name="connsiteY4" fmla="*/ 24986 h 46244"/>
                <a:gd name="connsiteX5" fmla="*/ 0 w 39404"/>
                <a:gd name="connsiteY5" fmla="*/ 0 h 46244"/>
                <a:gd name="connsiteX6" fmla="*/ 9175 w 39404"/>
                <a:gd name="connsiteY6" fmla="*/ 0 h 46244"/>
                <a:gd name="connsiteX7" fmla="*/ 9175 w 39404"/>
                <a:gd name="connsiteY7" fmla="*/ 24986 h 46244"/>
                <a:gd name="connsiteX8" fmla="*/ 12124 w 39404"/>
                <a:gd name="connsiteY8" fmla="*/ 34079 h 46244"/>
                <a:gd name="connsiteX9" fmla="*/ 19948 w 39404"/>
                <a:gd name="connsiteY9" fmla="*/ 37480 h 46244"/>
                <a:gd name="connsiteX10" fmla="*/ 27363 w 39404"/>
                <a:gd name="connsiteY10" fmla="*/ 34079 h 46244"/>
                <a:gd name="connsiteX11" fmla="*/ 30189 w 39404"/>
                <a:gd name="connsiteY11" fmla="*/ 24986 h 46244"/>
                <a:gd name="connsiteX12" fmla="*/ 30189 w 39404"/>
                <a:gd name="connsiteY12" fmla="*/ 0 h 46244"/>
                <a:gd name="connsiteX13" fmla="*/ 39364 w 39404"/>
                <a:gd name="connsiteY13" fmla="*/ 0 h 46244"/>
                <a:gd name="connsiteX14" fmla="*/ 39364 w 39404"/>
                <a:gd name="connsiteY14" fmla="*/ 24986 h 46244"/>
                <a:gd name="connsiteX15" fmla="*/ 39405 w 39404"/>
                <a:gd name="connsiteY15" fmla="*/ 24986 h 46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404" h="46244">
                  <a:moveTo>
                    <a:pt x="39405" y="24986"/>
                  </a:moveTo>
                  <a:cubicBezTo>
                    <a:pt x="39405" y="31335"/>
                    <a:pt x="37644" y="36455"/>
                    <a:pt x="34080" y="40388"/>
                  </a:cubicBezTo>
                  <a:cubicBezTo>
                    <a:pt x="30516" y="44320"/>
                    <a:pt x="25806" y="46245"/>
                    <a:pt x="19948" y="46245"/>
                  </a:cubicBezTo>
                  <a:cubicBezTo>
                    <a:pt x="14091" y="46245"/>
                    <a:pt x="9134" y="44279"/>
                    <a:pt x="5489" y="40388"/>
                  </a:cubicBezTo>
                  <a:cubicBezTo>
                    <a:pt x="1844" y="36455"/>
                    <a:pt x="0" y="31335"/>
                    <a:pt x="0" y="24986"/>
                  </a:cubicBezTo>
                  <a:lnTo>
                    <a:pt x="0" y="0"/>
                  </a:lnTo>
                  <a:lnTo>
                    <a:pt x="9175" y="0"/>
                  </a:lnTo>
                  <a:lnTo>
                    <a:pt x="9175" y="24986"/>
                  </a:lnTo>
                  <a:cubicBezTo>
                    <a:pt x="9175" y="28755"/>
                    <a:pt x="10158" y="31786"/>
                    <a:pt x="12124" y="34079"/>
                  </a:cubicBezTo>
                  <a:cubicBezTo>
                    <a:pt x="14091" y="36332"/>
                    <a:pt x="16672" y="37480"/>
                    <a:pt x="19948" y="37480"/>
                  </a:cubicBezTo>
                  <a:cubicBezTo>
                    <a:pt x="23020" y="37480"/>
                    <a:pt x="25478" y="36332"/>
                    <a:pt x="27363" y="34079"/>
                  </a:cubicBezTo>
                  <a:cubicBezTo>
                    <a:pt x="29247" y="31827"/>
                    <a:pt x="30189" y="28755"/>
                    <a:pt x="30189" y="24986"/>
                  </a:cubicBezTo>
                  <a:lnTo>
                    <a:pt x="30189" y="0"/>
                  </a:lnTo>
                  <a:lnTo>
                    <a:pt x="39364" y="0"/>
                  </a:lnTo>
                  <a:lnTo>
                    <a:pt x="39364" y="24986"/>
                  </a:lnTo>
                  <a:lnTo>
                    <a:pt x="39405" y="249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317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29D90DB-05DF-1647-BF6B-AE33A10B19BC}"/>
                </a:ext>
              </a:extLst>
            </p:cNvPr>
            <p:cNvSpPr/>
            <p:nvPr/>
          </p:nvSpPr>
          <p:spPr>
            <a:xfrm>
              <a:off x="13130632" y="4283995"/>
              <a:ext cx="133453" cy="137012"/>
            </a:xfrm>
            <a:custGeom>
              <a:avLst/>
              <a:gdLst>
                <a:gd name="connsiteX0" fmla="*/ 32359 w 46080"/>
                <a:gd name="connsiteY0" fmla="*/ 35882 h 47309"/>
                <a:gd name="connsiteX1" fmla="*/ 37151 w 46080"/>
                <a:gd name="connsiteY1" fmla="*/ 27362 h 47309"/>
                <a:gd name="connsiteX2" fmla="*/ 46081 w 46080"/>
                <a:gd name="connsiteY2" fmla="*/ 29206 h 47309"/>
                <a:gd name="connsiteX3" fmla="*/ 38299 w 46080"/>
                <a:gd name="connsiteY3" fmla="*/ 42518 h 47309"/>
                <a:gd name="connsiteX4" fmla="*/ 23757 w 46080"/>
                <a:gd name="connsiteY4" fmla="*/ 47310 h 47309"/>
                <a:gd name="connsiteX5" fmla="*/ 6882 w 46080"/>
                <a:gd name="connsiteY5" fmla="*/ 40470 h 47309"/>
                <a:gd name="connsiteX6" fmla="*/ 0 w 46080"/>
                <a:gd name="connsiteY6" fmla="*/ 23634 h 47309"/>
                <a:gd name="connsiteX7" fmla="*/ 6882 w 46080"/>
                <a:gd name="connsiteY7" fmla="*/ 6841 h 47309"/>
                <a:gd name="connsiteX8" fmla="*/ 23757 w 46080"/>
                <a:gd name="connsiteY8" fmla="*/ 0 h 47309"/>
                <a:gd name="connsiteX9" fmla="*/ 38217 w 46080"/>
                <a:gd name="connsiteY9" fmla="*/ 4710 h 47309"/>
                <a:gd name="connsiteX10" fmla="*/ 46040 w 46080"/>
                <a:gd name="connsiteY10" fmla="*/ 17450 h 47309"/>
                <a:gd name="connsiteX11" fmla="*/ 37110 w 46080"/>
                <a:gd name="connsiteY11" fmla="*/ 19948 h 47309"/>
                <a:gd name="connsiteX12" fmla="*/ 32277 w 46080"/>
                <a:gd name="connsiteY12" fmla="*/ 11510 h 47309"/>
                <a:gd name="connsiteX13" fmla="*/ 23716 w 46080"/>
                <a:gd name="connsiteY13" fmla="*/ 8684 h 47309"/>
                <a:gd name="connsiteX14" fmla="*/ 13394 w 46080"/>
                <a:gd name="connsiteY14" fmla="*/ 12984 h 47309"/>
                <a:gd name="connsiteX15" fmla="*/ 9216 w 46080"/>
                <a:gd name="connsiteY15" fmla="*/ 23675 h 47309"/>
                <a:gd name="connsiteX16" fmla="*/ 13435 w 46080"/>
                <a:gd name="connsiteY16" fmla="*/ 34407 h 47309"/>
                <a:gd name="connsiteX17" fmla="*/ 23757 w 46080"/>
                <a:gd name="connsiteY17" fmla="*/ 38749 h 47309"/>
                <a:gd name="connsiteX18" fmla="*/ 32318 w 46080"/>
                <a:gd name="connsiteY18" fmla="*/ 35923 h 47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6080" h="47309">
                  <a:moveTo>
                    <a:pt x="32359" y="35882"/>
                  </a:moveTo>
                  <a:cubicBezTo>
                    <a:pt x="34735" y="33998"/>
                    <a:pt x="36332" y="31171"/>
                    <a:pt x="37151" y="27362"/>
                  </a:cubicBezTo>
                  <a:lnTo>
                    <a:pt x="46081" y="29206"/>
                  </a:lnTo>
                  <a:cubicBezTo>
                    <a:pt x="45016" y="34899"/>
                    <a:pt x="42395" y="39322"/>
                    <a:pt x="38299" y="42518"/>
                  </a:cubicBezTo>
                  <a:cubicBezTo>
                    <a:pt x="34202" y="45712"/>
                    <a:pt x="29369" y="47310"/>
                    <a:pt x="23757" y="47310"/>
                  </a:cubicBezTo>
                  <a:cubicBezTo>
                    <a:pt x="17081" y="47310"/>
                    <a:pt x="11469" y="45057"/>
                    <a:pt x="6882" y="40470"/>
                  </a:cubicBezTo>
                  <a:cubicBezTo>
                    <a:pt x="2294" y="35923"/>
                    <a:pt x="0" y="30311"/>
                    <a:pt x="0" y="23634"/>
                  </a:cubicBezTo>
                  <a:cubicBezTo>
                    <a:pt x="0" y="16957"/>
                    <a:pt x="2294" y="11428"/>
                    <a:pt x="6882" y="6841"/>
                  </a:cubicBezTo>
                  <a:cubicBezTo>
                    <a:pt x="11469" y="2253"/>
                    <a:pt x="17122" y="0"/>
                    <a:pt x="23757" y="0"/>
                  </a:cubicBezTo>
                  <a:cubicBezTo>
                    <a:pt x="29287" y="0"/>
                    <a:pt x="34120" y="1556"/>
                    <a:pt x="38217" y="4710"/>
                  </a:cubicBezTo>
                  <a:cubicBezTo>
                    <a:pt x="42313" y="7824"/>
                    <a:pt x="44934" y="12083"/>
                    <a:pt x="46040" y="17450"/>
                  </a:cubicBezTo>
                  <a:lnTo>
                    <a:pt x="37110" y="19948"/>
                  </a:lnTo>
                  <a:cubicBezTo>
                    <a:pt x="36291" y="16220"/>
                    <a:pt x="34694" y="13394"/>
                    <a:pt x="32277" y="11510"/>
                  </a:cubicBezTo>
                  <a:cubicBezTo>
                    <a:pt x="29861" y="9626"/>
                    <a:pt x="27035" y="8684"/>
                    <a:pt x="23716" y="8684"/>
                  </a:cubicBezTo>
                  <a:cubicBezTo>
                    <a:pt x="19621" y="8684"/>
                    <a:pt x="16180" y="10117"/>
                    <a:pt x="13394" y="12984"/>
                  </a:cubicBezTo>
                  <a:cubicBezTo>
                    <a:pt x="10609" y="15852"/>
                    <a:pt x="9216" y="19416"/>
                    <a:pt x="9216" y="23675"/>
                  </a:cubicBezTo>
                  <a:cubicBezTo>
                    <a:pt x="9216" y="27935"/>
                    <a:pt x="10609" y="31540"/>
                    <a:pt x="13435" y="34407"/>
                  </a:cubicBezTo>
                  <a:cubicBezTo>
                    <a:pt x="16262" y="37274"/>
                    <a:pt x="19702" y="38749"/>
                    <a:pt x="23757" y="38749"/>
                  </a:cubicBezTo>
                  <a:cubicBezTo>
                    <a:pt x="27076" y="38749"/>
                    <a:pt x="29943" y="37807"/>
                    <a:pt x="32318" y="3592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317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8C0DE62-D2E8-D339-0E39-BCC68F23023D}"/>
                </a:ext>
              </a:extLst>
            </p:cNvPr>
            <p:cNvSpPr/>
            <p:nvPr/>
          </p:nvSpPr>
          <p:spPr>
            <a:xfrm>
              <a:off x="13291509" y="4286958"/>
              <a:ext cx="138203" cy="131081"/>
            </a:xfrm>
            <a:custGeom>
              <a:avLst/>
              <a:gdLst>
                <a:gd name="connsiteX0" fmla="*/ 23922 w 47720"/>
                <a:gd name="connsiteY0" fmla="*/ 11141 h 45261"/>
                <a:gd name="connsiteX1" fmla="*/ 17286 w 47720"/>
                <a:gd name="connsiteY1" fmla="*/ 27281 h 45261"/>
                <a:gd name="connsiteX2" fmla="*/ 30475 w 47720"/>
                <a:gd name="connsiteY2" fmla="*/ 27281 h 45261"/>
                <a:gd name="connsiteX3" fmla="*/ 23922 w 47720"/>
                <a:gd name="connsiteY3" fmla="*/ 11141 h 45261"/>
                <a:gd name="connsiteX4" fmla="*/ 37808 w 47720"/>
                <a:gd name="connsiteY4" fmla="*/ 45262 h 45261"/>
                <a:gd name="connsiteX5" fmla="*/ 33876 w 47720"/>
                <a:gd name="connsiteY5" fmla="*/ 35595 h 45261"/>
                <a:gd name="connsiteX6" fmla="*/ 13887 w 47720"/>
                <a:gd name="connsiteY6" fmla="*/ 35595 h 45261"/>
                <a:gd name="connsiteX7" fmla="*/ 9913 w 47720"/>
                <a:gd name="connsiteY7" fmla="*/ 45262 h 45261"/>
                <a:gd name="connsiteX8" fmla="*/ 0 w 47720"/>
                <a:gd name="connsiteY8" fmla="*/ 45262 h 45261"/>
                <a:gd name="connsiteX9" fmla="*/ 19580 w 47720"/>
                <a:gd name="connsiteY9" fmla="*/ 0 h 45261"/>
                <a:gd name="connsiteX10" fmla="*/ 28141 w 47720"/>
                <a:gd name="connsiteY10" fmla="*/ 0 h 45261"/>
                <a:gd name="connsiteX11" fmla="*/ 47720 w 47720"/>
                <a:gd name="connsiteY11" fmla="*/ 45262 h 45261"/>
                <a:gd name="connsiteX12" fmla="*/ 37808 w 47720"/>
                <a:gd name="connsiteY12" fmla="*/ 45262 h 45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720" h="45261">
                  <a:moveTo>
                    <a:pt x="23922" y="11141"/>
                  </a:moveTo>
                  <a:lnTo>
                    <a:pt x="17286" y="27281"/>
                  </a:lnTo>
                  <a:lnTo>
                    <a:pt x="30475" y="27281"/>
                  </a:lnTo>
                  <a:lnTo>
                    <a:pt x="23922" y="11141"/>
                  </a:lnTo>
                  <a:close/>
                  <a:moveTo>
                    <a:pt x="37808" y="45262"/>
                  </a:moveTo>
                  <a:lnTo>
                    <a:pt x="33876" y="35595"/>
                  </a:lnTo>
                  <a:lnTo>
                    <a:pt x="13887" y="35595"/>
                  </a:lnTo>
                  <a:lnTo>
                    <a:pt x="9913" y="45262"/>
                  </a:lnTo>
                  <a:lnTo>
                    <a:pt x="0" y="45262"/>
                  </a:lnTo>
                  <a:lnTo>
                    <a:pt x="19580" y="0"/>
                  </a:lnTo>
                  <a:lnTo>
                    <a:pt x="28141" y="0"/>
                  </a:lnTo>
                  <a:lnTo>
                    <a:pt x="47720" y="45262"/>
                  </a:lnTo>
                  <a:lnTo>
                    <a:pt x="37808" y="4526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317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CE3E376-E731-E345-D7FB-3A8D1F3BB972}"/>
                </a:ext>
              </a:extLst>
            </p:cNvPr>
            <p:cNvSpPr/>
            <p:nvPr/>
          </p:nvSpPr>
          <p:spPr>
            <a:xfrm>
              <a:off x="13457242" y="4284102"/>
              <a:ext cx="133453" cy="165246"/>
            </a:xfrm>
            <a:custGeom>
              <a:avLst/>
              <a:gdLst>
                <a:gd name="connsiteX0" fmla="*/ 32355 w 46080"/>
                <a:gd name="connsiteY0" fmla="*/ 35841 h 57058"/>
                <a:gd name="connsiteX1" fmla="*/ 37147 w 46080"/>
                <a:gd name="connsiteY1" fmla="*/ 27321 h 57058"/>
                <a:gd name="connsiteX2" fmla="*/ 46081 w 46080"/>
                <a:gd name="connsiteY2" fmla="*/ 29165 h 57058"/>
                <a:gd name="connsiteX3" fmla="*/ 39156 w 46080"/>
                <a:gd name="connsiteY3" fmla="*/ 41780 h 57058"/>
                <a:gd name="connsiteX4" fmla="*/ 26212 w 46080"/>
                <a:gd name="connsiteY4" fmla="*/ 47146 h 57058"/>
                <a:gd name="connsiteX5" fmla="*/ 22897 w 46080"/>
                <a:gd name="connsiteY5" fmla="*/ 57059 h 57058"/>
                <a:gd name="connsiteX6" fmla="*/ 13439 w 46080"/>
                <a:gd name="connsiteY6" fmla="*/ 57059 h 57058"/>
                <a:gd name="connsiteX7" fmla="*/ 19497 w 46080"/>
                <a:gd name="connsiteY7" fmla="*/ 46941 h 57058"/>
                <a:gd name="connsiteX8" fmla="*/ 5485 w 46080"/>
                <a:gd name="connsiteY8" fmla="*/ 38954 h 57058"/>
                <a:gd name="connsiteX9" fmla="*/ 0 w 46080"/>
                <a:gd name="connsiteY9" fmla="*/ 23634 h 57058"/>
                <a:gd name="connsiteX10" fmla="*/ 6886 w 46080"/>
                <a:gd name="connsiteY10" fmla="*/ 6841 h 57058"/>
                <a:gd name="connsiteX11" fmla="*/ 23754 w 46080"/>
                <a:gd name="connsiteY11" fmla="*/ 0 h 57058"/>
                <a:gd name="connsiteX12" fmla="*/ 38213 w 46080"/>
                <a:gd name="connsiteY12" fmla="*/ 4710 h 57058"/>
                <a:gd name="connsiteX13" fmla="*/ 46043 w 46080"/>
                <a:gd name="connsiteY13" fmla="*/ 17450 h 57058"/>
                <a:gd name="connsiteX14" fmla="*/ 37108 w 46080"/>
                <a:gd name="connsiteY14" fmla="*/ 19948 h 57058"/>
                <a:gd name="connsiteX15" fmla="*/ 32279 w 46080"/>
                <a:gd name="connsiteY15" fmla="*/ 11510 h 57058"/>
                <a:gd name="connsiteX16" fmla="*/ 23716 w 46080"/>
                <a:gd name="connsiteY16" fmla="*/ 8684 h 57058"/>
                <a:gd name="connsiteX17" fmla="*/ 13391 w 46080"/>
                <a:gd name="connsiteY17" fmla="*/ 12984 h 57058"/>
                <a:gd name="connsiteX18" fmla="*/ 9219 w 46080"/>
                <a:gd name="connsiteY18" fmla="*/ 23675 h 57058"/>
                <a:gd name="connsiteX19" fmla="*/ 13439 w 46080"/>
                <a:gd name="connsiteY19" fmla="*/ 34407 h 57058"/>
                <a:gd name="connsiteX20" fmla="*/ 23754 w 46080"/>
                <a:gd name="connsiteY20" fmla="*/ 38750 h 57058"/>
                <a:gd name="connsiteX21" fmla="*/ 32317 w 46080"/>
                <a:gd name="connsiteY21" fmla="*/ 35923 h 57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6080" h="57058">
                  <a:moveTo>
                    <a:pt x="32355" y="35841"/>
                  </a:moveTo>
                  <a:cubicBezTo>
                    <a:pt x="34737" y="33957"/>
                    <a:pt x="36327" y="31131"/>
                    <a:pt x="37147" y="27321"/>
                  </a:cubicBezTo>
                  <a:lnTo>
                    <a:pt x="46081" y="29165"/>
                  </a:lnTo>
                  <a:cubicBezTo>
                    <a:pt x="45052" y="34448"/>
                    <a:pt x="42719" y="38627"/>
                    <a:pt x="39156" y="41780"/>
                  </a:cubicBezTo>
                  <a:cubicBezTo>
                    <a:pt x="35594" y="44934"/>
                    <a:pt x="31251" y="46695"/>
                    <a:pt x="26212" y="47146"/>
                  </a:cubicBezTo>
                  <a:lnTo>
                    <a:pt x="22897" y="57059"/>
                  </a:lnTo>
                  <a:lnTo>
                    <a:pt x="13439" y="57059"/>
                  </a:lnTo>
                  <a:lnTo>
                    <a:pt x="19497" y="46941"/>
                  </a:lnTo>
                  <a:cubicBezTo>
                    <a:pt x="13848" y="45958"/>
                    <a:pt x="9134" y="43296"/>
                    <a:pt x="5485" y="38954"/>
                  </a:cubicBezTo>
                  <a:cubicBezTo>
                    <a:pt x="1802" y="34612"/>
                    <a:pt x="0" y="29533"/>
                    <a:pt x="0" y="23634"/>
                  </a:cubicBezTo>
                  <a:cubicBezTo>
                    <a:pt x="0" y="16999"/>
                    <a:pt x="2295" y="11428"/>
                    <a:pt x="6886" y="6841"/>
                  </a:cubicBezTo>
                  <a:cubicBezTo>
                    <a:pt x="11467" y="2253"/>
                    <a:pt x="17125" y="0"/>
                    <a:pt x="23754" y="0"/>
                  </a:cubicBezTo>
                  <a:cubicBezTo>
                    <a:pt x="29288" y="0"/>
                    <a:pt x="34118" y="1556"/>
                    <a:pt x="38213" y="4710"/>
                  </a:cubicBezTo>
                  <a:cubicBezTo>
                    <a:pt x="42309" y="7824"/>
                    <a:pt x="44938" y="12083"/>
                    <a:pt x="46043" y="17450"/>
                  </a:cubicBezTo>
                  <a:lnTo>
                    <a:pt x="37108" y="19948"/>
                  </a:lnTo>
                  <a:cubicBezTo>
                    <a:pt x="36289" y="16221"/>
                    <a:pt x="34689" y="13394"/>
                    <a:pt x="32279" y="11510"/>
                  </a:cubicBezTo>
                  <a:cubicBezTo>
                    <a:pt x="29860" y="9626"/>
                    <a:pt x="27031" y="8684"/>
                    <a:pt x="23716" y="8684"/>
                  </a:cubicBezTo>
                  <a:cubicBezTo>
                    <a:pt x="19621" y="8684"/>
                    <a:pt x="16182" y="10117"/>
                    <a:pt x="13391" y="12984"/>
                  </a:cubicBezTo>
                  <a:cubicBezTo>
                    <a:pt x="10610" y="15851"/>
                    <a:pt x="9219" y="19416"/>
                    <a:pt x="9219" y="23675"/>
                  </a:cubicBezTo>
                  <a:cubicBezTo>
                    <a:pt x="9219" y="27936"/>
                    <a:pt x="10610" y="31540"/>
                    <a:pt x="13439" y="34407"/>
                  </a:cubicBezTo>
                  <a:cubicBezTo>
                    <a:pt x="16258" y="37274"/>
                    <a:pt x="19706" y="38750"/>
                    <a:pt x="23754" y="38750"/>
                  </a:cubicBezTo>
                  <a:cubicBezTo>
                    <a:pt x="27079" y="38750"/>
                    <a:pt x="29946" y="37807"/>
                    <a:pt x="32317" y="3592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317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29C2AFE-7157-2B73-C137-A7D71F9A0E76}"/>
                </a:ext>
              </a:extLst>
            </p:cNvPr>
            <p:cNvSpPr/>
            <p:nvPr/>
          </p:nvSpPr>
          <p:spPr>
            <a:xfrm>
              <a:off x="13618118" y="4244483"/>
              <a:ext cx="138203" cy="173553"/>
            </a:xfrm>
            <a:custGeom>
              <a:avLst/>
              <a:gdLst>
                <a:gd name="connsiteX0" fmla="*/ 23879 w 47720"/>
                <a:gd name="connsiteY0" fmla="*/ 25806 h 59926"/>
                <a:gd name="connsiteX1" fmla="*/ 17250 w 47720"/>
                <a:gd name="connsiteY1" fmla="*/ 41944 h 59926"/>
                <a:gd name="connsiteX2" fmla="*/ 30442 w 47720"/>
                <a:gd name="connsiteY2" fmla="*/ 41944 h 59926"/>
                <a:gd name="connsiteX3" fmla="*/ 23879 w 47720"/>
                <a:gd name="connsiteY3" fmla="*/ 25806 h 59926"/>
                <a:gd name="connsiteX4" fmla="*/ 19136 w 47720"/>
                <a:gd name="connsiteY4" fmla="*/ 7128 h 59926"/>
                <a:gd name="connsiteX5" fmla="*/ 18640 w 47720"/>
                <a:gd name="connsiteY5" fmla="*/ 8848 h 59926"/>
                <a:gd name="connsiteX6" fmla="*/ 12744 w 47720"/>
                <a:gd name="connsiteY6" fmla="*/ 8848 h 59926"/>
                <a:gd name="connsiteX7" fmla="*/ 14916 w 47720"/>
                <a:gd name="connsiteY7" fmla="*/ 2007 h 59926"/>
                <a:gd name="connsiteX8" fmla="*/ 19993 w 47720"/>
                <a:gd name="connsiteY8" fmla="*/ 0 h 59926"/>
                <a:gd name="connsiteX9" fmla="*/ 24698 w 47720"/>
                <a:gd name="connsiteY9" fmla="*/ 1311 h 59926"/>
                <a:gd name="connsiteX10" fmla="*/ 28223 w 47720"/>
                <a:gd name="connsiteY10" fmla="*/ 2621 h 59926"/>
                <a:gd name="connsiteX11" fmla="*/ 29613 w 47720"/>
                <a:gd name="connsiteY11" fmla="*/ 1884 h 59926"/>
                <a:gd name="connsiteX12" fmla="*/ 30108 w 47720"/>
                <a:gd name="connsiteY12" fmla="*/ 0 h 59926"/>
                <a:gd name="connsiteX13" fmla="*/ 36004 w 47720"/>
                <a:gd name="connsiteY13" fmla="*/ 0 h 59926"/>
                <a:gd name="connsiteX14" fmla="*/ 33833 w 47720"/>
                <a:gd name="connsiteY14" fmla="*/ 6923 h 59926"/>
                <a:gd name="connsiteX15" fmla="*/ 28756 w 47720"/>
                <a:gd name="connsiteY15" fmla="*/ 8971 h 59926"/>
                <a:gd name="connsiteX16" fmla="*/ 24051 w 47720"/>
                <a:gd name="connsiteY16" fmla="*/ 7701 h 59926"/>
                <a:gd name="connsiteX17" fmla="*/ 20526 w 47720"/>
                <a:gd name="connsiteY17" fmla="*/ 6431 h 59926"/>
                <a:gd name="connsiteX18" fmla="*/ 19136 w 47720"/>
                <a:gd name="connsiteY18" fmla="*/ 7128 h 59926"/>
                <a:gd name="connsiteX19" fmla="*/ 37814 w 47720"/>
                <a:gd name="connsiteY19" fmla="*/ 59927 h 59926"/>
                <a:gd name="connsiteX20" fmla="*/ 33880 w 47720"/>
                <a:gd name="connsiteY20" fmla="*/ 50260 h 59926"/>
                <a:gd name="connsiteX21" fmla="*/ 13887 w 47720"/>
                <a:gd name="connsiteY21" fmla="*/ 50260 h 59926"/>
                <a:gd name="connsiteX22" fmla="*/ 9916 w 47720"/>
                <a:gd name="connsiteY22" fmla="*/ 59927 h 59926"/>
                <a:gd name="connsiteX23" fmla="*/ 0 w 47720"/>
                <a:gd name="connsiteY23" fmla="*/ 59927 h 59926"/>
                <a:gd name="connsiteX24" fmla="*/ 19583 w 47720"/>
                <a:gd name="connsiteY24" fmla="*/ 14665 h 59926"/>
                <a:gd name="connsiteX25" fmla="*/ 28146 w 47720"/>
                <a:gd name="connsiteY25" fmla="*/ 14665 h 59926"/>
                <a:gd name="connsiteX26" fmla="*/ 47720 w 47720"/>
                <a:gd name="connsiteY26" fmla="*/ 59927 h 59926"/>
                <a:gd name="connsiteX27" fmla="*/ 37814 w 47720"/>
                <a:gd name="connsiteY27" fmla="*/ 59927 h 59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7720" h="59926">
                  <a:moveTo>
                    <a:pt x="23879" y="25806"/>
                  </a:moveTo>
                  <a:lnTo>
                    <a:pt x="17250" y="41944"/>
                  </a:lnTo>
                  <a:lnTo>
                    <a:pt x="30442" y="41944"/>
                  </a:lnTo>
                  <a:lnTo>
                    <a:pt x="23879" y="25806"/>
                  </a:lnTo>
                  <a:close/>
                  <a:moveTo>
                    <a:pt x="19136" y="7128"/>
                  </a:moveTo>
                  <a:cubicBezTo>
                    <a:pt x="18802" y="7619"/>
                    <a:pt x="18640" y="8192"/>
                    <a:pt x="18640" y="8848"/>
                  </a:cubicBezTo>
                  <a:lnTo>
                    <a:pt x="12744" y="8848"/>
                  </a:lnTo>
                  <a:cubicBezTo>
                    <a:pt x="12744" y="5653"/>
                    <a:pt x="13478" y="3359"/>
                    <a:pt x="14916" y="2007"/>
                  </a:cubicBezTo>
                  <a:cubicBezTo>
                    <a:pt x="16345" y="655"/>
                    <a:pt x="18021" y="0"/>
                    <a:pt x="19993" y="0"/>
                  </a:cubicBezTo>
                  <a:cubicBezTo>
                    <a:pt x="21631" y="0"/>
                    <a:pt x="23184" y="451"/>
                    <a:pt x="24698" y="1311"/>
                  </a:cubicBezTo>
                  <a:cubicBezTo>
                    <a:pt x="26222" y="2171"/>
                    <a:pt x="27403" y="2621"/>
                    <a:pt x="28223" y="2621"/>
                  </a:cubicBezTo>
                  <a:cubicBezTo>
                    <a:pt x="28794" y="2621"/>
                    <a:pt x="29289" y="2376"/>
                    <a:pt x="29613" y="1884"/>
                  </a:cubicBezTo>
                  <a:cubicBezTo>
                    <a:pt x="29947" y="1393"/>
                    <a:pt x="30108" y="737"/>
                    <a:pt x="30108" y="0"/>
                  </a:cubicBezTo>
                  <a:lnTo>
                    <a:pt x="36004" y="0"/>
                  </a:lnTo>
                  <a:cubicBezTo>
                    <a:pt x="36004" y="3237"/>
                    <a:pt x="35271" y="5530"/>
                    <a:pt x="33833" y="6923"/>
                  </a:cubicBezTo>
                  <a:cubicBezTo>
                    <a:pt x="32404" y="8274"/>
                    <a:pt x="30728" y="8971"/>
                    <a:pt x="28756" y="8971"/>
                  </a:cubicBezTo>
                  <a:cubicBezTo>
                    <a:pt x="27080" y="8971"/>
                    <a:pt x="25517" y="8520"/>
                    <a:pt x="24051" y="7701"/>
                  </a:cubicBezTo>
                  <a:cubicBezTo>
                    <a:pt x="22574" y="6841"/>
                    <a:pt x="21384" y="6431"/>
                    <a:pt x="20526" y="6431"/>
                  </a:cubicBezTo>
                  <a:cubicBezTo>
                    <a:pt x="19955" y="6431"/>
                    <a:pt x="19460" y="6677"/>
                    <a:pt x="19136" y="7128"/>
                  </a:cubicBezTo>
                  <a:close/>
                  <a:moveTo>
                    <a:pt x="37814" y="59927"/>
                  </a:moveTo>
                  <a:lnTo>
                    <a:pt x="33880" y="50260"/>
                  </a:lnTo>
                  <a:lnTo>
                    <a:pt x="13887" y="50260"/>
                  </a:lnTo>
                  <a:lnTo>
                    <a:pt x="9916" y="59927"/>
                  </a:lnTo>
                  <a:lnTo>
                    <a:pt x="0" y="59927"/>
                  </a:lnTo>
                  <a:lnTo>
                    <a:pt x="19583" y="14665"/>
                  </a:lnTo>
                  <a:lnTo>
                    <a:pt x="28146" y="14665"/>
                  </a:lnTo>
                  <a:lnTo>
                    <a:pt x="47720" y="59927"/>
                  </a:lnTo>
                  <a:lnTo>
                    <a:pt x="37814" y="5992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317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A042F0C-01EF-AC72-21F2-487999BC2436}"/>
                </a:ext>
              </a:extLst>
            </p:cNvPr>
            <p:cNvSpPr/>
            <p:nvPr/>
          </p:nvSpPr>
          <p:spPr>
            <a:xfrm>
              <a:off x="13783851" y="4284102"/>
              <a:ext cx="138092" cy="136894"/>
            </a:xfrm>
            <a:custGeom>
              <a:avLst/>
              <a:gdLst>
                <a:gd name="connsiteX0" fmla="*/ 34204 w 47682"/>
                <a:gd name="connsiteY0" fmla="*/ 34366 h 47268"/>
                <a:gd name="connsiteX1" fmla="*/ 38424 w 47682"/>
                <a:gd name="connsiteY1" fmla="*/ 23716 h 47268"/>
                <a:gd name="connsiteX2" fmla="*/ 34204 w 47682"/>
                <a:gd name="connsiteY2" fmla="*/ 12984 h 47268"/>
                <a:gd name="connsiteX3" fmla="*/ 23841 w 47682"/>
                <a:gd name="connsiteY3" fmla="*/ 8684 h 47268"/>
                <a:gd name="connsiteX4" fmla="*/ 13478 w 47682"/>
                <a:gd name="connsiteY4" fmla="*/ 12984 h 47268"/>
                <a:gd name="connsiteX5" fmla="*/ 9258 w 47682"/>
                <a:gd name="connsiteY5" fmla="*/ 23716 h 47268"/>
                <a:gd name="connsiteX6" fmla="*/ 13478 w 47682"/>
                <a:gd name="connsiteY6" fmla="*/ 34366 h 47268"/>
                <a:gd name="connsiteX7" fmla="*/ 23841 w 47682"/>
                <a:gd name="connsiteY7" fmla="*/ 38626 h 47268"/>
                <a:gd name="connsiteX8" fmla="*/ 34204 w 47682"/>
                <a:gd name="connsiteY8" fmla="*/ 34366 h 47268"/>
                <a:gd name="connsiteX9" fmla="*/ 40757 w 47682"/>
                <a:gd name="connsiteY9" fmla="*/ 6882 h 47268"/>
                <a:gd name="connsiteX10" fmla="*/ 47682 w 47682"/>
                <a:gd name="connsiteY10" fmla="*/ 23716 h 47268"/>
                <a:gd name="connsiteX11" fmla="*/ 40757 w 47682"/>
                <a:gd name="connsiteY11" fmla="*/ 40429 h 47268"/>
                <a:gd name="connsiteX12" fmla="*/ 23841 w 47682"/>
                <a:gd name="connsiteY12" fmla="*/ 47269 h 47268"/>
                <a:gd name="connsiteX13" fmla="*/ 6925 w 47682"/>
                <a:gd name="connsiteY13" fmla="*/ 40429 h 47268"/>
                <a:gd name="connsiteX14" fmla="*/ 0 w 47682"/>
                <a:gd name="connsiteY14" fmla="*/ 23716 h 47268"/>
                <a:gd name="connsiteX15" fmla="*/ 6925 w 47682"/>
                <a:gd name="connsiteY15" fmla="*/ 6882 h 47268"/>
                <a:gd name="connsiteX16" fmla="*/ 23841 w 47682"/>
                <a:gd name="connsiteY16" fmla="*/ 0 h 47268"/>
                <a:gd name="connsiteX17" fmla="*/ 40757 w 47682"/>
                <a:gd name="connsiteY17" fmla="*/ 6882 h 4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7682" h="47268">
                  <a:moveTo>
                    <a:pt x="34204" y="34366"/>
                  </a:moveTo>
                  <a:cubicBezTo>
                    <a:pt x="37024" y="31540"/>
                    <a:pt x="38424" y="27977"/>
                    <a:pt x="38424" y="23716"/>
                  </a:cubicBezTo>
                  <a:cubicBezTo>
                    <a:pt x="38424" y="19457"/>
                    <a:pt x="37024" y="15851"/>
                    <a:pt x="34204" y="12984"/>
                  </a:cubicBezTo>
                  <a:cubicBezTo>
                    <a:pt x="31375" y="10117"/>
                    <a:pt x="27937" y="8684"/>
                    <a:pt x="23841" y="8684"/>
                  </a:cubicBezTo>
                  <a:cubicBezTo>
                    <a:pt x="19745" y="8684"/>
                    <a:pt x="16297" y="10117"/>
                    <a:pt x="13478" y="12984"/>
                  </a:cubicBezTo>
                  <a:cubicBezTo>
                    <a:pt x="10649" y="15851"/>
                    <a:pt x="9258" y="19457"/>
                    <a:pt x="9258" y="23716"/>
                  </a:cubicBezTo>
                  <a:cubicBezTo>
                    <a:pt x="9258" y="27977"/>
                    <a:pt x="10649" y="31540"/>
                    <a:pt x="13478" y="34366"/>
                  </a:cubicBezTo>
                  <a:cubicBezTo>
                    <a:pt x="16297" y="37192"/>
                    <a:pt x="19745" y="38626"/>
                    <a:pt x="23841" y="38626"/>
                  </a:cubicBezTo>
                  <a:cubicBezTo>
                    <a:pt x="27937" y="38626"/>
                    <a:pt x="31375" y="37192"/>
                    <a:pt x="34204" y="34366"/>
                  </a:cubicBezTo>
                  <a:close/>
                  <a:moveTo>
                    <a:pt x="40757" y="6882"/>
                  </a:moveTo>
                  <a:cubicBezTo>
                    <a:pt x="45387" y="11469"/>
                    <a:pt x="47682" y="17081"/>
                    <a:pt x="47682" y="23716"/>
                  </a:cubicBezTo>
                  <a:cubicBezTo>
                    <a:pt x="47682" y="30352"/>
                    <a:pt x="45387" y="35841"/>
                    <a:pt x="40757" y="40429"/>
                  </a:cubicBezTo>
                  <a:cubicBezTo>
                    <a:pt x="36128" y="45016"/>
                    <a:pt x="30518" y="47269"/>
                    <a:pt x="23841" y="47269"/>
                  </a:cubicBezTo>
                  <a:cubicBezTo>
                    <a:pt x="17164" y="47269"/>
                    <a:pt x="11554" y="44975"/>
                    <a:pt x="6925" y="40429"/>
                  </a:cubicBezTo>
                  <a:cubicBezTo>
                    <a:pt x="2296" y="35841"/>
                    <a:pt x="0" y="30270"/>
                    <a:pt x="0" y="23716"/>
                  </a:cubicBezTo>
                  <a:cubicBezTo>
                    <a:pt x="0" y="17163"/>
                    <a:pt x="2296" y="11469"/>
                    <a:pt x="6925" y="6882"/>
                  </a:cubicBezTo>
                  <a:cubicBezTo>
                    <a:pt x="11554" y="2294"/>
                    <a:pt x="17164" y="0"/>
                    <a:pt x="23841" y="0"/>
                  </a:cubicBezTo>
                  <a:cubicBezTo>
                    <a:pt x="30518" y="0"/>
                    <a:pt x="36128" y="2294"/>
                    <a:pt x="40757" y="68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317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21D1DCA-BA6C-79AB-4CD6-E8E9808E182B}"/>
                </a:ext>
              </a:extLst>
            </p:cNvPr>
            <p:cNvSpPr/>
            <p:nvPr/>
          </p:nvSpPr>
          <p:spPr>
            <a:xfrm>
              <a:off x="12444120" y="3408158"/>
              <a:ext cx="181737" cy="181737"/>
            </a:xfrm>
            <a:custGeom>
              <a:avLst/>
              <a:gdLst>
                <a:gd name="connsiteX0" fmla="*/ 62753 w 62752"/>
                <a:gd name="connsiteY0" fmla="*/ 31376 h 62752"/>
                <a:gd name="connsiteX1" fmla="*/ 31376 w 62752"/>
                <a:gd name="connsiteY1" fmla="*/ 62752 h 62752"/>
                <a:gd name="connsiteX2" fmla="*/ 0 w 62752"/>
                <a:gd name="connsiteY2" fmla="*/ 31376 h 62752"/>
                <a:gd name="connsiteX3" fmla="*/ 31376 w 62752"/>
                <a:gd name="connsiteY3" fmla="*/ 0 h 62752"/>
                <a:gd name="connsiteX4" fmla="*/ 62753 w 62752"/>
                <a:gd name="connsiteY4" fmla="*/ 31376 h 62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52" h="62752">
                  <a:moveTo>
                    <a:pt x="62753" y="31376"/>
                  </a:moveTo>
                  <a:cubicBezTo>
                    <a:pt x="62753" y="48703"/>
                    <a:pt x="48702" y="62752"/>
                    <a:pt x="31376" y="62752"/>
                  </a:cubicBezTo>
                  <a:cubicBezTo>
                    <a:pt x="14049" y="62752"/>
                    <a:pt x="0" y="48703"/>
                    <a:pt x="0" y="31376"/>
                  </a:cubicBezTo>
                  <a:cubicBezTo>
                    <a:pt x="0" y="14050"/>
                    <a:pt x="14049" y="0"/>
                    <a:pt x="31376" y="0"/>
                  </a:cubicBezTo>
                  <a:cubicBezTo>
                    <a:pt x="48702" y="0"/>
                    <a:pt x="62753" y="14050"/>
                    <a:pt x="62753" y="313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317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1378514-D11A-8B16-A189-C94D0D7281E8}"/>
                </a:ext>
              </a:extLst>
            </p:cNvPr>
            <p:cNvSpPr/>
            <p:nvPr/>
          </p:nvSpPr>
          <p:spPr>
            <a:xfrm>
              <a:off x="13299270" y="3560253"/>
              <a:ext cx="632630" cy="610504"/>
            </a:xfrm>
            <a:custGeom>
              <a:avLst/>
              <a:gdLst>
                <a:gd name="connsiteX0" fmla="*/ 107399 w 218441"/>
                <a:gd name="connsiteY0" fmla="*/ 165769 h 210801"/>
                <a:gd name="connsiteX1" fmla="*/ 46122 w 218441"/>
                <a:gd name="connsiteY1" fmla="*/ 104655 h 210801"/>
                <a:gd name="connsiteX2" fmla="*/ 107399 w 218441"/>
                <a:gd name="connsiteY2" fmla="*/ 43542 h 210801"/>
                <a:gd name="connsiteX3" fmla="*/ 168674 w 218441"/>
                <a:gd name="connsiteY3" fmla="*/ 104655 h 210801"/>
                <a:gd name="connsiteX4" fmla="*/ 107399 w 218441"/>
                <a:gd name="connsiteY4" fmla="*/ 165769 h 210801"/>
                <a:gd name="connsiteX5" fmla="*/ 216565 w 218441"/>
                <a:gd name="connsiteY5" fmla="*/ 4096 h 210801"/>
                <a:gd name="connsiteX6" fmla="*/ 175970 w 218441"/>
                <a:gd name="connsiteY6" fmla="*/ 4096 h 210801"/>
                <a:gd name="connsiteX7" fmla="*/ 174331 w 218441"/>
                <a:gd name="connsiteY7" fmla="*/ 6021 h 210801"/>
                <a:gd name="connsiteX8" fmla="*/ 172407 w 218441"/>
                <a:gd name="connsiteY8" fmla="*/ 23020 h 210801"/>
                <a:gd name="connsiteX9" fmla="*/ 171340 w 218441"/>
                <a:gd name="connsiteY9" fmla="*/ 24740 h 210801"/>
                <a:gd name="connsiteX10" fmla="*/ 169293 w 218441"/>
                <a:gd name="connsiteY10" fmla="*/ 24495 h 210801"/>
                <a:gd name="connsiteX11" fmla="*/ 145537 w 218441"/>
                <a:gd name="connsiteY11" fmla="*/ 8561 h 210801"/>
                <a:gd name="connsiteX12" fmla="*/ 106009 w 218441"/>
                <a:gd name="connsiteY12" fmla="*/ 0 h 210801"/>
                <a:gd name="connsiteX13" fmla="*/ 104246 w 218441"/>
                <a:gd name="connsiteY13" fmla="*/ 0 h 210801"/>
                <a:gd name="connsiteX14" fmla="*/ 65908 w 218441"/>
                <a:gd name="connsiteY14" fmla="*/ 7250 h 210801"/>
                <a:gd name="connsiteX15" fmla="*/ 31458 w 218441"/>
                <a:gd name="connsiteY15" fmla="*/ 31130 h 210801"/>
                <a:gd name="connsiteX16" fmla="*/ 8233 w 218441"/>
                <a:gd name="connsiteY16" fmla="*/ 65047 h 210801"/>
                <a:gd name="connsiteX17" fmla="*/ 0 w 218441"/>
                <a:gd name="connsiteY17" fmla="*/ 105433 h 210801"/>
                <a:gd name="connsiteX18" fmla="*/ 8233 w 218441"/>
                <a:gd name="connsiteY18" fmla="*/ 145780 h 210801"/>
                <a:gd name="connsiteX19" fmla="*/ 31458 w 218441"/>
                <a:gd name="connsiteY19" fmla="*/ 179696 h 210801"/>
                <a:gd name="connsiteX20" fmla="*/ 65908 w 218441"/>
                <a:gd name="connsiteY20" fmla="*/ 203576 h 210801"/>
                <a:gd name="connsiteX21" fmla="*/ 106009 w 218441"/>
                <a:gd name="connsiteY21" fmla="*/ 210785 h 210801"/>
                <a:gd name="connsiteX22" fmla="*/ 145537 w 218441"/>
                <a:gd name="connsiteY22" fmla="*/ 202225 h 210801"/>
                <a:gd name="connsiteX23" fmla="*/ 169007 w 218441"/>
                <a:gd name="connsiteY23" fmla="*/ 186290 h 210801"/>
                <a:gd name="connsiteX24" fmla="*/ 170931 w 218441"/>
                <a:gd name="connsiteY24" fmla="*/ 186004 h 210801"/>
                <a:gd name="connsiteX25" fmla="*/ 172074 w 218441"/>
                <a:gd name="connsiteY25" fmla="*/ 187560 h 210801"/>
                <a:gd name="connsiteX26" fmla="*/ 173636 w 218441"/>
                <a:gd name="connsiteY26" fmla="*/ 202962 h 210801"/>
                <a:gd name="connsiteX27" fmla="*/ 175560 w 218441"/>
                <a:gd name="connsiteY27" fmla="*/ 204682 h 210801"/>
                <a:gd name="connsiteX28" fmla="*/ 216518 w 218441"/>
                <a:gd name="connsiteY28" fmla="*/ 204682 h 210801"/>
                <a:gd name="connsiteX29" fmla="*/ 218442 w 218441"/>
                <a:gd name="connsiteY29" fmla="*/ 202798 h 210801"/>
                <a:gd name="connsiteX30" fmla="*/ 218442 w 218441"/>
                <a:gd name="connsiteY30" fmla="*/ 5980 h 210801"/>
                <a:gd name="connsiteX31" fmla="*/ 216518 w 218441"/>
                <a:gd name="connsiteY31" fmla="*/ 4055 h 210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18441" h="210801">
                  <a:moveTo>
                    <a:pt x="107399" y="165769"/>
                  </a:moveTo>
                  <a:cubicBezTo>
                    <a:pt x="73604" y="165769"/>
                    <a:pt x="46122" y="138366"/>
                    <a:pt x="46122" y="104655"/>
                  </a:cubicBezTo>
                  <a:cubicBezTo>
                    <a:pt x="46122" y="70944"/>
                    <a:pt x="73604" y="43542"/>
                    <a:pt x="107399" y="43542"/>
                  </a:cubicBezTo>
                  <a:cubicBezTo>
                    <a:pt x="141194" y="43542"/>
                    <a:pt x="168674" y="70944"/>
                    <a:pt x="168674" y="104655"/>
                  </a:cubicBezTo>
                  <a:cubicBezTo>
                    <a:pt x="168674" y="138366"/>
                    <a:pt x="141194" y="165769"/>
                    <a:pt x="107399" y="165769"/>
                  </a:cubicBezTo>
                  <a:close/>
                  <a:moveTo>
                    <a:pt x="216565" y="4096"/>
                  </a:moveTo>
                  <a:lnTo>
                    <a:pt x="175970" y="4096"/>
                  </a:lnTo>
                  <a:cubicBezTo>
                    <a:pt x="174903" y="4096"/>
                    <a:pt x="174331" y="4956"/>
                    <a:pt x="174331" y="6021"/>
                  </a:cubicBezTo>
                  <a:lnTo>
                    <a:pt x="172407" y="23020"/>
                  </a:lnTo>
                  <a:cubicBezTo>
                    <a:pt x="172407" y="23757"/>
                    <a:pt x="171998" y="24413"/>
                    <a:pt x="171340" y="24740"/>
                  </a:cubicBezTo>
                  <a:cubicBezTo>
                    <a:pt x="170683" y="25068"/>
                    <a:pt x="169864" y="24945"/>
                    <a:pt x="169293" y="24495"/>
                  </a:cubicBezTo>
                  <a:cubicBezTo>
                    <a:pt x="161996" y="18637"/>
                    <a:pt x="153805" y="12124"/>
                    <a:pt x="145537" y="8561"/>
                  </a:cubicBezTo>
                  <a:cubicBezTo>
                    <a:pt x="133250" y="3195"/>
                    <a:pt x="119563" y="246"/>
                    <a:pt x="106009" y="0"/>
                  </a:cubicBezTo>
                  <a:cubicBezTo>
                    <a:pt x="105437" y="0"/>
                    <a:pt x="104856" y="0"/>
                    <a:pt x="104246" y="0"/>
                  </a:cubicBezTo>
                  <a:cubicBezTo>
                    <a:pt x="91178" y="0"/>
                    <a:pt x="77948" y="2499"/>
                    <a:pt x="65908" y="7250"/>
                  </a:cubicBezTo>
                  <a:cubicBezTo>
                    <a:pt x="53045" y="12329"/>
                    <a:pt x="41125" y="21709"/>
                    <a:pt x="31458" y="31130"/>
                  </a:cubicBezTo>
                  <a:cubicBezTo>
                    <a:pt x="21505" y="40838"/>
                    <a:pt x="13476" y="52594"/>
                    <a:pt x="8233" y="65047"/>
                  </a:cubicBezTo>
                  <a:cubicBezTo>
                    <a:pt x="2908" y="77662"/>
                    <a:pt x="82" y="91630"/>
                    <a:pt x="0" y="105433"/>
                  </a:cubicBezTo>
                  <a:cubicBezTo>
                    <a:pt x="82" y="119237"/>
                    <a:pt x="2908" y="133206"/>
                    <a:pt x="8233" y="145780"/>
                  </a:cubicBezTo>
                  <a:cubicBezTo>
                    <a:pt x="13476" y="158232"/>
                    <a:pt x="21505" y="169988"/>
                    <a:pt x="31458" y="179696"/>
                  </a:cubicBezTo>
                  <a:cubicBezTo>
                    <a:pt x="41125" y="189117"/>
                    <a:pt x="53045" y="198497"/>
                    <a:pt x="65908" y="203576"/>
                  </a:cubicBezTo>
                  <a:cubicBezTo>
                    <a:pt x="78481" y="208532"/>
                    <a:pt x="92407" y="211030"/>
                    <a:pt x="106009" y="210785"/>
                  </a:cubicBezTo>
                  <a:cubicBezTo>
                    <a:pt x="119563" y="210539"/>
                    <a:pt x="133250" y="207549"/>
                    <a:pt x="145537" y="202225"/>
                  </a:cubicBezTo>
                  <a:cubicBezTo>
                    <a:pt x="153805" y="198660"/>
                    <a:pt x="161711" y="192148"/>
                    <a:pt x="169007" y="186290"/>
                  </a:cubicBezTo>
                  <a:cubicBezTo>
                    <a:pt x="169540" y="185840"/>
                    <a:pt x="170312" y="185758"/>
                    <a:pt x="170931" y="186004"/>
                  </a:cubicBezTo>
                  <a:cubicBezTo>
                    <a:pt x="171588" y="186290"/>
                    <a:pt x="172036" y="186864"/>
                    <a:pt x="172074" y="187560"/>
                  </a:cubicBezTo>
                  <a:lnTo>
                    <a:pt x="173636" y="202962"/>
                  </a:lnTo>
                  <a:cubicBezTo>
                    <a:pt x="173712" y="203945"/>
                    <a:pt x="174531" y="204682"/>
                    <a:pt x="175560" y="204682"/>
                  </a:cubicBezTo>
                  <a:lnTo>
                    <a:pt x="216518" y="204682"/>
                  </a:lnTo>
                  <a:cubicBezTo>
                    <a:pt x="217584" y="204682"/>
                    <a:pt x="218442" y="203822"/>
                    <a:pt x="218442" y="202798"/>
                  </a:cubicBezTo>
                  <a:lnTo>
                    <a:pt x="218442" y="5980"/>
                  </a:lnTo>
                  <a:cubicBezTo>
                    <a:pt x="218442" y="4915"/>
                    <a:pt x="217584" y="4055"/>
                    <a:pt x="216518" y="4055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317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67284A5-8350-5F79-DCFF-97AB51AF69A9}"/>
                </a:ext>
              </a:extLst>
            </p:cNvPr>
            <p:cNvSpPr/>
            <p:nvPr/>
          </p:nvSpPr>
          <p:spPr>
            <a:xfrm>
              <a:off x="12647885" y="3559014"/>
              <a:ext cx="585426" cy="593634"/>
            </a:xfrm>
            <a:custGeom>
              <a:avLst/>
              <a:gdLst>
                <a:gd name="connsiteX0" fmla="*/ 171995 w 202142"/>
                <a:gd name="connsiteY0" fmla="*/ 29540 h 204976"/>
                <a:gd name="connsiteX1" fmla="*/ 139432 w 202142"/>
                <a:gd name="connsiteY1" fmla="*/ 7135 h 204976"/>
                <a:gd name="connsiteX2" fmla="*/ 101378 w 202142"/>
                <a:gd name="connsiteY2" fmla="*/ 8 h 204976"/>
                <a:gd name="connsiteX3" fmla="*/ 63654 w 202142"/>
                <a:gd name="connsiteY3" fmla="*/ 7913 h 204976"/>
                <a:gd name="connsiteX4" fmla="*/ 47596 w 202142"/>
                <a:gd name="connsiteY4" fmla="*/ 17866 h 204976"/>
                <a:gd name="connsiteX5" fmla="*/ 45630 w 202142"/>
                <a:gd name="connsiteY5" fmla="*/ 17948 h 204976"/>
                <a:gd name="connsiteX6" fmla="*/ 44607 w 202142"/>
                <a:gd name="connsiteY6" fmla="*/ 16392 h 204976"/>
                <a:gd name="connsiteX7" fmla="*/ 43501 w 202142"/>
                <a:gd name="connsiteY7" fmla="*/ 6070 h 204976"/>
                <a:gd name="connsiteX8" fmla="*/ 41617 w 202142"/>
                <a:gd name="connsiteY8" fmla="*/ 4472 h 204976"/>
                <a:gd name="connsiteX9" fmla="*/ 1925 w 202142"/>
                <a:gd name="connsiteY9" fmla="*/ 4472 h 204976"/>
                <a:gd name="connsiteX10" fmla="*/ 0 w 202142"/>
                <a:gd name="connsiteY10" fmla="*/ 6397 h 204976"/>
                <a:gd name="connsiteX11" fmla="*/ 0 w 202142"/>
                <a:gd name="connsiteY11" fmla="*/ 203092 h 204976"/>
                <a:gd name="connsiteX12" fmla="*/ 1925 w 202142"/>
                <a:gd name="connsiteY12" fmla="*/ 204977 h 204976"/>
                <a:gd name="connsiteX13" fmla="*/ 44156 w 202142"/>
                <a:gd name="connsiteY13" fmla="*/ 204977 h 204976"/>
                <a:gd name="connsiteX14" fmla="*/ 46081 w 202142"/>
                <a:gd name="connsiteY14" fmla="*/ 203092 h 204976"/>
                <a:gd name="connsiteX15" fmla="*/ 46081 w 202142"/>
                <a:gd name="connsiteY15" fmla="*/ 82708 h 204976"/>
                <a:gd name="connsiteX16" fmla="*/ 59434 w 202142"/>
                <a:gd name="connsiteY16" fmla="*/ 61449 h 204976"/>
                <a:gd name="connsiteX17" fmla="*/ 101419 w 202142"/>
                <a:gd name="connsiteY17" fmla="*/ 45023 h 204976"/>
                <a:gd name="connsiteX18" fmla="*/ 140087 w 202142"/>
                <a:gd name="connsiteY18" fmla="*/ 62719 h 204976"/>
                <a:gd name="connsiteX19" fmla="*/ 156061 w 202142"/>
                <a:gd name="connsiteY19" fmla="*/ 103311 h 204976"/>
                <a:gd name="connsiteX20" fmla="*/ 156061 w 202142"/>
                <a:gd name="connsiteY20" fmla="*/ 203092 h 204976"/>
                <a:gd name="connsiteX21" fmla="*/ 157986 w 202142"/>
                <a:gd name="connsiteY21" fmla="*/ 204936 h 204976"/>
                <a:gd name="connsiteX22" fmla="*/ 200217 w 202142"/>
                <a:gd name="connsiteY22" fmla="*/ 204936 h 204976"/>
                <a:gd name="connsiteX23" fmla="*/ 202142 w 202142"/>
                <a:gd name="connsiteY23" fmla="*/ 202641 h 204976"/>
                <a:gd name="connsiteX24" fmla="*/ 202142 w 202142"/>
                <a:gd name="connsiteY24" fmla="*/ 99829 h 204976"/>
                <a:gd name="connsiteX25" fmla="*/ 194073 w 202142"/>
                <a:gd name="connsiteY25" fmla="*/ 61613 h 204976"/>
                <a:gd name="connsiteX26" fmla="*/ 172036 w 202142"/>
                <a:gd name="connsiteY26" fmla="*/ 29499 h 204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02142" h="204976">
                  <a:moveTo>
                    <a:pt x="171995" y="29540"/>
                  </a:moveTo>
                  <a:cubicBezTo>
                    <a:pt x="162697" y="20488"/>
                    <a:pt x="151433" y="11927"/>
                    <a:pt x="139432" y="7135"/>
                  </a:cubicBezTo>
                  <a:cubicBezTo>
                    <a:pt x="127511" y="2342"/>
                    <a:pt x="114322" y="-156"/>
                    <a:pt x="101378" y="8"/>
                  </a:cubicBezTo>
                  <a:cubicBezTo>
                    <a:pt x="88435" y="171"/>
                    <a:pt x="75409" y="2916"/>
                    <a:pt x="63654" y="7913"/>
                  </a:cubicBezTo>
                  <a:cubicBezTo>
                    <a:pt x="58123" y="10248"/>
                    <a:pt x="52717" y="14426"/>
                    <a:pt x="47596" y="17866"/>
                  </a:cubicBezTo>
                  <a:cubicBezTo>
                    <a:pt x="47023" y="18235"/>
                    <a:pt x="46245" y="18276"/>
                    <a:pt x="45630" y="17948"/>
                  </a:cubicBezTo>
                  <a:cubicBezTo>
                    <a:pt x="45057" y="17621"/>
                    <a:pt x="44647" y="17047"/>
                    <a:pt x="44607" y="16392"/>
                  </a:cubicBezTo>
                  <a:lnTo>
                    <a:pt x="43501" y="6070"/>
                  </a:lnTo>
                  <a:cubicBezTo>
                    <a:pt x="43337" y="5128"/>
                    <a:pt x="42559" y="4472"/>
                    <a:pt x="41617" y="4472"/>
                  </a:cubicBezTo>
                  <a:lnTo>
                    <a:pt x="1925" y="4472"/>
                  </a:lnTo>
                  <a:cubicBezTo>
                    <a:pt x="860" y="4472"/>
                    <a:pt x="0" y="5332"/>
                    <a:pt x="0" y="6397"/>
                  </a:cubicBezTo>
                  <a:lnTo>
                    <a:pt x="0" y="203092"/>
                  </a:lnTo>
                  <a:cubicBezTo>
                    <a:pt x="0" y="204157"/>
                    <a:pt x="860" y="204977"/>
                    <a:pt x="1925" y="204977"/>
                  </a:cubicBezTo>
                  <a:lnTo>
                    <a:pt x="44156" y="204977"/>
                  </a:lnTo>
                  <a:cubicBezTo>
                    <a:pt x="45221" y="204977"/>
                    <a:pt x="46081" y="204116"/>
                    <a:pt x="46081" y="203092"/>
                  </a:cubicBezTo>
                  <a:cubicBezTo>
                    <a:pt x="46081" y="203092"/>
                    <a:pt x="45999" y="82954"/>
                    <a:pt x="46081" y="82708"/>
                  </a:cubicBezTo>
                  <a:cubicBezTo>
                    <a:pt x="49195" y="74147"/>
                    <a:pt x="52963" y="67634"/>
                    <a:pt x="59434" y="61449"/>
                  </a:cubicBezTo>
                  <a:cubicBezTo>
                    <a:pt x="70616" y="50676"/>
                    <a:pt x="85936" y="44737"/>
                    <a:pt x="101419" y="45023"/>
                  </a:cubicBezTo>
                  <a:cubicBezTo>
                    <a:pt x="116739" y="45310"/>
                    <a:pt x="129519" y="51741"/>
                    <a:pt x="140087" y="62719"/>
                  </a:cubicBezTo>
                  <a:cubicBezTo>
                    <a:pt x="150532" y="73532"/>
                    <a:pt x="156389" y="88360"/>
                    <a:pt x="156061" y="103311"/>
                  </a:cubicBezTo>
                  <a:lnTo>
                    <a:pt x="156061" y="203092"/>
                  </a:lnTo>
                  <a:cubicBezTo>
                    <a:pt x="156061" y="204157"/>
                    <a:pt x="156921" y="204936"/>
                    <a:pt x="157986" y="204936"/>
                  </a:cubicBezTo>
                  <a:lnTo>
                    <a:pt x="200217" y="204936"/>
                  </a:lnTo>
                  <a:cubicBezTo>
                    <a:pt x="201282" y="204936"/>
                    <a:pt x="202142" y="203707"/>
                    <a:pt x="202142" y="202641"/>
                  </a:cubicBezTo>
                  <a:lnTo>
                    <a:pt x="202142" y="99829"/>
                  </a:lnTo>
                  <a:cubicBezTo>
                    <a:pt x="201979" y="86763"/>
                    <a:pt x="199193" y="73532"/>
                    <a:pt x="194073" y="61613"/>
                  </a:cubicBezTo>
                  <a:cubicBezTo>
                    <a:pt x="188953" y="49693"/>
                    <a:pt x="181334" y="38593"/>
                    <a:pt x="172036" y="2949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317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20AC0C1D-5B61-78FE-9B8F-F36A37675DC3}"/>
                </a:ext>
              </a:extLst>
            </p:cNvPr>
            <p:cNvSpPr/>
            <p:nvPr/>
          </p:nvSpPr>
          <p:spPr>
            <a:xfrm>
              <a:off x="10704512" y="3559176"/>
              <a:ext cx="551678" cy="611998"/>
            </a:xfrm>
            <a:custGeom>
              <a:avLst/>
              <a:gdLst>
                <a:gd name="connsiteX0" fmla="*/ 106048 w 190489"/>
                <a:gd name="connsiteY0" fmla="*/ 43869 h 211317"/>
                <a:gd name="connsiteX1" fmla="*/ 154382 w 190489"/>
                <a:gd name="connsiteY1" fmla="*/ 66971 h 211317"/>
                <a:gd name="connsiteX2" fmla="*/ 156922 w 190489"/>
                <a:gd name="connsiteY2" fmla="*/ 67299 h 211317"/>
                <a:gd name="connsiteX3" fmla="*/ 189690 w 190489"/>
                <a:gd name="connsiteY3" fmla="*/ 44033 h 211317"/>
                <a:gd name="connsiteX4" fmla="*/ 190469 w 190489"/>
                <a:gd name="connsiteY4" fmla="*/ 42763 h 211317"/>
                <a:gd name="connsiteX5" fmla="*/ 190059 w 190489"/>
                <a:gd name="connsiteY5" fmla="*/ 41248 h 211317"/>
                <a:gd name="connsiteX6" fmla="*/ 106048 w 190489"/>
                <a:gd name="connsiteY6" fmla="*/ 0 h 211317"/>
                <a:gd name="connsiteX7" fmla="*/ 0 w 190489"/>
                <a:gd name="connsiteY7" fmla="*/ 105679 h 211317"/>
                <a:gd name="connsiteX8" fmla="*/ 106048 w 190489"/>
                <a:gd name="connsiteY8" fmla="*/ 211318 h 211317"/>
                <a:gd name="connsiteX9" fmla="*/ 190059 w 190489"/>
                <a:gd name="connsiteY9" fmla="*/ 170070 h 211317"/>
                <a:gd name="connsiteX10" fmla="*/ 190469 w 190489"/>
                <a:gd name="connsiteY10" fmla="*/ 168554 h 211317"/>
                <a:gd name="connsiteX11" fmla="*/ 189690 w 190489"/>
                <a:gd name="connsiteY11" fmla="*/ 167285 h 211317"/>
                <a:gd name="connsiteX12" fmla="*/ 156922 w 190489"/>
                <a:gd name="connsiteY12" fmla="*/ 144019 h 211317"/>
                <a:gd name="connsiteX13" fmla="*/ 154382 w 190489"/>
                <a:gd name="connsiteY13" fmla="*/ 144347 h 211317"/>
                <a:gd name="connsiteX14" fmla="*/ 106048 w 190489"/>
                <a:gd name="connsiteY14" fmla="*/ 166097 h 211317"/>
                <a:gd name="connsiteX15" fmla="*/ 46081 w 190489"/>
                <a:gd name="connsiteY15" fmla="*/ 105638 h 211317"/>
                <a:gd name="connsiteX16" fmla="*/ 106048 w 190489"/>
                <a:gd name="connsiteY16" fmla="*/ 43828 h 211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0489" h="211317">
                  <a:moveTo>
                    <a:pt x="106048" y="43869"/>
                  </a:moveTo>
                  <a:cubicBezTo>
                    <a:pt x="124890" y="43869"/>
                    <a:pt x="142504" y="52307"/>
                    <a:pt x="154382" y="66971"/>
                  </a:cubicBezTo>
                  <a:cubicBezTo>
                    <a:pt x="154997" y="67749"/>
                    <a:pt x="156143" y="67872"/>
                    <a:pt x="156922" y="67299"/>
                  </a:cubicBezTo>
                  <a:lnTo>
                    <a:pt x="189690" y="44033"/>
                  </a:lnTo>
                  <a:cubicBezTo>
                    <a:pt x="190100" y="43746"/>
                    <a:pt x="190387" y="43296"/>
                    <a:pt x="190469" y="42763"/>
                  </a:cubicBezTo>
                  <a:cubicBezTo>
                    <a:pt x="190550" y="42231"/>
                    <a:pt x="190387" y="41698"/>
                    <a:pt x="190059" y="41248"/>
                  </a:cubicBezTo>
                  <a:cubicBezTo>
                    <a:pt x="170111" y="15401"/>
                    <a:pt x="138694" y="0"/>
                    <a:pt x="106048" y="0"/>
                  </a:cubicBezTo>
                  <a:cubicBezTo>
                    <a:pt x="47556" y="41"/>
                    <a:pt x="0" y="47433"/>
                    <a:pt x="0" y="105679"/>
                  </a:cubicBezTo>
                  <a:cubicBezTo>
                    <a:pt x="0" y="163926"/>
                    <a:pt x="47556" y="211318"/>
                    <a:pt x="106048" y="211318"/>
                  </a:cubicBezTo>
                  <a:cubicBezTo>
                    <a:pt x="138694" y="211318"/>
                    <a:pt x="170111" y="195875"/>
                    <a:pt x="190059" y="170070"/>
                  </a:cubicBezTo>
                  <a:cubicBezTo>
                    <a:pt x="190387" y="169619"/>
                    <a:pt x="190550" y="169087"/>
                    <a:pt x="190469" y="168554"/>
                  </a:cubicBezTo>
                  <a:cubicBezTo>
                    <a:pt x="190387" y="168063"/>
                    <a:pt x="190100" y="167612"/>
                    <a:pt x="189690" y="167285"/>
                  </a:cubicBezTo>
                  <a:lnTo>
                    <a:pt x="156922" y="144019"/>
                  </a:lnTo>
                  <a:cubicBezTo>
                    <a:pt x="156102" y="143445"/>
                    <a:pt x="154997" y="143568"/>
                    <a:pt x="154382" y="144347"/>
                  </a:cubicBezTo>
                  <a:cubicBezTo>
                    <a:pt x="142504" y="159010"/>
                    <a:pt x="124890" y="166097"/>
                    <a:pt x="106048" y="166097"/>
                  </a:cubicBezTo>
                  <a:cubicBezTo>
                    <a:pt x="71846" y="166097"/>
                    <a:pt x="46081" y="139718"/>
                    <a:pt x="46081" y="105638"/>
                  </a:cubicBezTo>
                  <a:cubicBezTo>
                    <a:pt x="46081" y="71558"/>
                    <a:pt x="71846" y="43828"/>
                    <a:pt x="106048" y="4382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317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8A5BBBC-15C6-4B0F-20F3-ABA7E3E273B8}"/>
                </a:ext>
              </a:extLst>
            </p:cNvPr>
            <p:cNvSpPr/>
            <p:nvPr/>
          </p:nvSpPr>
          <p:spPr>
            <a:xfrm>
              <a:off x="11956954" y="3559069"/>
              <a:ext cx="624695" cy="993978"/>
            </a:xfrm>
            <a:custGeom>
              <a:avLst/>
              <a:gdLst>
                <a:gd name="connsiteX0" fmla="*/ 108465 w 215701"/>
                <a:gd name="connsiteY0" fmla="*/ 165769 h 343211"/>
                <a:gd name="connsiteX1" fmla="*/ 46041 w 215701"/>
                <a:gd name="connsiteY1" fmla="*/ 105106 h 343211"/>
                <a:gd name="connsiteX2" fmla="*/ 108465 w 215701"/>
                <a:gd name="connsiteY2" fmla="*/ 43992 h 343211"/>
                <a:gd name="connsiteX3" fmla="*/ 169661 w 215701"/>
                <a:gd name="connsiteY3" fmla="*/ 105106 h 343211"/>
                <a:gd name="connsiteX4" fmla="*/ 108465 w 215701"/>
                <a:gd name="connsiteY4" fmla="*/ 165769 h 343211"/>
                <a:gd name="connsiteX5" fmla="*/ 166916 w 215701"/>
                <a:gd name="connsiteY5" fmla="*/ 184365 h 343211"/>
                <a:gd name="connsiteX6" fmla="*/ 215701 w 215701"/>
                <a:gd name="connsiteY6" fmla="*/ 106129 h 343211"/>
                <a:gd name="connsiteX7" fmla="*/ 108465 w 215701"/>
                <a:gd name="connsiteY7" fmla="*/ 0 h 343211"/>
                <a:gd name="connsiteX8" fmla="*/ 0 w 215701"/>
                <a:gd name="connsiteY8" fmla="*/ 106129 h 343211"/>
                <a:gd name="connsiteX9" fmla="*/ 29615 w 215701"/>
                <a:gd name="connsiteY9" fmla="*/ 183300 h 343211"/>
                <a:gd name="connsiteX10" fmla="*/ 108465 w 215701"/>
                <a:gd name="connsiteY10" fmla="*/ 211400 h 343211"/>
                <a:gd name="connsiteX11" fmla="*/ 167612 w 215701"/>
                <a:gd name="connsiteY11" fmla="*/ 255228 h 343211"/>
                <a:gd name="connsiteX12" fmla="*/ 107646 w 215701"/>
                <a:gd name="connsiteY12" fmla="*/ 296025 h 343211"/>
                <a:gd name="connsiteX13" fmla="*/ 46410 w 215701"/>
                <a:gd name="connsiteY13" fmla="*/ 250804 h 343211"/>
                <a:gd name="connsiteX14" fmla="*/ 44525 w 215701"/>
                <a:gd name="connsiteY14" fmla="*/ 248920 h 343211"/>
                <a:gd name="connsiteX15" fmla="*/ 2663 w 215701"/>
                <a:gd name="connsiteY15" fmla="*/ 248920 h 343211"/>
                <a:gd name="connsiteX16" fmla="*/ 738 w 215701"/>
                <a:gd name="connsiteY16" fmla="*/ 250763 h 343211"/>
                <a:gd name="connsiteX17" fmla="*/ 24659 w 215701"/>
                <a:gd name="connsiteY17" fmla="*/ 314744 h 343211"/>
                <a:gd name="connsiteX18" fmla="*/ 107646 w 215701"/>
                <a:gd name="connsiteY18" fmla="*/ 343211 h 343211"/>
                <a:gd name="connsiteX19" fmla="*/ 215701 w 215701"/>
                <a:gd name="connsiteY19" fmla="*/ 255228 h 343211"/>
                <a:gd name="connsiteX20" fmla="*/ 167039 w 215701"/>
                <a:gd name="connsiteY20" fmla="*/ 187847 h 343211"/>
                <a:gd name="connsiteX21" fmla="*/ 165810 w 215701"/>
                <a:gd name="connsiteY21" fmla="*/ 186127 h 343211"/>
                <a:gd name="connsiteX22" fmla="*/ 166875 w 215701"/>
                <a:gd name="connsiteY22" fmla="*/ 184324 h 34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15701" h="343211">
                  <a:moveTo>
                    <a:pt x="108465" y="165769"/>
                  </a:moveTo>
                  <a:cubicBezTo>
                    <a:pt x="71723" y="165769"/>
                    <a:pt x="46041" y="140824"/>
                    <a:pt x="46041" y="105106"/>
                  </a:cubicBezTo>
                  <a:cubicBezTo>
                    <a:pt x="46041" y="69388"/>
                    <a:pt x="70535" y="43992"/>
                    <a:pt x="108465" y="43992"/>
                  </a:cubicBezTo>
                  <a:cubicBezTo>
                    <a:pt x="143937" y="43992"/>
                    <a:pt x="169661" y="69715"/>
                    <a:pt x="169661" y="105106"/>
                  </a:cubicBezTo>
                  <a:cubicBezTo>
                    <a:pt x="169661" y="140496"/>
                    <a:pt x="144510" y="165769"/>
                    <a:pt x="108465" y="165769"/>
                  </a:cubicBezTo>
                  <a:close/>
                  <a:moveTo>
                    <a:pt x="166916" y="184365"/>
                  </a:moveTo>
                  <a:cubicBezTo>
                    <a:pt x="199767" y="168513"/>
                    <a:pt x="215701" y="142913"/>
                    <a:pt x="215701" y="106129"/>
                  </a:cubicBezTo>
                  <a:cubicBezTo>
                    <a:pt x="215701" y="55011"/>
                    <a:pt x="182154" y="0"/>
                    <a:pt x="108465" y="0"/>
                  </a:cubicBezTo>
                  <a:cubicBezTo>
                    <a:pt x="56239" y="0"/>
                    <a:pt x="0" y="33219"/>
                    <a:pt x="0" y="106129"/>
                  </a:cubicBezTo>
                  <a:cubicBezTo>
                    <a:pt x="0" y="138038"/>
                    <a:pt x="10240" y="164704"/>
                    <a:pt x="29615" y="183300"/>
                  </a:cubicBezTo>
                  <a:cubicBezTo>
                    <a:pt x="48785" y="201692"/>
                    <a:pt x="76024" y="211400"/>
                    <a:pt x="108465" y="211400"/>
                  </a:cubicBezTo>
                  <a:cubicBezTo>
                    <a:pt x="145493" y="211400"/>
                    <a:pt x="167612" y="227784"/>
                    <a:pt x="167612" y="255228"/>
                  </a:cubicBezTo>
                  <a:cubicBezTo>
                    <a:pt x="167612" y="282672"/>
                    <a:pt x="137466" y="296025"/>
                    <a:pt x="107646" y="296025"/>
                  </a:cubicBezTo>
                  <a:cubicBezTo>
                    <a:pt x="78850" y="295615"/>
                    <a:pt x="47434" y="281320"/>
                    <a:pt x="46410" y="250804"/>
                  </a:cubicBezTo>
                  <a:cubicBezTo>
                    <a:pt x="46410" y="249739"/>
                    <a:pt x="45549" y="248920"/>
                    <a:pt x="44525" y="248920"/>
                  </a:cubicBezTo>
                  <a:lnTo>
                    <a:pt x="2663" y="248920"/>
                  </a:lnTo>
                  <a:cubicBezTo>
                    <a:pt x="1598" y="248920"/>
                    <a:pt x="738" y="249739"/>
                    <a:pt x="738" y="250763"/>
                  </a:cubicBezTo>
                  <a:cubicBezTo>
                    <a:pt x="614" y="276815"/>
                    <a:pt x="8889" y="298934"/>
                    <a:pt x="24659" y="314744"/>
                  </a:cubicBezTo>
                  <a:cubicBezTo>
                    <a:pt x="43255" y="333382"/>
                    <a:pt x="71969" y="343211"/>
                    <a:pt x="107646" y="343211"/>
                  </a:cubicBezTo>
                  <a:cubicBezTo>
                    <a:pt x="159667" y="343211"/>
                    <a:pt x="215701" y="315686"/>
                    <a:pt x="215701" y="255228"/>
                  </a:cubicBezTo>
                  <a:cubicBezTo>
                    <a:pt x="215701" y="232986"/>
                    <a:pt x="207263" y="203248"/>
                    <a:pt x="167039" y="187847"/>
                  </a:cubicBezTo>
                  <a:cubicBezTo>
                    <a:pt x="166343" y="187561"/>
                    <a:pt x="165851" y="186905"/>
                    <a:pt x="165810" y="186127"/>
                  </a:cubicBezTo>
                  <a:cubicBezTo>
                    <a:pt x="165810" y="185389"/>
                    <a:pt x="166220" y="184652"/>
                    <a:pt x="166875" y="18432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317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1151479-0CAF-E27A-FE11-EF7CF13A777F}"/>
                </a:ext>
              </a:extLst>
            </p:cNvPr>
            <p:cNvSpPr/>
            <p:nvPr/>
          </p:nvSpPr>
          <p:spPr>
            <a:xfrm>
              <a:off x="11276587" y="3559283"/>
              <a:ext cx="614254" cy="611879"/>
            </a:xfrm>
            <a:custGeom>
              <a:avLst/>
              <a:gdLst>
                <a:gd name="connsiteX0" fmla="*/ 106048 w 212096"/>
                <a:gd name="connsiteY0" fmla="*/ 165400 h 211276"/>
                <a:gd name="connsiteX1" fmla="*/ 46081 w 212096"/>
                <a:gd name="connsiteY1" fmla="*/ 105639 h 211276"/>
                <a:gd name="connsiteX2" fmla="*/ 106048 w 212096"/>
                <a:gd name="connsiteY2" fmla="*/ 43869 h 211276"/>
                <a:gd name="connsiteX3" fmla="*/ 166015 w 212096"/>
                <a:gd name="connsiteY3" fmla="*/ 105639 h 211276"/>
                <a:gd name="connsiteX4" fmla="*/ 106048 w 212096"/>
                <a:gd name="connsiteY4" fmla="*/ 165400 h 211276"/>
                <a:gd name="connsiteX5" fmla="*/ 106048 w 212096"/>
                <a:gd name="connsiteY5" fmla="*/ 0 h 211276"/>
                <a:gd name="connsiteX6" fmla="*/ 0 w 212096"/>
                <a:gd name="connsiteY6" fmla="*/ 105639 h 211276"/>
                <a:gd name="connsiteX7" fmla="*/ 106048 w 212096"/>
                <a:gd name="connsiteY7" fmla="*/ 211277 h 211276"/>
                <a:gd name="connsiteX8" fmla="*/ 212096 w 212096"/>
                <a:gd name="connsiteY8" fmla="*/ 105639 h 211276"/>
                <a:gd name="connsiteX9" fmla="*/ 106048 w 212096"/>
                <a:gd name="connsiteY9" fmla="*/ 0 h 211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2096" h="211276">
                  <a:moveTo>
                    <a:pt x="106048" y="165400"/>
                  </a:moveTo>
                  <a:cubicBezTo>
                    <a:pt x="72992" y="165400"/>
                    <a:pt x="46081" y="138611"/>
                    <a:pt x="46081" y="105639"/>
                  </a:cubicBezTo>
                  <a:cubicBezTo>
                    <a:pt x="46081" y="72665"/>
                    <a:pt x="72992" y="43869"/>
                    <a:pt x="106048" y="43869"/>
                  </a:cubicBezTo>
                  <a:cubicBezTo>
                    <a:pt x="139103" y="43869"/>
                    <a:pt x="166015" y="72706"/>
                    <a:pt x="166015" y="105639"/>
                  </a:cubicBezTo>
                  <a:cubicBezTo>
                    <a:pt x="166015" y="138570"/>
                    <a:pt x="139103" y="165400"/>
                    <a:pt x="106048" y="165400"/>
                  </a:cubicBezTo>
                  <a:close/>
                  <a:moveTo>
                    <a:pt x="106048" y="0"/>
                  </a:moveTo>
                  <a:cubicBezTo>
                    <a:pt x="47596" y="0"/>
                    <a:pt x="0" y="47391"/>
                    <a:pt x="0" y="105639"/>
                  </a:cubicBezTo>
                  <a:cubicBezTo>
                    <a:pt x="0" y="163885"/>
                    <a:pt x="47555" y="211277"/>
                    <a:pt x="106048" y="211277"/>
                  </a:cubicBezTo>
                  <a:cubicBezTo>
                    <a:pt x="164540" y="211277"/>
                    <a:pt x="212096" y="163885"/>
                    <a:pt x="212096" y="105639"/>
                  </a:cubicBezTo>
                  <a:cubicBezTo>
                    <a:pt x="212096" y="47391"/>
                    <a:pt x="164540" y="0"/>
                    <a:pt x="106048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317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D6BA910-C139-964A-582D-B45105706F47}"/>
              </a:ext>
            </a:extLst>
          </p:cNvPr>
          <p:cNvGrpSpPr/>
          <p:nvPr/>
        </p:nvGrpSpPr>
        <p:grpSpPr>
          <a:xfrm>
            <a:off x="1258256" y="4224845"/>
            <a:ext cx="9675490" cy="1"/>
            <a:chOff x="1812018" y="6083225"/>
            <a:chExt cx="13933714" cy="1"/>
          </a:xfrm>
        </p:grpSpPr>
        <p:cxnSp>
          <p:nvCxnSpPr>
            <p:cNvPr id="13" name="Conector reto 30">
              <a:extLst>
                <a:ext uri="{FF2B5EF4-FFF2-40B4-BE49-F238E27FC236}">
                  <a16:creationId xmlns:a16="http://schemas.microsoft.com/office/drawing/2014/main" id="{6FF6036D-F9E8-106F-DCEE-15D9A162B7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12018" y="6083225"/>
              <a:ext cx="13933714" cy="0"/>
            </a:xfrm>
            <a:prstGeom prst="line">
              <a:avLst/>
            </a:prstGeom>
            <a:noFill/>
            <a:ln cap="sq">
              <a:solidFill>
                <a:srgbClr val="2F3136"/>
              </a:solidFill>
              <a:miter lim="800000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Conector reto 31">
              <a:extLst>
                <a:ext uri="{FF2B5EF4-FFF2-40B4-BE49-F238E27FC236}">
                  <a16:creationId xmlns:a16="http://schemas.microsoft.com/office/drawing/2014/main" id="{0013B227-7601-2F14-CDF1-25F8D7737E8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45053" y="6083225"/>
              <a:ext cx="2260222" cy="0"/>
            </a:xfrm>
            <a:prstGeom prst="line">
              <a:avLst/>
            </a:prstGeom>
            <a:noFill/>
            <a:ln w="127000" cap="sq">
              <a:solidFill>
                <a:srgbClr val="01C949"/>
              </a:solidFill>
              <a:miter lim="800000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4" name="Conector reto 31">
              <a:extLst>
                <a:ext uri="{FF2B5EF4-FFF2-40B4-BE49-F238E27FC236}">
                  <a16:creationId xmlns:a16="http://schemas.microsoft.com/office/drawing/2014/main" id="{8BC70974-A230-6BCF-2443-D5B2BE0601F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10690" y="6083226"/>
              <a:ext cx="2260222" cy="0"/>
            </a:xfrm>
            <a:prstGeom prst="line">
              <a:avLst/>
            </a:prstGeom>
            <a:noFill/>
            <a:ln w="127000" cap="sq">
              <a:solidFill>
                <a:srgbClr val="01C949"/>
              </a:solidFill>
              <a:miter lim="800000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6" name="Conector reto 31">
              <a:extLst>
                <a:ext uri="{FF2B5EF4-FFF2-40B4-BE49-F238E27FC236}">
                  <a16:creationId xmlns:a16="http://schemas.microsoft.com/office/drawing/2014/main" id="{03F58E7F-6295-8D32-2448-43151BB95AD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76329" y="6083226"/>
              <a:ext cx="2260222" cy="0"/>
            </a:xfrm>
            <a:prstGeom prst="line">
              <a:avLst/>
            </a:prstGeom>
            <a:noFill/>
            <a:ln w="127000" cap="sq">
              <a:solidFill>
                <a:srgbClr val="01C949"/>
              </a:solidFill>
              <a:miter lim="800000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7" name="Conector reto 31">
              <a:extLst>
                <a:ext uri="{FF2B5EF4-FFF2-40B4-BE49-F238E27FC236}">
                  <a16:creationId xmlns:a16="http://schemas.microsoft.com/office/drawing/2014/main" id="{14150226-3513-DE5E-73E5-EDBAC7AD80C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441968" y="6083226"/>
              <a:ext cx="2260222" cy="0"/>
            </a:xfrm>
            <a:prstGeom prst="line">
              <a:avLst/>
            </a:prstGeom>
            <a:noFill/>
            <a:ln w="127000" cap="sq">
              <a:solidFill>
                <a:srgbClr val="01C949"/>
              </a:solidFill>
              <a:miter lim="800000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59" name="Conector reto 30">
            <a:extLst>
              <a:ext uri="{FF2B5EF4-FFF2-40B4-BE49-F238E27FC236}">
                <a16:creationId xmlns:a16="http://schemas.microsoft.com/office/drawing/2014/main" id="{859EBBEC-7C2F-F832-8CA1-7CA93A955E8F}"/>
              </a:ext>
            </a:extLst>
          </p:cNvPr>
          <p:cNvCxnSpPr>
            <a:cxnSpLocks/>
          </p:cNvCxnSpPr>
          <p:nvPr/>
        </p:nvCxnSpPr>
        <p:spPr>
          <a:xfrm flipV="1">
            <a:off x="6096001" y="3830571"/>
            <a:ext cx="0" cy="388982"/>
          </a:xfrm>
          <a:prstGeom prst="line">
            <a:avLst/>
          </a:prstGeom>
          <a:noFill/>
          <a:ln cap="sq">
            <a:solidFill>
              <a:srgbClr val="2F3136"/>
            </a:solidFill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63" name="Gráfico 1">
            <a:extLst>
              <a:ext uri="{FF2B5EF4-FFF2-40B4-BE49-F238E27FC236}">
                <a16:creationId xmlns:a16="http://schemas.microsoft.com/office/drawing/2014/main" id="{8DD99F4A-5E6F-38C5-B3FE-19C5C7402B7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6193380"/>
            <a:ext cx="1952246" cy="976124"/>
          </a:xfrm>
          <a:prstGeom prst="rect">
            <a:avLst/>
          </a:prstGeom>
        </p:spPr>
      </p:pic>
      <p:sp>
        <p:nvSpPr>
          <p:cNvPr id="65" name="Retângulo: Único Canto Arredondado 8">
            <a:extLst>
              <a:ext uri="{FF2B5EF4-FFF2-40B4-BE49-F238E27FC236}">
                <a16:creationId xmlns:a16="http://schemas.microsoft.com/office/drawing/2014/main" id="{BB05FFA8-D505-EE97-841E-116820CB7CF4}"/>
              </a:ext>
            </a:extLst>
          </p:cNvPr>
          <p:cNvSpPr/>
          <p:nvPr/>
        </p:nvSpPr>
        <p:spPr>
          <a:xfrm flipV="1">
            <a:off x="-1289125" y="-19468"/>
            <a:ext cx="2120338" cy="1746840"/>
          </a:xfrm>
          <a:prstGeom prst="round1Rect">
            <a:avLst>
              <a:gd name="adj" fmla="val 42181"/>
            </a:avLst>
          </a:prstGeom>
          <a:noFill/>
          <a:ln cap="sq">
            <a:solidFill>
              <a:srgbClr val="2F3136"/>
            </a:solidFill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17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Elipse 10">
            <a:extLst>
              <a:ext uri="{FF2B5EF4-FFF2-40B4-BE49-F238E27FC236}">
                <a16:creationId xmlns:a16="http://schemas.microsoft.com/office/drawing/2014/main" id="{4FC23B56-2E6F-97E4-81E0-ED51F20A9EEF}"/>
              </a:ext>
            </a:extLst>
          </p:cNvPr>
          <p:cNvSpPr/>
          <p:nvPr/>
        </p:nvSpPr>
        <p:spPr>
          <a:xfrm>
            <a:off x="404173" y="720455"/>
            <a:ext cx="854083" cy="854083"/>
          </a:xfrm>
          <a:prstGeom prst="ellipse">
            <a:avLst/>
          </a:prstGeom>
          <a:solidFill>
            <a:srgbClr val="01C9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17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Gráfico 30">
            <a:extLst>
              <a:ext uri="{FF2B5EF4-FFF2-40B4-BE49-F238E27FC236}">
                <a16:creationId xmlns:a16="http://schemas.microsoft.com/office/drawing/2014/main" id="{5FB9BD75-33CD-BB51-A7E4-D20FA98096D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10011" y="1313995"/>
            <a:ext cx="1417637" cy="1407927"/>
          </a:xfrm>
          <a:prstGeom prst="rect">
            <a:avLst/>
          </a:prstGeom>
        </p:spPr>
      </p:pic>
      <p:pic>
        <p:nvPicPr>
          <p:cNvPr id="4" name="Imagem 3" descr="Logotipo, nome da empresa&#10;&#10;Descrição gerada automaticamente">
            <a:extLst>
              <a:ext uri="{FF2B5EF4-FFF2-40B4-BE49-F238E27FC236}">
                <a16:creationId xmlns:a16="http://schemas.microsoft.com/office/drawing/2014/main" id="{E33CB7A2-CA5D-56CC-B769-B99B22D24AE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5536" y="4578890"/>
            <a:ext cx="2189949" cy="729983"/>
          </a:xfrm>
          <a:prstGeom prst="rect">
            <a:avLst/>
          </a:prstGeom>
        </p:spPr>
      </p:pic>
      <p:pic>
        <p:nvPicPr>
          <p:cNvPr id="16" name="Imagem 15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F6F5ED28-7254-50E7-0C5E-C73663BC5E7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2388" y="4553802"/>
            <a:ext cx="1774769" cy="650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17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91EC679-A0DD-9A98-65A0-E31ED296CE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Agrupar 30">
            <a:extLst>
              <a:ext uri="{FF2B5EF4-FFF2-40B4-BE49-F238E27FC236}">
                <a16:creationId xmlns:a16="http://schemas.microsoft.com/office/drawing/2014/main" id="{26DF4A7E-2F1F-FB7E-8156-E6A8653CC775}"/>
              </a:ext>
            </a:extLst>
          </p:cNvPr>
          <p:cNvGrpSpPr/>
          <p:nvPr/>
        </p:nvGrpSpPr>
        <p:grpSpPr>
          <a:xfrm flipH="1">
            <a:off x="7409581" y="648994"/>
            <a:ext cx="4270351" cy="2622624"/>
            <a:chOff x="2515351" y="3262520"/>
            <a:chExt cx="6150986" cy="3777611"/>
          </a:xfrm>
        </p:grpSpPr>
        <p:sp>
          <p:nvSpPr>
            <p:cNvPr id="32" name="Triângulo isósceles 31">
              <a:extLst>
                <a:ext uri="{FF2B5EF4-FFF2-40B4-BE49-F238E27FC236}">
                  <a16:creationId xmlns:a16="http://schemas.microsoft.com/office/drawing/2014/main" id="{846AC1B6-D879-56EE-8CDC-7EA88DC3E5A4}"/>
                </a:ext>
              </a:extLst>
            </p:cNvPr>
            <p:cNvSpPr/>
            <p:nvPr/>
          </p:nvSpPr>
          <p:spPr>
            <a:xfrm flipV="1">
              <a:off x="3219450" y="6636271"/>
              <a:ext cx="579035" cy="403860"/>
            </a:xfrm>
            <a:prstGeom prst="triangle">
              <a:avLst/>
            </a:prstGeom>
            <a:noFill/>
            <a:ln cap="sq">
              <a:solidFill>
                <a:srgbClr val="2F3136"/>
              </a:solidFill>
              <a:miter lim="800000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59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Retângulo: Cantos Arredondados 32">
              <a:extLst>
                <a:ext uri="{FF2B5EF4-FFF2-40B4-BE49-F238E27FC236}">
                  <a16:creationId xmlns:a16="http://schemas.microsoft.com/office/drawing/2014/main" id="{F4D5F70B-EA36-B3C2-D4BB-3C98D93A979A}"/>
                </a:ext>
              </a:extLst>
            </p:cNvPr>
            <p:cNvSpPr/>
            <p:nvPr/>
          </p:nvSpPr>
          <p:spPr>
            <a:xfrm>
              <a:off x="2515351" y="3262520"/>
              <a:ext cx="6150986" cy="3495197"/>
            </a:xfrm>
            <a:prstGeom prst="roundRect">
              <a:avLst>
                <a:gd name="adj" fmla="val 10582"/>
              </a:avLst>
            </a:prstGeom>
            <a:solidFill>
              <a:srgbClr val="2F31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59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CaixaDeTexto 3">
            <a:extLst>
              <a:ext uri="{FF2B5EF4-FFF2-40B4-BE49-F238E27FC236}">
                <a16:creationId xmlns:a16="http://schemas.microsoft.com/office/drawing/2014/main" id="{D0CE6800-11A7-BD70-C3D7-BD708AF68D36}"/>
              </a:ext>
            </a:extLst>
          </p:cNvPr>
          <p:cNvSpPr txBox="1"/>
          <p:nvPr/>
        </p:nvSpPr>
        <p:spPr>
          <a:xfrm>
            <a:off x="8148363" y="1016629"/>
            <a:ext cx="3401651" cy="170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821" rtl="0" eaLnBrk="1" fontAlgn="auto" latinLnBrk="0" hangingPunct="1">
              <a:lnSpc>
                <a:spcPct val="90000"/>
              </a:lnSpc>
              <a:spcBef>
                <a:spcPts val="694"/>
              </a:spcBef>
              <a:spcAft>
                <a:spcPts val="694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67" b="0" i="0" u="none" strike="noStrike" kern="1200" cap="none" spc="0" normalizeH="0" baseline="0" noProof="0">
                <a:ln>
                  <a:noFill/>
                </a:ln>
                <a:solidFill>
                  <a:srgbClr val="01C949"/>
                </a:solidFill>
                <a:effectLst/>
                <a:uLnTx/>
                <a:uFillTx/>
                <a:latin typeface="Tofino Personal" pitchFamily="2" charset="77"/>
                <a:ea typeface="+mn-ea"/>
                <a:cs typeface="Tofino Personal" pitchFamily="2" charset="77"/>
              </a:rPr>
              <a:t>Além de atendimento ao Programa Nacional do Livro </a:t>
            </a:r>
            <a:br>
              <a:rPr kumimoji="0" lang="pt-BR" sz="1667" b="0" i="0" u="none" strike="noStrike" kern="1200" cap="none" spc="0" normalizeH="0" baseline="0" noProof="0">
                <a:ln>
                  <a:noFill/>
                </a:ln>
                <a:solidFill>
                  <a:srgbClr val="01C949"/>
                </a:solidFill>
                <a:effectLst/>
                <a:uLnTx/>
                <a:uFillTx/>
                <a:latin typeface="Tofino Personal" pitchFamily="2" charset="77"/>
                <a:ea typeface="+mn-ea"/>
                <a:cs typeface="Tofino Personal" pitchFamily="2" charset="77"/>
              </a:rPr>
            </a:br>
            <a:r>
              <a:rPr kumimoji="0" lang="pt-BR" sz="1667" b="0" i="0" u="none" strike="noStrike" kern="1200" cap="none" spc="0" normalizeH="0" baseline="0" noProof="0">
                <a:ln>
                  <a:noFill/>
                </a:ln>
                <a:solidFill>
                  <a:srgbClr val="01C949"/>
                </a:solidFill>
                <a:effectLst/>
                <a:uLnTx/>
                <a:uFillTx/>
                <a:latin typeface="Tofino Personal" pitchFamily="2" charset="77"/>
                <a:ea typeface="+mn-ea"/>
                <a:cs typeface="Tofino Personal" pitchFamily="2" charset="77"/>
              </a:rPr>
              <a:t>e do Material Didático (PNLD), temos </a:t>
            </a:r>
            <a:r>
              <a:rPr kumimoji="0" lang="pt-BR" sz="1667" b="1" i="0" u="none" strike="noStrike" kern="1200" cap="none" spc="0" normalizeH="0" baseline="0" noProof="0">
                <a:ln>
                  <a:noFill/>
                </a:ln>
                <a:solidFill>
                  <a:srgbClr val="01C949"/>
                </a:solidFill>
                <a:effectLst/>
                <a:uLnTx/>
                <a:uFillTx/>
                <a:latin typeface="Tofino Personal" pitchFamily="2" charset="77"/>
                <a:ea typeface="+mn-ea"/>
                <a:cs typeface="Tofino Personal" pitchFamily="2" charset="77"/>
              </a:rPr>
              <a:t>mais de 20 soluções educacionais </a:t>
            </a:r>
            <a:r>
              <a:rPr kumimoji="0" lang="pt-BR" sz="1667" b="0" i="0" u="none" strike="noStrike" kern="1200" cap="none" spc="0" normalizeH="0" baseline="0" noProof="0">
                <a:ln>
                  <a:noFill/>
                </a:ln>
                <a:solidFill>
                  <a:srgbClr val="01C949"/>
                </a:solidFill>
                <a:effectLst/>
                <a:uLnTx/>
                <a:uFillTx/>
                <a:latin typeface="Tofino Personal" pitchFamily="2" charset="77"/>
                <a:ea typeface="+mn-ea"/>
                <a:cs typeface="Tofino Personal" pitchFamily="2" charset="77"/>
              </a:rPr>
              <a:t>para compor </a:t>
            </a:r>
            <a:br>
              <a:rPr kumimoji="0" lang="pt-BR" sz="1667" b="0" i="0" u="none" strike="noStrike" kern="1200" cap="none" spc="0" normalizeH="0" baseline="0" noProof="0">
                <a:ln>
                  <a:noFill/>
                </a:ln>
                <a:solidFill>
                  <a:srgbClr val="01C949"/>
                </a:solidFill>
                <a:effectLst/>
                <a:uLnTx/>
                <a:uFillTx/>
                <a:latin typeface="Tofino Personal" pitchFamily="2" charset="77"/>
                <a:ea typeface="+mn-ea"/>
                <a:cs typeface="Tofino Personal" pitchFamily="2" charset="77"/>
              </a:rPr>
            </a:br>
            <a:r>
              <a:rPr kumimoji="0" lang="pt-BR" sz="1667" b="0" i="0" u="none" strike="noStrike" kern="1200" cap="none" spc="0" normalizeH="0" baseline="0" noProof="0">
                <a:ln>
                  <a:noFill/>
                </a:ln>
                <a:solidFill>
                  <a:srgbClr val="01C949"/>
                </a:solidFill>
                <a:effectLst/>
                <a:uLnTx/>
                <a:uFillTx/>
                <a:latin typeface="Tofino Personal" pitchFamily="2" charset="77"/>
                <a:ea typeface="+mn-ea"/>
                <a:cs typeface="Tofino Personal" pitchFamily="2" charset="77"/>
              </a:rPr>
              <a:t>o portfólio de soluções</a:t>
            </a:r>
            <a:br>
              <a:rPr kumimoji="0" lang="pt-BR" sz="1667" b="0" i="0" u="none" strike="noStrike" kern="1200" cap="none" spc="0" normalizeH="0" baseline="0" noProof="0">
                <a:ln>
                  <a:noFill/>
                </a:ln>
                <a:solidFill>
                  <a:srgbClr val="01C949"/>
                </a:solidFill>
                <a:effectLst/>
                <a:uLnTx/>
                <a:uFillTx/>
                <a:latin typeface="Tofino Personal" pitchFamily="2" charset="77"/>
                <a:ea typeface="+mn-ea"/>
                <a:cs typeface="Tofino Personal" pitchFamily="2" charset="77"/>
              </a:rPr>
            </a:br>
            <a:r>
              <a:rPr kumimoji="0" lang="pt-BR" sz="1667" b="0" i="0" u="none" strike="noStrike" kern="1200" cap="none" spc="0" normalizeH="0" baseline="0" noProof="0">
                <a:ln>
                  <a:noFill/>
                </a:ln>
                <a:solidFill>
                  <a:srgbClr val="01C949"/>
                </a:solidFill>
                <a:effectLst/>
                <a:uLnTx/>
                <a:uFillTx/>
                <a:latin typeface="Tofino Personal" pitchFamily="2" charset="77"/>
                <a:ea typeface="+mn-ea"/>
                <a:cs typeface="Tofino Personal" pitchFamily="2" charset="77"/>
              </a:rPr>
              <a:t>de ensino de sua rede.</a:t>
            </a:r>
          </a:p>
        </p:txBody>
      </p:sp>
      <p:pic>
        <p:nvPicPr>
          <p:cNvPr id="25" name="Gráfico 24">
            <a:extLst>
              <a:ext uri="{FF2B5EF4-FFF2-40B4-BE49-F238E27FC236}">
                <a16:creationId xmlns:a16="http://schemas.microsoft.com/office/drawing/2014/main" id="{F226B145-6811-DEF3-B562-D9166CB9484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1986" y="378504"/>
            <a:ext cx="2786207" cy="1166080"/>
          </a:xfrm>
          <a:prstGeom prst="rect">
            <a:avLst/>
          </a:prstGeom>
        </p:spPr>
      </p:pic>
      <p:pic>
        <p:nvPicPr>
          <p:cNvPr id="61" name="Gráfico 60">
            <a:extLst>
              <a:ext uri="{FF2B5EF4-FFF2-40B4-BE49-F238E27FC236}">
                <a16:creationId xmlns:a16="http://schemas.microsoft.com/office/drawing/2014/main" id="{A903F64E-579C-0B0F-8C0C-3706662C33D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81476" y="262765"/>
            <a:ext cx="1431495" cy="715748"/>
          </a:xfrm>
          <a:prstGeom prst="rect">
            <a:avLst/>
          </a:prstGeom>
        </p:spPr>
      </p:pic>
      <p:grpSp>
        <p:nvGrpSpPr>
          <p:cNvPr id="15" name="Agrupar 14">
            <a:extLst>
              <a:ext uri="{FF2B5EF4-FFF2-40B4-BE49-F238E27FC236}">
                <a16:creationId xmlns:a16="http://schemas.microsoft.com/office/drawing/2014/main" id="{19802A9B-120B-F095-B1C6-8046E4431C07}"/>
              </a:ext>
            </a:extLst>
          </p:cNvPr>
          <p:cNvGrpSpPr/>
          <p:nvPr/>
        </p:nvGrpSpPr>
        <p:grpSpPr>
          <a:xfrm>
            <a:off x="8923932" y="3478571"/>
            <a:ext cx="2421494" cy="368776"/>
            <a:chOff x="9077899" y="5498651"/>
            <a:chExt cx="2421980" cy="368850"/>
          </a:xfrm>
        </p:grpSpPr>
        <p:sp>
          <p:nvSpPr>
            <p:cNvPr id="14" name="Retângulo: Cantos Arredondados 13">
              <a:extLst>
                <a:ext uri="{FF2B5EF4-FFF2-40B4-BE49-F238E27FC236}">
                  <a16:creationId xmlns:a16="http://schemas.microsoft.com/office/drawing/2014/main" id="{9552BD0B-E288-0687-AE1B-C482F40BAFB2}"/>
                </a:ext>
              </a:extLst>
            </p:cNvPr>
            <p:cNvSpPr/>
            <p:nvPr/>
          </p:nvSpPr>
          <p:spPr>
            <a:xfrm>
              <a:off x="9077899" y="5498651"/>
              <a:ext cx="2421980" cy="36885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cap="sq">
              <a:noFill/>
              <a:miter lim="800000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164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59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CaixaDeTexto 3">
              <a:extLst>
                <a:ext uri="{FF2B5EF4-FFF2-40B4-BE49-F238E27FC236}">
                  <a16:creationId xmlns:a16="http://schemas.microsoft.com/office/drawing/2014/main" id="{BEA763F1-FBED-1F22-941A-231648F00961}"/>
                </a:ext>
              </a:extLst>
            </p:cNvPr>
            <p:cNvSpPr txBox="1"/>
            <p:nvPr/>
          </p:nvSpPr>
          <p:spPr>
            <a:xfrm>
              <a:off x="9129053" y="5541280"/>
              <a:ext cx="1378655" cy="313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3821" rtl="0" eaLnBrk="1" fontAlgn="auto" latinLnBrk="0" hangingPunct="1">
                <a:lnSpc>
                  <a:spcPct val="90000"/>
                </a:lnSpc>
                <a:spcBef>
                  <a:spcPts val="694"/>
                </a:spcBef>
                <a:spcAft>
                  <a:spcPts val="694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1200" cap="none" spc="0" normalizeH="0" baseline="0" noProof="0">
                  <a:ln>
                    <a:noFill/>
                  </a:ln>
                  <a:solidFill>
                    <a:srgbClr val="2F3136"/>
                  </a:solidFill>
                  <a:effectLst/>
                  <a:uLnTx/>
                  <a:uFillTx/>
                  <a:latin typeface="Arial Nova Light" panose="020B0304020202020204" pitchFamily="34" charset="0"/>
                  <a:ea typeface="+mn-ea"/>
                  <a:cs typeface="Arial" panose="020B0604020202020204" pitchFamily="34" charset="0"/>
                </a:rPr>
                <a:t>E muito mais!</a:t>
              </a:r>
            </a:p>
          </p:txBody>
        </p:sp>
      </p:grp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CC7855CB-89E4-11A3-6614-30624F52746E}"/>
              </a:ext>
            </a:extLst>
          </p:cNvPr>
          <p:cNvGrpSpPr/>
          <p:nvPr/>
        </p:nvGrpSpPr>
        <p:grpSpPr>
          <a:xfrm>
            <a:off x="11035289" y="3529899"/>
            <a:ext cx="266366" cy="266368"/>
            <a:chOff x="9157788" y="5553075"/>
            <a:chExt cx="405558" cy="405560"/>
          </a:xfrm>
        </p:grpSpPr>
        <p:sp>
          <p:nvSpPr>
            <p:cNvPr id="16" name="Elipse 15">
              <a:extLst>
                <a:ext uri="{FF2B5EF4-FFF2-40B4-BE49-F238E27FC236}">
                  <a16:creationId xmlns:a16="http://schemas.microsoft.com/office/drawing/2014/main" id="{CC93DDC7-E88B-F608-1BE3-F5425720FE02}"/>
                </a:ext>
              </a:extLst>
            </p:cNvPr>
            <p:cNvSpPr/>
            <p:nvPr/>
          </p:nvSpPr>
          <p:spPr>
            <a:xfrm>
              <a:off x="9157788" y="5553075"/>
              <a:ext cx="405558" cy="405560"/>
            </a:xfrm>
            <a:prstGeom prst="ellipse">
              <a:avLst/>
            </a:prstGeom>
            <a:solidFill>
              <a:srgbClr val="40A04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17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59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Sinal de Adição 17">
              <a:extLst>
                <a:ext uri="{FF2B5EF4-FFF2-40B4-BE49-F238E27FC236}">
                  <a16:creationId xmlns:a16="http://schemas.microsoft.com/office/drawing/2014/main" id="{6762F71C-2364-628D-9C3D-23CF1EBAEB99}"/>
                </a:ext>
              </a:extLst>
            </p:cNvPr>
            <p:cNvSpPr/>
            <p:nvPr/>
          </p:nvSpPr>
          <p:spPr>
            <a:xfrm>
              <a:off x="9220501" y="5615790"/>
              <a:ext cx="280132" cy="280130"/>
            </a:xfrm>
            <a:prstGeom prst="mathPlus">
              <a:avLst>
                <a:gd name="adj1" fmla="val 0"/>
              </a:avLst>
            </a:prstGeom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17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59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24" name="Agrupar 1023">
            <a:extLst>
              <a:ext uri="{FF2B5EF4-FFF2-40B4-BE49-F238E27FC236}">
                <a16:creationId xmlns:a16="http://schemas.microsoft.com/office/drawing/2014/main" id="{E2653948-A6EC-41AD-5319-61651F646155}"/>
              </a:ext>
            </a:extLst>
          </p:cNvPr>
          <p:cNvGrpSpPr/>
          <p:nvPr/>
        </p:nvGrpSpPr>
        <p:grpSpPr>
          <a:xfrm>
            <a:off x="549948" y="2045606"/>
            <a:ext cx="3061299" cy="618066"/>
            <a:chOff x="549948" y="2103380"/>
            <a:chExt cx="3878384" cy="783033"/>
          </a:xfrm>
        </p:grpSpPr>
        <p:grpSp>
          <p:nvGrpSpPr>
            <p:cNvPr id="2" name="Agrupar 1">
              <a:extLst>
                <a:ext uri="{FF2B5EF4-FFF2-40B4-BE49-F238E27FC236}">
                  <a16:creationId xmlns:a16="http://schemas.microsoft.com/office/drawing/2014/main" id="{B3FB3260-009D-68FB-AAC6-68C1B62754E3}"/>
                </a:ext>
              </a:extLst>
            </p:cNvPr>
            <p:cNvGrpSpPr/>
            <p:nvPr/>
          </p:nvGrpSpPr>
          <p:grpSpPr>
            <a:xfrm>
              <a:off x="1310560" y="2103380"/>
              <a:ext cx="3117772" cy="783033"/>
              <a:chOff x="7662585" y="1287829"/>
              <a:chExt cx="3117772" cy="783033"/>
            </a:xfrm>
          </p:grpSpPr>
          <p:sp>
            <p:nvSpPr>
              <p:cNvPr id="4" name="TextBox 18">
                <a:extLst>
                  <a:ext uri="{FF2B5EF4-FFF2-40B4-BE49-F238E27FC236}">
                    <a16:creationId xmlns:a16="http://schemas.microsoft.com/office/drawing/2014/main" id="{A3E8A0F2-AD17-7EB7-007D-92394B647586}"/>
                  </a:ext>
                </a:extLst>
              </p:cNvPr>
              <p:cNvSpPr txBox="1"/>
              <p:nvPr/>
            </p:nvSpPr>
            <p:spPr>
              <a:xfrm>
                <a:off x="7662585" y="1287829"/>
                <a:ext cx="3117772" cy="584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2F3136"/>
                    </a:solidFill>
                    <a:effectLst/>
                    <a:uLnTx/>
                    <a:uFillTx/>
                    <a:latin typeface="Tofino Personal" pitchFamily="2" charset="77"/>
                    <a:ea typeface="+mn-ea"/>
                    <a:cs typeface="Tofino Personal" pitchFamily="2" charset="77"/>
                  </a:rPr>
                  <a:t>+de 40 </a:t>
                </a:r>
                <a:r>
                  <a:rPr kumimoji="0" lang="en-US" sz="2400" b="1" i="0" u="none" strike="noStrike" kern="1200" cap="none" spc="0" normalizeH="0" baseline="0" noProof="0" err="1">
                    <a:ln>
                      <a:noFill/>
                    </a:ln>
                    <a:solidFill>
                      <a:srgbClr val="2F3136"/>
                    </a:solidFill>
                    <a:effectLst/>
                    <a:uLnTx/>
                    <a:uFillTx/>
                    <a:latin typeface="Tofino Personal" pitchFamily="2" charset="77"/>
                    <a:ea typeface="+mn-ea"/>
                    <a:cs typeface="Tofino Personal" pitchFamily="2" charset="77"/>
                  </a:rPr>
                  <a:t>milhões</a:t>
                </a:r>
                <a:endPara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2F3136"/>
                  </a:solidFill>
                  <a:effectLst/>
                  <a:uLnTx/>
                  <a:uFillTx/>
                  <a:latin typeface="Tofino Personal" pitchFamily="2" charset="77"/>
                  <a:ea typeface="+mn-ea"/>
                  <a:cs typeface="Tofino Personal" pitchFamily="2" charset="77"/>
                </a:endParaRPr>
              </a:p>
            </p:txBody>
          </p:sp>
          <p:sp>
            <p:nvSpPr>
              <p:cNvPr id="5" name="TextBox 19">
                <a:extLst>
                  <a:ext uri="{FF2B5EF4-FFF2-40B4-BE49-F238E27FC236}">
                    <a16:creationId xmlns:a16="http://schemas.microsoft.com/office/drawing/2014/main" id="{E81AABB4-B28B-CB4E-5222-B38812B98D6F}"/>
                  </a:ext>
                </a:extLst>
              </p:cNvPr>
              <p:cNvSpPr txBox="1"/>
              <p:nvPr/>
            </p:nvSpPr>
            <p:spPr>
              <a:xfrm>
                <a:off x="7662585" y="1749174"/>
                <a:ext cx="2270905" cy="3216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F3136"/>
                    </a:solidFill>
                    <a:effectLst/>
                    <a:uLnTx/>
                    <a:uFillTx/>
                    <a:latin typeface="Tofino Book Personal" pitchFamily="2" charset="77"/>
                    <a:ea typeface="+mn-ea"/>
                    <a:cs typeface="Tofino Book Personal" pitchFamily="2" charset="77"/>
                  </a:rPr>
                  <a:t>De </a:t>
                </a:r>
                <a:r>
                  <a:rPr kumimoji="0" lang="en-US" sz="105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2F3136"/>
                    </a:solidFill>
                    <a:effectLst/>
                    <a:uLnTx/>
                    <a:uFillTx/>
                    <a:latin typeface="Tofino Book Personal" pitchFamily="2" charset="77"/>
                    <a:ea typeface="+mn-ea"/>
                    <a:cs typeface="Tofino Book Personal" pitchFamily="2" charset="77"/>
                  </a:rPr>
                  <a:t>estudantes</a:t>
                </a:r>
                <a:r>
                  <a:rPr kumimoji="0" lang="en-US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F3136"/>
                    </a:solidFill>
                    <a:effectLst/>
                    <a:uLnTx/>
                    <a:uFillTx/>
                    <a:latin typeface="Tofino Book Personal" pitchFamily="2" charset="77"/>
                    <a:ea typeface="+mn-ea"/>
                    <a:cs typeface="Tofino Book Personal" pitchFamily="2" charset="77"/>
                  </a:rPr>
                  <a:t> </a:t>
                </a:r>
                <a:r>
                  <a:rPr kumimoji="0" lang="en-US" sz="105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2F3136"/>
                    </a:solidFill>
                    <a:effectLst/>
                    <a:uLnTx/>
                    <a:uFillTx/>
                    <a:latin typeface="Tofino Book Personal" pitchFamily="2" charset="77"/>
                    <a:ea typeface="+mn-ea"/>
                    <a:cs typeface="Tofino Book Personal" pitchFamily="2" charset="77"/>
                  </a:rPr>
                  <a:t>impactados</a:t>
                </a: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2F3136"/>
                  </a:solidFill>
                  <a:effectLst/>
                  <a:uLnTx/>
                  <a:uFillTx/>
                  <a:latin typeface="Tofino Book Personal" pitchFamily="2" charset="77"/>
                  <a:ea typeface="+mn-ea"/>
                  <a:cs typeface="Tofino Book Personal" pitchFamily="2" charset="77"/>
                </a:endParaRPr>
              </a:p>
            </p:txBody>
          </p:sp>
        </p:grpSp>
        <p:pic>
          <p:nvPicPr>
            <p:cNvPr id="29" name="Gráfico 28">
              <a:extLst>
                <a:ext uri="{FF2B5EF4-FFF2-40B4-BE49-F238E27FC236}">
                  <a16:creationId xmlns:a16="http://schemas.microsoft.com/office/drawing/2014/main" id="{765157FF-EA33-A14F-616A-B518BB3369C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9948" y="2173359"/>
              <a:ext cx="636444" cy="636444"/>
            </a:xfrm>
            <a:prstGeom prst="rect">
              <a:avLst/>
            </a:prstGeom>
          </p:spPr>
        </p:pic>
      </p:grpSp>
      <p:grpSp>
        <p:nvGrpSpPr>
          <p:cNvPr id="63" name="Agrupar 62">
            <a:extLst>
              <a:ext uri="{FF2B5EF4-FFF2-40B4-BE49-F238E27FC236}">
                <a16:creationId xmlns:a16="http://schemas.microsoft.com/office/drawing/2014/main" id="{2BE6A860-113A-6389-EA7D-F224A143399A}"/>
              </a:ext>
            </a:extLst>
          </p:cNvPr>
          <p:cNvGrpSpPr/>
          <p:nvPr/>
        </p:nvGrpSpPr>
        <p:grpSpPr>
          <a:xfrm>
            <a:off x="549948" y="2814401"/>
            <a:ext cx="3288926" cy="762579"/>
            <a:chOff x="549948" y="3181104"/>
            <a:chExt cx="4166766" cy="966117"/>
          </a:xfrm>
        </p:grpSpPr>
        <p:grpSp>
          <p:nvGrpSpPr>
            <p:cNvPr id="6" name="Agrupar 5">
              <a:extLst>
                <a:ext uri="{FF2B5EF4-FFF2-40B4-BE49-F238E27FC236}">
                  <a16:creationId xmlns:a16="http://schemas.microsoft.com/office/drawing/2014/main" id="{3DC2C322-691E-7982-0EDE-EECCDF296767}"/>
                </a:ext>
              </a:extLst>
            </p:cNvPr>
            <p:cNvGrpSpPr/>
            <p:nvPr/>
          </p:nvGrpSpPr>
          <p:grpSpPr>
            <a:xfrm>
              <a:off x="1310560" y="3181104"/>
              <a:ext cx="3406154" cy="966117"/>
              <a:chOff x="7662585" y="2270710"/>
              <a:chExt cx="3406154" cy="966117"/>
            </a:xfrm>
          </p:grpSpPr>
          <p:sp>
            <p:nvSpPr>
              <p:cNvPr id="7" name="TextBox 20">
                <a:extLst>
                  <a:ext uri="{FF2B5EF4-FFF2-40B4-BE49-F238E27FC236}">
                    <a16:creationId xmlns:a16="http://schemas.microsoft.com/office/drawing/2014/main" id="{EE15EFC2-451B-F43D-6C1E-FB72C5A6FA1F}"/>
                  </a:ext>
                </a:extLst>
              </p:cNvPr>
              <p:cNvSpPr txBox="1"/>
              <p:nvPr/>
            </p:nvSpPr>
            <p:spPr>
              <a:xfrm>
                <a:off x="9440145" y="2270710"/>
                <a:ext cx="1391544" cy="584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2F3136"/>
                    </a:solidFill>
                    <a:effectLst/>
                    <a:uLnTx/>
                    <a:uFillTx/>
                    <a:latin typeface="Tofino Personal" pitchFamily="2" charset="77"/>
                    <a:ea typeface="+mn-ea"/>
                    <a:cs typeface="Tofino Personal" pitchFamily="2" charset="77"/>
                  </a:rPr>
                  <a:t>112 mil</a:t>
                </a:r>
                <a:endPara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2F3136"/>
                  </a:solidFill>
                  <a:effectLst/>
                  <a:uLnTx/>
                  <a:uFillTx/>
                  <a:latin typeface="Tofino Personal" pitchFamily="2" charset="77"/>
                  <a:ea typeface="+mn-ea"/>
                  <a:cs typeface="Tofino Personal" pitchFamily="2" charset="77"/>
                </a:endParaRPr>
              </a:p>
            </p:txBody>
          </p:sp>
          <p:sp>
            <p:nvSpPr>
              <p:cNvPr id="10" name="TextBox 22">
                <a:extLst>
                  <a:ext uri="{FF2B5EF4-FFF2-40B4-BE49-F238E27FC236}">
                    <a16:creationId xmlns:a16="http://schemas.microsoft.com/office/drawing/2014/main" id="{FDE254A4-7509-9FF8-613C-6B9989BD2015}"/>
                  </a:ext>
                </a:extLst>
              </p:cNvPr>
              <p:cNvSpPr txBox="1"/>
              <p:nvPr/>
            </p:nvSpPr>
            <p:spPr>
              <a:xfrm>
                <a:off x="7693848" y="2449083"/>
                <a:ext cx="1844425" cy="3216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2F3136"/>
                    </a:solidFill>
                    <a:effectLst/>
                    <a:uLnTx/>
                    <a:uFillTx/>
                    <a:latin typeface="Tofino Book Personal" pitchFamily="2" charset="77"/>
                    <a:ea typeface="+mn-ea"/>
                    <a:cs typeface="Tofino Book Personal" pitchFamily="2" charset="77"/>
                  </a:rPr>
                  <a:t>Atuamos</a:t>
                </a:r>
                <a:r>
                  <a:rPr kumimoji="0" lang="en-US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F3136"/>
                    </a:solidFill>
                    <a:effectLst/>
                    <a:uLnTx/>
                    <a:uFillTx/>
                    <a:latin typeface="Tofino Book Personal" pitchFamily="2" charset="77"/>
                    <a:ea typeface="+mn-ea"/>
                    <a:cs typeface="Tofino Book Personal" pitchFamily="2" charset="77"/>
                  </a:rPr>
                  <a:t> </a:t>
                </a:r>
                <a:r>
                  <a:rPr kumimoji="0" lang="en-US" sz="105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2F3136"/>
                    </a:solidFill>
                    <a:effectLst/>
                    <a:uLnTx/>
                    <a:uFillTx/>
                    <a:latin typeface="Tofino Book Personal" pitchFamily="2" charset="77"/>
                    <a:ea typeface="+mn-ea"/>
                    <a:cs typeface="Tofino Book Personal" pitchFamily="2" charset="77"/>
                  </a:rPr>
                  <a:t>em</a:t>
                </a:r>
                <a:r>
                  <a:rPr kumimoji="0" lang="en-US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F3136"/>
                    </a:solidFill>
                    <a:effectLst/>
                    <a:uLnTx/>
                    <a:uFillTx/>
                    <a:latin typeface="Tofino Book Personal" pitchFamily="2" charset="77"/>
                    <a:ea typeface="+mn-ea"/>
                    <a:cs typeface="Tofino Book Personal" pitchFamily="2" charset="77"/>
                  </a:rPr>
                  <a:t> </a:t>
                </a:r>
                <a:r>
                  <a:rPr kumimoji="0" lang="en-US" sz="105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2F3136"/>
                    </a:solidFill>
                    <a:effectLst/>
                    <a:uLnTx/>
                    <a:uFillTx/>
                    <a:latin typeface="Tofino Book Personal" pitchFamily="2" charset="77"/>
                    <a:ea typeface="+mn-ea"/>
                    <a:cs typeface="Tofino Book Personal" pitchFamily="2" charset="77"/>
                  </a:rPr>
                  <a:t>mais</a:t>
                </a:r>
                <a:r>
                  <a:rPr kumimoji="0" lang="en-US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F3136"/>
                    </a:solidFill>
                    <a:effectLst/>
                    <a:uLnTx/>
                    <a:uFillTx/>
                    <a:latin typeface="Tofino Book Personal" pitchFamily="2" charset="77"/>
                    <a:ea typeface="+mn-ea"/>
                    <a:cs typeface="Tofino Book Personal" pitchFamily="2" charset="77"/>
                  </a:rPr>
                  <a:t> de</a:t>
                </a:r>
              </a:p>
            </p:txBody>
          </p:sp>
          <p:sp>
            <p:nvSpPr>
              <p:cNvPr id="11" name="TextBox 20">
                <a:extLst>
                  <a:ext uri="{FF2B5EF4-FFF2-40B4-BE49-F238E27FC236}">
                    <a16:creationId xmlns:a16="http://schemas.microsoft.com/office/drawing/2014/main" id="{691C53EA-EE32-A529-6041-91F95E344BD4}"/>
                  </a:ext>
                </a:extLst>
              </p:cNvPr>
              <p:cNvSpPr txBox="1"/>
              <p:nvPr/>
            </p:nvSpPr>
            <p:spPr>
              <a:xfrm>
                <a:off x="7662585" y="2651940"/>
                <a:ext cx="3406154" cy="584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err="1">
                    <a:ln>
                      <a:noFill/>
                    </a:ln>
                    <a:solidFill>
                      <a:srgbClr val="2F3136"/>
                    </a:solidFill>
                    <a:effectLst/>
                    <a:uLnTx/>
                    <a:uFillTx/>
                    <a:latin typeface="Tofino Personal" pitchFamily="2" charset="77"/>
                    <a:ea typeface="+mn-ea"/>
                    <a:cs typeface="Tofino Personal" pitchFamily="2" charset="77"/>
                  </a:rPr>
                  <a:t>escolas</a:t>
                </a: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2F3136"/>
                    </a:solidFill>
                    <a:effectLst/>
                    <a:uLnTx/>
                    <a:uFillTx/>
                    <a:latin typeface="Tofino Personal" pitchFamily="2" charset="77"/>
                    <a:ea typeface="+mn-ea"/>
                    <a:cs typeface="Tofino Personal" pitchFamily="2" charset="77"/>
                  </a:rPr>
                  <a:t> </a:t>
                </a:r>
                <a:r>
                  <a:rPr kumimoji="0" lang="en-US" sz="2400" b="1" i="0" u="none" strike="noStrike" kern="1200" cap="none" spc="0" normalizeH="0" baseline="0" noProof="0" err="1">
                    <a:ln>
                      <a:noFill/>
                    </a:ln>
                    <a:solidFill>
                      <a:srgbClr val="2F3136"/>
                    </a:solidFill>
                    <a:effectLst/>
                    <a:uLnTx/>
                    <a:uFillTx/>
                    <a:latin typeface="Tofino Personal" pitchFamily="2" charset="77"/>
                    <a:ea typeface="+mn-ea"/>
                    <a:cs typeface="Tofino Personal" pitchFamily="2" charset="77"/>
                  </a:rPr>
                  <a:t>públicas</a:t>
                </a:r>
                <a:endPara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2F3136"/>
                  </a:solidFill>
                  <a:effectLst/>
                  <a:uLnTx/>
                  <a:uFillTx/>
                  <a:latin typeface="Tofino Personal" pitchFamily="2" charset="77"/>
                  <a:ea typeface="+mn-ea"/>
                  <a:cs typeface="Tofino Personal" pitchFamily="2" charset="77"/>
                </a:endParaRPr>
              </a:p>
            </p:txBody>
          </p:sp>
        </p:grpSp>
        <p:pic>
          <p:nvPicPr>
            <p:cNvPr id="35" name="Gráfico 34">
              <a:extLst>
                <a:ext uri="{FF2B5EF4-FFF2-40B4-BE49-F238E27FC236}">
                  <a16:creationId xmlns:a16="http://schemas.microsoft.com/office/drawing/2014/main" id="{0C2D0933-58F4-5B24-1603-E957766DDE7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49948" y="3386101"/>
              <a:ext cx="636445" cy="636445"/>
            </a:xfrm>
            <a:prstGeom prst="rect">
              <a:avLst/>
            </a:prstGeom>
          </p:spPr>
        </p:pic>
      </p:grpSp>
      <p:grpSp>
        <p:nvGrpSpPr>
          <p:cNvPr id="62" name="Agrupar 61">
            <a:extLst>
              <a:ext uri="{FF2B5EF4-FFF2-40B4-BE49-F238E27FC236}">
                <a16:creationId xmlns:a16="http://schemas.microsoft.com/office/drawing/2014/main" id="{0A906AEF-0582-1E5F-F543-216D3C044127}"/>
              </a:ext>
            </a:extLst>
          </p:cNvPr>
          <p:cNvGrpSpPr/>
          <p:nvPr/>
        </p:nvGrpSpPr>
        <p:grpSpPr>
          <a:xfrm>
            <a:off x="512068" y="3897516"/>
            <a:ext cx="2414731" cy="976386"/>
            <a:chOff x="512068" y="4440323"/>
            <a:chExt cx="3059241" cy="1236991"/>
          </a:xfrm>
        </p:grpSpPr>
        <p:grpSp>
          <p:nvGrpSpPr>
            <p:cNvPr id="12" name="Agrupar 11">
              <a:extLst>
                <a:ext uri="{FF2B5EF4-FFF2-40B4-BE49-F238E27FC236}">
                  <a16:creationId xmlns:a16="http://schemas.microsoft.com/office/drawing/2014/main" id="{D9F2F84D-D9BE-F912-F053-22A93A253A9E}"/>
                </a:ext>
              </a:extLst>
            </p:cNvPr>
            <p:cNvGrpSpPr/>
            <p:nvPr/>
          </p:nvGrpSpPr>
          <p:grpSpPr>
            <a:xfrm>
              <a:off x="1310560" y="4440323"/>
              <a:ext cx="2260749" cy="1236991"/>
              <a:chOff x="7662585" y="3556390"/>
              <a:chExt cx="2260749" cy="1236991"/>
            </a:xfrm>
          </p:grpSpPr>
          <p:sp>
            <p:nvSpPr>
              <p:cNvPr id="20" name="TextBox 23">
                <a:extLst>
                  <a:ext uri="{FF2B5EF4-FFF2-40B4-BE49-F238E27FC236}">
                    <a16:creationId xmlns:a16="http://schemas.microsoft.com/office/drawing/2014/main" id="{EB98CF95-C82D-9DDE-98EB-F51BF313B325}"/>
                  </a:ext>
                </a:extLst>
              </p:cNvPr>
              <p:cNvSpPr txBox="1"/>
              <p:nvPr/>
            </p:nvSpPr>
            <p:spPr>
              <a:xfrm>
                <a:off x="7662585" y="3751295"/>
                <a:ext cx="2260749" cy="584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2F3136"/>
                    </a:solidFill>
                    <a:effectLst/>
                    <a:uLnTx/>
                    <a:uFillTx/>
                    <a:latin typeface="Tofino Personal" pitchFamily="2" charset="77"/>
                    <a:ea typeface="+mn-ea"/>
                    <a:cs typeface="Tofino Personal" pitchFamily="2" charset="77"/>
                  </a:rPr>
                  <a:t>27 </a:t>
                </a:r>
                <a:r>
                  <a:rPr kumimoji="0" lang="en-US" sz="2400" b="1" i="0" u="none" strike="noStrike" kern="1200" cap="none" spc="0" normalizeH="0" baseline="0" noProof="0" err="1">
                    <a:ln>
                      <a:noFill/>
                    </a:ln>
                    <a:solidFill>
                      <a:srgbClr val="2F3136"/>
                    </a:solidFill>
                    <a:effectLst/>
                    <a:uLnTx/>
                    <a:uFillTx/>
                    <a:latin typeface="Tofino Personal" pitchFamily="2" charset="77"/>
                    <a:ea typeface="+mn-ea"/>
                    <a:cs typeface="Tofino Personal" pitchFamily="2" charset="77"/>
                  </a:rPr>
                  <a:t>estados</a:t>
                </a:r>
                <a:endPara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2F3136"/>
                  </a:solidFill>
                  <a:effectLst/>
                  <a:uLnTx/>
                  <a:uFillTx/>
                  <a:latin typeface="Tofino Personal" pitchFamily="2" charset="77"/>
                  <a:ea typeface="+mn-ea"/>
                  <a:cs typeface="Tofino Personal" pitchFamily="2" charset="77"/>
                </a:endParaRPr>
              </a:p>
            </p:txBody>
          </p:sp>
          <p:sp>
            <p:nvSpPr>
              <p:cNvPr id="21" name="TextBox 24">
                <a:extLst>
                  <a:ext uri="{FF2B5EF4-FFF2-40B4-BE49-F238E27FC236}">
                    <a16:creationId xmlns:a16="http://schemas.microsoft.com/office/drawing/2014/main" id="{6604D3C1-009C-C534-F36D-2F872B57501A}"/>
                  </a:ext>
                </a:extLst>
              </p:cNvPr>
              <p:cNvSpPr txBox="1"/>
              <p:nvPr/>
            </p:nvSpPr>
            <p:spPr>
              <a:xfrm>
                <a:off x="7671882" y="3556390"/>
                <a:ext cx="2006894" cy="3216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F3136"/>
                    </a:solidFill>
                    <a:effectLst/>
                    <a:uLnTx/>
                    <a:uFillTx/>
                    <a:latin typeface="Tofino Book Personal" pitchFamily="2" charset="77"/>
                    <a:ea typeface="+mn-ea"/>
                    <a:cs typeface="Tofino Book Personal" pitchFamily="2" charset="77"/>
                  </a:rPr>
                  <a:t>Estamos </a:t>
                </a:r>
                <a:r>
                  <a:rPr kumimoji="0" lang="en-US" sz="105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2F3136"/>
                    </a:solidFill>
                    <a:effectLst/>
                    <a:uLnTx/>
                    <a:uFillTx/>
                    <a:latin typeface="Tofino Book Personal" pitchFamily="2" charset="77"/>
                    <a:ea typeface="+mn-ea"/>
                    <a:cs typeface="Tofino Book Personal" pitchFamily="2" charset="77"/>
                  </a:rPr>
                  <a:t>presentes</a:t>
                </a:r>
                <a:r>
                  <a:rPr kumimoji="0" lang="en-US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F3136"/>
                    </a:solidFill>
                    <a:effectLst/>
                    <a:uLnTx/>
                    <a:uFillTx/>
                    <a:latin typeface="Tofino Book Personal" pitchFamily="2" charset="77"/>
                    <a:ea typeface="+mn-ea"/>
                    <a:cs typeface="Tofino Book Personal" pitchFamily="2" charset="77"/>
                  </a:rPr>
                  <a:t> </a:t>
                </a:r>
                <a:r>
                  <a:rPr kumimoji="0" lang="en-US" sz="105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2F3136"/>
                    </a:solidFill>
                    <a:effectLst/>
                    <a:uLnTx/>
                    <a:uFillTx/>
                    <a:latin typeface="Tofino Book Personal" pitchFamily="2" charset="77"/>
                    <a:ea typeface="+mn-ea"/>
                    <a:cs typeface="Tofino Book Personal" pitchFamily="2" charset="77"/>
                  </a:rPr>
                  <a:t>nos</a:t>
                </a: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2F3136"/>
                  </a:solidFill>
                  <a:effectLst/>
                  <a:uLnTx/>
                  <a:uFillTx/>
                  <a:latin typeface="Tofino Book Personal" pitchFamily="2" charset="77"/>
                  <a:ea typeface="+mn-ea"/>
                  <a:cs typeface="Tofino Book Personal" pitchFamily="2" charset="77"/>
                </a:endParaRPr>
              </a:p>
            </p:txBody>
          </p:sp>
          <p:sp>
            <p:nvSpPr>
              <p:cNvPr id="22" name="TextBox 23">
                <a:extLst>
                  <a:ext uri="{FF2B5EF4-FFF2-40B4-BE49-F238E27FC236}">
                    <a16:creationId xmlns:a16="http://schemas.microsoft.com/office/drawing/2014/main" id="{370D08B3-8593-4AAD-717F-443D9DF241A0}"/>
                  </a:ext>
                </a:extLst>
              </p:cNvPr>
              <p:cNvSpPr txBox="1"/>
              <p:nvPr/>
            </p:nvSpPr>
            <p:spPr>
              <a:xfrm>
                <a:off x="7662585" y="4208494"/>
                <a:ext cx="2256689" cy="584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err="1">
                    <a:ln>
                      <a:noFill/>
                    </a:ln>
                    <a:solidFill>
                      <a:srgbClr val="2F3136"/>
                    </a:solidFill>
                    <a:effectLst/>
                    <a:uLnTx/>
                    <a:uFillTx/>
                    <a:latin typeface="Tofino Personal" pitchFamily="2" charset="77"/>
                    <a:ea typeface="+mn-ea"/>
                    <a:cs typeface="Tofino Personal" pitchFamily="2" charset="77"/>
                  </a:rPr>
                  <a:t>brasileiros</a:t>
                </a:r>
                <a:endPara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2F3136"/>
                  </a:solidFill>
                  <a:effectLst/>
                  <a:uLnTx/>
                  <a:uFillTx/>
                  <a:latin typeface="Tofino Personal" pitchFamily="2" charset="77"/>
                  <a:ea typeface="+mn-ea"/>
                  <a:cs typeface="Tofino Personal" pitchFamily="2" charset="77"/>
                </a:endParaRPr>
              </a:p>
            </p:txBody>
          </p:sp>
        </p:grpSp>
        <p:pic>
          <p:nvPicPr>
            <p:cNvPr id="42" name="Gráfico 41">
              <a:extLst>
                <a:ext uri="{FF2B5EF4-FFF2-40B4-BE49-F238E27FC236}">
                  <a16:creationId xmlns:a16="http://schemas.microsoft.com/office/drawing/2014/main" id="{771755C3-55DB-0E03-D745-71CC7373961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12068" y="4736324"/>
              <a:ext cx="712205" cy="712205"/>
            </a:xfrm>
            <a:prstGeom prst="rect">
              <a:avLst/>
            </a:prstGeom>
          </p:spPr>
        </p:pic>
      </p:grpSp>
      <p:grpSp>
        <p:nvGrpSpPr>
          <p:cNvPr id="55" name="Agrupar 54">
            <a:extLst>
              <a:ext uri="{FF2B5EF4-FFF2-40B4-BE49-F238E27FC236}">
                <a16:creationId xmlns:a16="http://schemas.microsoft.com/office/drawing/2014/main" id="{9FE0A1E6-7D52-E809-0E46-8D9BB1287722}"/>
              </a:ext>
            </a:extLst>
          </p:cNvPr>
          <p:cNvGrpSpPr/>
          <p:nvPr/>
        </p:nvGrpSpPr>
        <p:grpSpPr>
          <a:xfrm>
            <a:off x="544441" y="5135926"/>
            <a:ext cx="3107324" cy="748178"/>
            <a:chOff x="544441" y="5970417"/>
            <a:chExt cx="3936693" cy="947873"/>
          </a:xfrm>
        </p:grpSpPr>
        <p:grpSp>
          <p:nvGrpSpPr>
            <p:cNvPr id="23" name="Agrupar 22">
              <a:extLst>
                <a:ext uri="{FF2B5EF4-FFF2-40B4-BE49-F238E27FC236}">
                  <a16:creationId xmlns:a16="http://schemas.microsoft.com/office/drawing/2014/main" id="{85BCF258-FAAB-5BB0-407D-B98BF637AB12}"/>
                </a:ext>
              </a:extLst>
            </p:cNvPr>
            <p:cNvGrpSpPr/>
            <p:nvPr/>
          </p:nvGrpSpPr>
          <p:grpSpPr>
            <a:xfrm>
              <a:off x="1310560" y="5970417"/>
              <a:ext cx="3170574" cy="947873"/>
              <a:chOff x="7662585" y="5154866"/>
              <a:chExt cx="3170574" cy="947873"/>
            </a:xfrm>
          </p:grpSpPr>
          <p:sp>
            <p:nvSpPr>
              <p:cNvPr id="24" name="TextBox 25">
                <a:extLst>
                  <a:ext uri="{FF2B5EF4-FFF2-40B4-BE49-F238E27FC236}">
                    <a16:creationId xmlns:a16="http://schemas.microsoft.com/office/drawing/2014/main" id="{DB73FAAE-15DD-CA97-FEAF-A795E49A6587}"/>
                  </a:ext>
                </a:extLst>
              </p:cNvPr>
              <p:cNvSpPr txBox="1"/>
              <p:nvPr/>
            </p:nvSpPr>
            <p:spPr>
              <a:xfrm>
                <a:off x="8591069" y="5154866"/>
                <a:ext cx="725423" cy="584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2F3136"/>
                    </a:solidFill>
                    <a:effectLst/>
                    <a:uLnTx/>
                    <a:uFillTx/>
                    <a:latin typeface="Tofino Personal" pitchFamily="2" charset="77"/>
                    <a:ea typeface="+mn-ea"/>
                    <a:cs typeface="Tofino Personal" pitchFamily="2" charset="77"/>
                  </a:rPr>
                  <a:t>112</a:t>
                </a:r>
                <a:endPara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2F3136"/>
                  </a:solidFill>
                  <a:effectLst/>
                  <a:uLnTx/>
                  <a:uFillTx/>
                  <a:latin typeface="Tofino Personal" pitchFamily="2" charset="77"/>
                  <a:ea typeface="+mn-ea"/>
                  <a:cs typeface="Tofino Personal" pitchFamily="2" charset="77"/>
                </a:endParaRPr>
              </a:p>
            </p:txBody>
          </p:sp>
          <p:sp>
            <p:nvSpPr>
              <p:cNvPr id="26" name="TextBox 26">
                <a:extLst>
                  <a:ext uri="{FF2B5EF4-FFF2-40B4-BE49-F238E27FC236}">
                    <a16:creationId xmlns:a16="http://schemas.microsoft.com/office/drawing/2014/main" id="{4A11BE8F-DCB2-08E1-0B46-74AA945DF971}"/>
                  </a:ext>
                </a:extLst>
              </p:cNvPr>
              <p:cNvSpPr txBox="1"/>
              <p:nvPr/>
            </p:nvSpPr>
            <p:spPr>
              <a:xfrm>
                <a:off x="7665544" y="5321354"/>
                <a:ext cx="1064576" cy="3216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2F3136"/>
                    </a:solidFill>
                    <a:effectLst/>
                    <a:uLnTx/>
                    <a:uFillTx/>
                    <a:latin typeface="Tofino Book Personal" pitchFamily="2" charset="77"/>
                    <a:ea typeface="+mn-ea"/>
                    <a:cs typeface="Tofino Book Personal" pitchFamily="2" charset="77"/>
                  </a:rPr>
                  <a:t>Ganhamos</a:t>
                </a: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2F3136"/>
                  </a:solidFill>
                  <a:effectLst/>
                  <a:uLnTx/>
                  <a:uFillTx/>
                  <a:latin typeface="Tofino Book Personal" pitchFamily="2" charset="77"/>
                  <a:ea typeface="+mn-ea"/>
                  <a:cs typeface="Tofino Book Personal" pitchFamily="2" charset="77"/>
                </a:endParaRPr>
              </a:p>
            </p:txBody>
          </p:sp>
          <p:sp>
            <p:nvSpPr>
              <p:cNvPr id="28" name="TextBox 25">
                <a:extLst>
                  <a:ext uri="{FF2B5EF4-FFF2-40B4-BE49-F238E27FC236}">
                    <a16:creationId xmlns:a16="http://schemas.microsoft.com/office/drawing/2014/main" id="{91A66299-07DC-126F-D683-739B5A5D731C}"/>
                  </a:ext>
                </a:extLst>
              </p:cNvPr>
              <p:cNvSpPr txBox="1"/>
              <p:nvPr/>
            </p:nvSpPr>
            <p:spPr>
              <a:xfrm>
                <a:off x="7662585" y="5517852"/>
                <a:ext cx="3170574" cy="584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err="1">
                    <a:ln>
                      <a:noFill/>
                    </a:ln>
                    <a:solidFill>
                      <a:srgbClr val="2F3136"/>
                    </a:solidFill>
                    <a:effectLst/>
                    <a:uLnTx/>
                    <a:uFillTx/>
                    <a:latin typeface="Tofino Personal" pitchFamily="2" charset="77"/>
                    <a:ea typeface="+mn-ea"/>
                    <a:cs typeface="Tofino Personal" pitchFamily="2" charset="77"/>
                  </a:rPr>
                  <a:t>prêmios</a:t>
                </a: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2F3136"/>
                    </a:solidFill>
                    <a:effectLst/>
                    <a:uLnTx/>
                    <a:uFillTx/>
                    <a:latin typeface="Tofino Personal" pitchFamily="2" charset="77"/>
                    <a:ea typeface="+mn-ea"/>
                    <a:cs typeface="Tofino Personal" pitchFamily="2" charset="77"/>
                  </a:rPr>
                  <a:t> JABUTI</a:t>
                </a:r>
                <a:endPara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2F3136"/>
                  </a:solidFill>
                  <a:effectLst/>
                  <a:uLnTx/>
                  <a:uFillTx/>
                  <a:latin typeface="Tofino Personal" pitchFamily="2" charset="77"/>
                  <a:ea typeface="+mn-ea"/>
                  <a:cs typeface="Tofino Personal" pitchFamily="2" charset="77"/>
                </a:endParaRPr>
              </a:p>
            </p:txBody>
          </p:sp>
        </p:grpSp>
        <p:pic>
          <p:nvPicPr>
            <p:cNvPr id="46" name="Gráfico 45">
              <a:extLst>
                <a:ext uri="{FF2B5EF4-FFF2-40B4-BE49-F238E27FC236}">
                  <a16:creationId xmlns:a16="http://schemas.microsoft.com/office/drawing/2014/main" id="{E27B5B6E-1892-6964-D11E-7E3A81A6469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44441" y="6190587"/>
              <a:ext cx="647459" cy="647459"/>
            </a:xfrm>
            <a:prstGeom prst="rect">
              <a:avLst/>
            </a:prstGeom>
          </p:spPr>
        </p:pic>
      </p:grpSp>
      <p:pic>
        <p:nvPicPr>
          <p:cNvPr id="1025" name="Gráfico 1024">
            <a:extLst>
              <a:ext uri="{FF2B5EF4-FFF2-40B4-BE49-F238E27FC236}">
                <a16:creationId xmlns:a16="http://schemas.microsoft.com/office/drawing/2014/main" id="{267E223A-8BBA-4470-17D2-BC48E67EBBD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050291">
            <a:off x="10380041" y="4375371"/>
            <a:ext cx="2535035" cy="1267518"/>
          </a:xfrm>
          <a:prstGeom prst="rect">
            <a:avLst/>
          </a:prstGeom>
        </p:spPr>
      </p:pic>
      <p:pic>
        <p:nvPicPr>
          <p:cNvPr id="8" name="Imagem 7" descr="Gráfico&#10;&#10;O conteúdo gerado por IA pode estar incorreto.">
            <a:extLst>
              <a:ext uri="{FF2B5EF4-FFF2-40B4-BE49-F238E27FC236}">
                <a16:creationId xmlns:a16="http://schemas.microsoft.com/office/drawing/2014/main" id="{EE609069-4313-9A21-B66B-71D3A9D775F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4843" y="256646"/>
            <a:ext cx="7156953" cy="71569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41496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1C9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F778115-BDE7-45B1-5B1D-AA5132020502}"/>
              </a:ext>
            </a:extLst>
          </p:cNvPr>
          <p:cNvSpPr txBox="1"/>
          <p:nvPr/>
        </p:nvSpPr>
        <p:spPr>
          <a:xfrm rot="16200000">
            <a:off x="-2071437" y="3050538"/>
            <a:ext cx="56765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ofino Light Personal" pitchFamily="2" charset="77"/>
                <a:ea typeface="+mn-ea"/>
                <a:cs typeface="Tofino Light Personal" pitchFamily="2" charset="77"/>
              </a:rPr>
              <a:t>NOSSAS SOLUÇÕES</a:t>
            </a: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ofino Light Personal" pitchFamily="2" charset="77"/>
              <a:ea typeface="+mn-ea"/>
              <a:cs typeface="Tofino Light Personal" pitchFamily="2" charset="77"/>
            </a:endParaRPr>
          </a:p>
        </p:txBody>
      </p:sp>
      <p:sp>
        <p:nvSpPr>
          <p:cNvPr id="3" name="Oval 2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7384921B-47CA-6C6A-8071-149A138E1799}"/>
              </a:ext>
            </a:extLst>
          </p:cNvPr>
          <p:cNvSpPr/>
          <p:nvPr/>
        </p:nvSpPr>
        <p:spPr>
          <a:xfrm>
            <a:off x="1716191" y="728642"/>
            <a:ext cx="1284609" cy="1284609"/>
          </a:xfrm>
          <a:prstGeom prst="ellipse">
            <a:avLst/>
          </a:prstGeom>
          <a:solidFill>
            <a:srgbClr val="2F31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Gráfico 4">
            <a:hlinkClick r:id="rId2" action="ppaction://hlinksldjump"/>
            <a:extLst>
              <a:ext uri="{FF2B5EF4-FFF2-40B4-BE49-F238E27FC236}">
                <a16:creationId xmlns:a16="http://schemas.microsoft.com/office/drawing/2014/main" id="{3D0964B3-AAAB-057C-C177-CD07E44A124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48141" y="960592"/>
            <a:ext cx="820709" cy="820709"/>
          </a:xfrm>
          <a:prstGeom prst="rect">
            <a:avLst/>
          </a:prstGeom>
        </p:spPr>
      </p:pic>
      <p:sp>
        <p:nvSpPr>
          <p:cNvPr id="7" name="Oval 11">
            <a:hlinkClick r:id="" action="ppaction://noaction"/>
            <a:extLst>
              <a:ext uri="{FF2B5EF4-FFF2-40B4-BE49-F238E27FC236}">
                <a16:creationId xmlns:a16="http://schemas.microsoft.com/office/drawing/2014/main" id="{F726C15F-CDA5-2C0E-3006-7A033504B52F}"/>
              </a:ext>
            </a:extLst>
          </p:cNvPr>
          <p:cNvSpPr/>
          <p:nvPr/>
        </p:nvSpPr>
        <p:spPr>
          <a:xfrm>
            <a:off x="3153789" y="728642"/>
            <a:ext cx="1284609" cy="1284609"/>
          </a:xfrm>
          <a:prstGeom prst="ellipse">
            <a:avLst/>
          </a:prstGeom>
          <a:solidFill>
            <a:srgbClr val="2F31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Gráfico 7">
            <a:hlinkClick r:id="" action="ppaction://noaction"/>
            <a:extLst>
              <a:ext uri="{FF2B5EF4-FFF2-40B4-BE49-F238E27FC236}">
                <a16:creationId xmlns:a16="http://schemas.microsoft.com/office/drawing/2014/main" id="{9F94A8AA-4A79-97CB-B07C-62EE6A85239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64649" y="1103563"/>
            <a:ext cx="662889" cy="534768"/>
          </a:xfrm>
          <a:prstGeom prst="rect">
            <a:avLst/>
          </a:prstGeom>
        </p:spPr>
      </p:pic>
      <p:sp>
        <p:nvSpPr>
          <p:cNvPr id="10" name="Oval 2">
            <a:hlinkClick r:id="" action="ppaction://noaction"/>
            <a:extLst>
              <a:ext uri="{FF2B5EF4-FFF2-40B4-BE49-F238E27FC236}">
                <a16:creationId xmlns:a16="http://schemas.microsoft.com/office/drawing/2014/main" id="{DF6A26E4-A4BC-420A-79B5-0DC8B624BD9E}"/>
              </a:ext>
            </a:extLst>
          </p:cNvPr>
          <p:cNvSpPr/>
          <p:nvPr/>
        </p:nvSpPr>
        <p:spPr>
          <a:xfrm>
            <a:off x="4591386" y="728642"/>
            <a:ext cx="1284609" cy="1284609"/>
          </a:xfrm>
          <a:prstGeom prst="ellipse">
            <a:avLst/>
          </a:prstGeom>
          <a:solidFill>
            <a:srgbClr val="2F31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Imagem 10" descr="Logotipo&#10;&#10;O conteúdo gerado por IA pode estar incorreto.">
            <a:hlinkClick r:id="" action="ppaction://noaction"/>
            <a:extLst>
              <a:ext uri="{FF2B5EF4-FFF2-40B4-BE49-F238E27FC236}">
                <a16:creationId xmlns:a16="http://schemas.microsoft.com/office/drawing/2014/main" id="{EE2C224E-1495-A278-15B4-E44725A92E3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7649" y="1054905"/>
            <a:ext cx="632083" cy="632083"/>
          </a:xfrm>
          <a:prstGeom prst="rect">
            <a:avLst/>
          </a:prstGeom>
        </p:spPr>
      </p:pic>
      <p:grpSp>
        <p:nvGrpSpPr>
          <p:cNvPr id="12" name="Agrupar 11">
            <a:extLst>
              <a:ext uri="{FF2B5EF4-FFF2-40B4-BE49-F238E27FC236}">
                <a16:creationId xmlns:a16="http://schemas.microsoft.com/office/drawing/2014/main" id="{0C747383-B84B-04AB-DED6-232005FACDF0}"/>
              </a:ext>
            </a:extLst>
          </p:cNvPr>
          <p:cNvGrpSpPr/>
          <p:nvPr/>
        </p:nvGrpSpPr>
        <p:grpSpPr>
          <a:xfrm>
            <a:off x="6028984" y="728642"/>
            <a:ext cx="1284609" cy="1284609"/>
            <a:chOff x="8167347" y="3108388"/>
            <a:chExt cx="2951971" cy="2951971"/>
          </a:xfrm>
        </p:grpSpPr>
        <p:sp>
          <p:nvSpPr>
            <p:cNvPr id="13" name="Oval 8">
              <a:hlinkClick r:id="" action="ppaction://noaction"/>
              <a:extLst>
                <a:ext uri="{FF2B5EF4-FFF2-40B4-BE49-F238E27FC236}">
                  <a16:creationId xmlns:a16="http://schemas.microsoft.com/office/drawing/2014/main" id="{FD674C05-B75C-0428-C808-C2EDBD7E9138}"/>
                </a:ext>
              </a:extLst>
            </p:cNvPr>
            <p:cNvSpPr/>
            <p:nvPr/>
          </p:nvSpPr>
          <p:spPr>
            <a:xfrm>
              <a:off x="8167347" y="3108388"/>
              <a:ext cx="2951971" cy="2951971"/>
            </a:xfrm>
            <a:prstGeom prst="ellipse">
              <a:avLst/>
            </a:prstGeom>
            <a:solidFill>
              <a:srgbClr val="2F31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" name="TextBox 5">
              <a:hlinkClick r:id="" action="ppaction://noaction"/>
              <a:extLst>
                <a:ext uri="{FF2B5EF4-FFF2-40B4-BE49-F238E27FC236}">
                  <a16:creationId xmlns:a16="http://schemas.microsoft.com/office/drawing/2014/main" id="{C3DFCFA9-58DE-BC74-DD8C-C2072470E8B7}"/>
                </a:ext>
              </a:extLst>
            </p:cNvPr>
            <p:cNvSpPr txBox="1"/>
            <p:nvPr/>
          </p:nvSpPr>
          <p:spPr>
            <a:xfrm>
              <a:off x="8480781" y="4072666"/>
              <a:ext cx="2325103" cy="10608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ofino Personal" pitchFamily="2" charset="77"/>
                  <a:ea typeface="+mn-ea"/>
                  <a:cs typeface="Tofino Personal" pitchFamily="2" charset="77"/>
                </a:rPr>
                <a:t>Futuro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ofino Personal" pitchFamily="2" charset="77"/>
                  <a:ea typeface="+mn-ea"/>
                  <a:cs typeface="Tofino Personal" pitchFamily="2" charset="77"/>
                </a:rPr>
                <a:t>Proficiente</a:t>
              </a:r>
              <a:endParaRPr kumimoji="0" lang="pt-BR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ofino Personal" pitchFamily="2" charset="77"/>
                <a:ea typeface="+mn-ea"/>
                <a:cs typeface="Tofino Personal" pitchFamily="2" charset="77"/>
              </a:endParaRPr>
            </a:p>
          </p:txBody>
        </p:sp>
      </p:grp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F3176F76-172D-8290-6A8A-732030DD8715}"/>
              </a:ext>
            </a:extLst>
          </p:cNvPr>
          <p:cNvGrpSpPr/>
          <p:nvPr/>
        </p:nvGrpSpPr>
        <p:grpSpPr>
          <a:xfrm>
            <a:off x="7466581" y="728642"/>
            <a:ext cx="1284609" cy="1284609"/>
            <a:chOff x="8063879" y="1286976"/>
            <a:chExt cx="2951971" cy="2951971"/>
          </a:xfrm>
        </p:grpSpPr>
        <p:sp>
          <p:nvSpPr>
            <p:cNvPr id="16" name="Oval 11">
              <a:hlinkClick r:id="" action="ppaction://noaction"/>
              <a:extLst>
                <a:ext uri="{FF2B5EF4-FFF2-40B4-BE49-F238E27FC236}">
                  <a16:creationId xmlns:a16="http://schemas.microsoft.com/office/drawing/2014/main" id="{51A32FF8-0B4D-8382-6BCF-1DD2F352064D}"/>
                </a:ext>
              </a:extLst>
            </p:cNvPr>
            <p:cNvSpPr/>
            <p:nvPr/>
          </p:nvSpPr>
          <p:spPr>
            <a:xfrm>
              <a:off x="8063879" y="1286976"/>
              <a:ext cx="2951971" cy="2951971"/>
            </a:xfrm>
            <a:prstGeom prst="ellipse">
              <a:avLst/>
            </a:prstGeom>
            <a:solidFill>
              <a:srgbClr val="2F31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17" name="Imagem 16" descr="Logotipo, nome da empresa&#10;&#10;O conteúdo gerado por IA pode estar incorreto.">
              <a:hlinkClick r:id="" action="ppaction://noaction"/>
              <a:extLst>
                <a:ext uri="{FF2B5EF4-FFF2-40B4-BE49-F238E27FC236}">
                  <a16:creationId xmlns:a16="http://schemas.microsoft.com/office/drawing/2014/main" id="{69492F28-5E3A-1345-5A11-517EA8705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52165" y="2383374"/>
              <a:ext cx="1860632" cy="734459"/>
            </a:xfrm>
            <a:prstGeom prst="rect">
              <a:avLst/>
            </a:prstGeom>
          </p:spPr>
        </p:pic>
      </p:grp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81AE1631-0A6D-76A8-62AD-D1FF85E7BA00}"/>
              </a:ext>
            </a:extLst>
          </p:cNvPr>
          <p:cNvGrpSpPr/>
          <p:nvPr/>
        </p:nvGrpSpPr>
        <p:grpSpPr>
          <a:xfrm>
            <a:off x="8904178" y="755579"/>
            <a:ext cx="1230736" cy="1230736"/>
            <a:chOff x="5217174" y="3385798"/>
            <a:chExt cx="2951971" cy="2951971"/>
          </a:xfrm>
        </p:grpSpPr>
        <p:sp>
          <p:nvSpPr>
            <p:cNvPr id="19" name="Oval 2">
              <a:hlinkClick r:id="" action="ppaction://noaction"/>
              <a:extLst>
                <a:ext uri="{FF2B5EF4-FFF2-40B4-BE49-F238E27FC236}">
                  <a16:creationId xmlns:a16="http://schemas.microsoft.com/office/drawing/2014/main" id="{ED75BE86-2F2F-6262-F324-37DF478A7F48}"/>
                </a:ext>
              </a:extLst>
            </p:cNvPr>
            <p:cNvSpPr/>
            <p:nvPr/>
          </p:nvSpPr>
          <p:spPr>
            <a:xfrm>
              <a:off x="5217174" y="3385798"/>
              <a:ext cx="2951971" cy="2951971"/>
            </a:xfrm>
            <a:prstGeom prst="ellipse">
              <a:avLst/>
            </a:prstGeom>
            <a:solidFill>
              <a:srgbClr val="2F31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20" name="Imagem 19" descr="Logotipo&#10;&#10;O conteúdo gerado por IA pode estar incorreto.">
              <a:hlinkClick r:id="" action="ppaction://noaction"/>
              <a:extLst>
                <a:ext uri="{FF2B5EF4-FFF2-40B4-BE49-F238E27FC236}">
                  <a16:creationId xmlns:a16="http://schemas.microsoft.com/office/drawing/2014/main" id="{6CC39AE0-42E5-FBA8-C3E4-9BD0B1E88B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19529" y="3711964"/>
              <a:ext cx="2185169" cy="2185169"/>
            </a:xfrm>
            <a:prstGeom prst="rect">
              <a:avLst/>
            </a:prstGeom>
          </p:spPr>
        </p:pic>
      </p:grp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761BB6AB-7354-0D77-FEF6-7F45C3378AB6}"/>
              </a:ext>
            </a:extLst>
          </p:cNvPr>
          <p:cNvGrpSpPr/>
          <p:nvPr/>
        </p:nvGrpSpPr>
        <p:grpSpPr>
          <a:xfrm>
            <a:off x="10287902" y="763731"/>
            <a:ext cx="1230736" cy="1230736"/>
            <a:chOff x="8545297" y="1286976"/>
            <a:chExt cx="2951971" cy="2951971"/>
          </a:xfrm>
        </p:grpSpPr>
        <p:sp>
          <p:nvSpPr>
            <p:cNvPr id="22" name="Oval 2">
              <a:hlinkClick r:id="" action="ppaction://noaction"/>
              <a:extLst>
                <a:ext uri="{FF2B5EF4-FFF2-40B4-BE49-F238E27FC236}">
                  <a16:creationId xmlns:a16="http://schemas.microsoft.com/office/drawing/2014/main" id="{E8CFC283-D545-389A-95DA-6ABC6EE9AFD7}"/>
                </a:ext>
              </a:extLst>
            </p:cNvPr>
            <p:cNvSpPr/>
            <p:nvPr/>
          </p:nvSpPr>
          <p:spPr>
            <a:xfrm flipV="1">
              <a:off x="8545297" y="1286976"/>
              <a:ext cx="2951971" cy="2951971"/>
            </a:xfrm>
            <a:prstGeom prst="ellipse">
              <a:avLst/>
            </a:prstGeom>
            <a:solidFill>
              <a:srgbClr val="2F31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23" name="Imagem 22">
              <a:hlinkClick r:id="" action="ppaction://noaction"/>
              <a:extLst>
                <a:ext uri="{FF2B5EF4-FFF2-40B4-BE49-F238E27FC236}">
                  <a16:creationId xmlns:a16="http://schemas.microsoft.com/office/drawing/2014/main" id="{573BF8A9-6B43-76C6-7C32-550684E32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046455" y="1963482"/>
              <a:ext cx="2026227" cy="1445612"/>
            </a:xfrm>
            <a:prstGeom prst="rect">
              <a:avLst/>
            </a:prstGeom>
          </p:spPr>
        </p:pic>
      </p:grp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BAA34834-9C2C-E3C3-BDB2-40B062012A6C}"/>
              </a:ext>
            </a:extLst>
          </p:cNvPr>
          <p:cNvGrpSpPr/>
          <p:nvPr/>
        </p:nvGrpSpPr>
        <p:grpSpPr>
          <a:xfrm>
            <a:off x="1715967" y="2122301"/>
            <a:ext cx="1230736" cy="1230736"/>
            <a:chOff x="5698592" y="3385798"/>
            <a:chExt cx="2951971" cy="2951971"/>
          </a:xfrm>
        </p:grpSpPr>
        <p:sp>
          <p:nvSpPr>
            <p:cNvPr id="25" name="Oval 11">
              <a:hlinkClick r:id="" action="ppaction://noaction"/>
              <a:extLst>
                <a:ext uri="{FF2B5EF4-FFF2-40B4-BE49-F238E27FC236}">
                  <a16:creationId xmlns:a16="http://schemas.microsoft.com/office/drawing/2014/main" id="{1DD774DC-28F5-210B-AF5E-25253084CA6A}"/>
                </a:ext>
              </a:extLst>
            </p:cNvPr>
            <p:cNvSpPr/>
            <p:nvPr/>
          </p:nvSpPr>
          <p:spPr>
            <a:xfrm flipV="1">
              <a:off x="5698592" y="3385798"/>
              <a:ext cx="2951971" cy="2951971"/>
            </a:xfrm>
            <a:prstGeom prst="ellipse">
              <a:avLst/>
            </a:prstGeom>
            <a:solidFill>
              <a:srgbClr val="2F31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26" name="Imagem 25" descr="Desenho de um círculo&#10;&#10;O conteúdo gerado por IA pode estar incorreto.">
              <a:hlinkClick r:id="" action="ppaction://noaction"/>
              <a:extLst>
                <a:ext uri="{FF2B5EF4-FFF2-40B4-BE49-F238E27FC236}">
                  <a16:creationId xmlns:a16="http://schemas.microsoft.com/office/drawing/2014/main" id="{01F0FCE1-C68C-3595-F383-007F110D4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1220" y="4666437"/>
              <a:ext cx="2046715" cy="390691"/>
            </a:xfrm>
            <a:prstGeom prst="rect">
              <a:avLst/>
            </a:prstGeom>
          </p:spPr>
        </p:pic>
      </p:grpSp>
      <p:grpSp>
        <p:nvGrpSpPr>
          <p:cNvPr id="27" name="Agrupar 26">
            <a:extLst>
              <a:ext uri="{FF2B5EF4-FFF2-40B4-BE49-F238E27FC236}">
                <a16:creationId xmlns:a16="http://schemas.microsoft.com/office/drawing/2014/main" id="{67551CDB-0719-8DBE-3ED4-686B09C91F38}"/>
              </a:ext>
            </a:extLst>
          </p:cNvPr>
          <p:cNvGrpSpPr/>
          <p:nvPr/>
        </p:nvGrpSpPr>
        <p:grpSpPr>
          <a:xfrm>
            <a:off x="3160534" y="2122196"/>
            <a:ext cx="1211876" cy="1211876"/>
            <a:chOff x="4707967" y="460108"/>
            <a:chExt cx="5937784" cy="5937784"/>
          </a:xfrm>
        </p:grpSpPr>
        <p:sp>
          <p:nvSpPr>
            <p:cNvPr id="28" name="Oval 2">
              <a:hlinkClick r:id="" action="ppaction://noaction"/>
              <a:extLst>
                <a:ext uri="{FF2B5EF4-FFF2-40B4-BE49-F238E27FC236}">
                  <a16:creationId xmlns:a16="http://schemas.microsoft.com/office/drawing/2014/main" id="{1D234BFA-265C-BC0E-399A-8A54D7C2314F}"/>
                </a:ext>
              </a:extLst>
            </p:cNvPr>
            <p:cNvSpPr/>
            <p:nvPr/>
          </p:nvSpPr>
          <p:spPr>
            <a:xfrm>
              <a:off x="4707967" y="460108"/>
              <a:ext cx="5937784" cy="5937784"/>
            </a:xfrm>
            <a:prstGeom prst="ellipse">
              <a:avLst/>
            </a:prstGeom>
            <a:solidFill>
              <a:srgbClr val="2F31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29" name="Imagem 28" descr="Desenho com traços pretos em fundo branco&#10;&#10;O conteúdo gerado por IA pode estar incorreto.">
              <a:hlinkClick r:id="" action="ppaction://noaction"/>
              <a:extLst>
                <a:ext uri="{FF2B5EF4-FFF2-40B4-BE49-F238E27FC236}">
                  <a16:creationId xmlns:a16="http://schemas.microsoft.com/office/drawing/2014/main" id="{8A1E840D-573C-7063-0CC7-994DAB0860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76210" y="2830475"/>
              <a:ext cx="3001297" cy="1197050"/>
            </a:xfrm>
            <a:prstGeom prst="rect">
              <a:avLst/>
            </a:prstGeom>
          </p:spPr>
        </p:pic>
      </p:grp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F3D1D91E-C0C4-5868-3D3A-B74C9909F662}"/>
              </a:ext>
            </a:extLst>
          </p:cNvPr>
          <p:cNvGrpSpPr/>
          <p:nvPr/>
        </p:nvGrpSpPr>
        <p:grpSpPr>
          <a:xfrm>
            <a:off x="4586240" y="2122115"/>
            <a:ext cx="1197244" cy="1197244"/>
            <a:chOff x="4707967" y="460108"/>
            <a:chExt cx="5937784" cy="5937784"/>
          </a:xfrm>
        </p:grpSpPr>
        <p:sp>
          <p:nvSpPr>
            <p:cNvPr id="31" name="Oval 2">
              <a:hlinkClick r:id="rId11" action="ppaction://hlinksldjump"/>
              <a:extLst>
                <a:ext uri="{FF2B5EF4-FFF2-40B4-BE49-F238E27FC236}">
                  <a16:creationId xmlns:a16="http://schemas.microsoft.com/office/drawing/2014/main" id="{27AAE2FA-292C-A0BE-B033-A77F3EFC9692}"/>
                </a:ext>
              </a:extLst>
            </p:cNvPr>
            <p:cNvSpPr/>
            <p:nvPr/>
          </p:nvSpPr>
          <p:spPr>
            <a:xfrm>
              <a:off x="4707967" y="460108"/>
              <a:ext cx="5937784" cy="5937784"/>
            </a:xfrm>
            <a:prstGeom prst="ellipse">
              <a:avLst/>
            </a:prstGeom>
            <a:solidFill>
              <a:srgbClr val="2F31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32" name="Imagem 31" descr="Interface gráfica do usuário, Aplicativo&#10;&#10;O conteúdo gerado por IA pode estar incorreto.">
              <a:hlinkClick r:id="rId11" action="ppaction://hlinksldjump"/>
              <a:extLst>
                <a:ext uri="{FF2B5EF4-FFF2-40B4-BE49-F238E27FC236}">
                  <a16:creationId xmlns:a16="http://schemas.microsoft.com/office/drawing/2014/main" id="{AAAAD8A1-E048-2543-BA34-E4ADC21E6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236890" y="2612840"/>
              <a:ext cx="3357737" cy="1582891"/>
            </a:xfrm>
            <a:prstGeom prst="rect">
              <a:avLst/>
            </a:prstGeom>
          </p:spPr>
        </p:pic>
      </p:grp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FE3BF71E-69AC-DB24-7BFF-A49E69BFB2E4}"/>
              </a:ext>
            </a:extLst>
          </p:cNvPr>
          <p:cNvGrpSpPr/>
          <p:nvPr/>
        </p:nvGrpSpPr>
        <p:grpSpPr>
          <a:xfrm>
            <a:off x="5997315" y="2087683"/>
            <a:ext cx="1256142" cy="1256142"/>
            <a:chOff x="6165173" y="520231"/>
            <a:chExt cx="2951971" cy="2951971"/>
          </a:xfrm>
        </p:grpSpPr>
        <p:sp>
          <p:nvSpPr>
            <p:cNvPr id="34" name="Oval 11">
              <a:hlinkClick r:id="" action="ppaction://noaction"/>
              <a:extLst>
                <a:ext uri="{FF2B5EF4-FFF2-40B4-BE49-F238E27FC236}">
                  <a16:creationId xmlns:a16="http://schemas.microsoft.com/office/drawing/2014/main" id="{0D4C6478-DE19-53EC-78E6-59EF19F74AFD}"/>
                </a:ext>
              </a:extLst>
            </p:cNvPr>
            <p:cNvSpPr/>
            <p:nvPr/>
          </p:nvSpPr>
          <p:spPr>
            <a:xfrm>
              <a:off x="6165173" y="520231"/>
              <a:ext cx="2951971" cy="2951971"/>
            </a:xfrm>
            <a:prstGeom prst="ellipse">
              <a:avLst/>
            </a:prstGeom>
            <a:solidFill>
              <a:srgbClr val="2F31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35" name="Imagem 34" descr="Logotipo&#10;&#10;O conteúdo gerado por IA pode estar incorreto.">
              <a:hlinkClick r:id="" action="ppaction://noaction"/>
              <a:extLst>
                <a:ext uri="{FF2B5EF4-FFF2-40B4-BE49-F238E27FC236}">
                  <a16:creationId xmlns:a16="http://schemas.microsoft.com/office/drawing/2014/main" id="{016D1C81-2098-9AA3-1099-A8986EF99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43615" y="1381071"/>
              <a:ext cx="2046715" cy="1151277"/>
            </a:xfrm>
            <a:prstGeom prst="rect">
              <a:avLst/>
            </a:prstGeom>
          </p:spPr>
        </p:pic>
      </p:grp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8A9D21FB-F194-D2D4-E9FA-3ED119D13200}"/>
              </a:ext>
            </a:extLst>
          </p:cNvPr>
          <p:cNvGrpSpPr/>
          <p:nvPr/>
        </p:nvGrpSpPr>
        <p:grpSpPr>
          <a:xfrm>
            <a:off x="7467288" y="2087683"/>
            <a:ext cx="1230736" cy="1230736"/>
            <a:chOff x="4754198" y="3385798"/>
            <a:chExt cx="2951971" cy="2951971"/>
          </a:xfrm>
        </p:grpSpPr>
        <p:sp>
          <p:nvSpPr>
            <p:cNvPr id="37" name="Oval 2">
              <a:hlinkClick r:id="" action="ppaction://noaction"/>
              <a:extLst>
                <a:ext uri="{FF2B5EF4-FFF2-40B4-BE49-F238E27FC236}">
                  <a16:creationId xmlns:a16="http://schemas.microsoft.com/office/drawing/2014/main" id="{FD111321-3770-54EF-EDB9-60BE3976F0B0}"/>
                </a:ext>
              </a:extLst>
            </p:cNvPr>
            <p:cNvSpPr/>
            <p:nvPr/>
          </p:nvSpPr>
          <p:spPr>
            <a:xfrm>
              <a:off x="4754198" y="3385798"/>
              <a:ext cx="2951971" cy="2951971"/>
            </a:xfrm>
            <a:prstGeom prst="ellipse">
              <a:avLst/>
            </a:prstGeom>
            <a:solidFill>
              <a:srgbClr val="2F31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38" name="Imagem 37" descr="Logotipo&#10;&#10;O conteúdo gerado por IA pode estar incorreto.">
              <a:hlinkClick r:id="" action="ppaction://noaction"/>
              <a:extLst>
                <a:ext uri="{FF2B5EF4-FFF2-40B4-BE49-F238E27FC236}">
                  <a16:creationId xmlns:a16="http://schemas.microsoft.com/office/drawing/2014/main" id="{8F945ADA-250C-CD00-261F-27BF91EE8C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26440" y="4443952"/>
              <a:ext cx="2046715" cy="835661"/>
            </a:xfrm>
            <a:prstGeom prst="rect">
              <a:avLst/>
            </a:prstGeom>
          </p:spPr>
        </p:pic>
      </p:grpSp>
      <p:grpSp>
        <p:nvGrpSpPr>
          <p:cNvPr id="39" name="Agrupar 38">
            <a:extLst>
              <a:ext uri="{FF2B5EF4-FFF2-40B4-BE49-F238E27FC236}">
                <a16:creationId xmlns:a16="http://schemas.microsoft.com/office/drawing/2014/main" id="{E125E41A-09BD-0077-ECFA-1605C559A38F}"/>
              </a:ext>
            </a:extLst>
          </p:cNvPr>
          <p:cNvGrpSpPr/>
          <p:nvPr/>
        </p:nvGrpSpPr>
        <p:grpSpPr>
          <a:xfrm>
            <a:off x="8916328" y="2088747"/>
            <a:ext cx="1255078" cy="1255078"/>
            <a:chOff x="8167347" y="3108388"/>
            <a:chExt cx="2951971" cy="2951971"/>
          </a:xfrm>
        </p:grpSpPr>
        <p:sp>
          <p:nvSpPr>
            <p:cNvPr id="40" name="Oval 8">
              <a:hlinkClick r:id="" action="ppaction://noaction"/>
              <a:extLst>
                <a:ext uri="{FF2B5EF4-FFF2-40B4-BE49-F238E27FC236}">
                  <a16:creationId xmlns:a16="http://schemas.microsoft.com/office/drawing/2014/main" id="{F4BD713E-82B8-CFBE-4C39-18EE2897AB2C}"/>
                </a:ext>
              </a:extLst>
            </p:cNvPr>
            <p:cNvSpPr/>
            <p:nvPr/>
          </p:nvSpPr>
          <p:spPr>
            <a:xfrm>
              <a:off x="8167347" y="3108388"/>
              <a:ext cx="2951971" cy="2951971"/>
            </a:xfrm>
            <a:prstGeom prst="ellipse">
              <a:avLst/>
            </a:prstGeom>
            <a:solidFill>
              <a:srgbClr val="2F31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41" name="Imagem 40" descr="Logotipo, nome da empresa&#10;&#10;O conteúdo gerado por IA pode estar incorreto.">
              <a:hlinkClick r:id="" action="ppaction://noaction"/>
              <a:extLst>
                <a:ext uri="{FF2B5EF4-FFF2-40B4-BE49-F238E27FC236}">
                  <a16:creationId xmlns:a16="http://schemas.microsoft.com/office/drawing/2014/main" id="{37634DFE-880F-8372-F423-EF4D6AB29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9843" y="3860007"/>
              <a:ext cx="1916999" cy="1429694"/>
            </a:xfrm>
            <a:prstGeom prst="rect">
              <a:avLst/>
            </a:prstGeom>
          </p:spPr>
        </p:pic>
      </p:grpSp>
      <p:grpSp>
        <p:nvGrpSpPr>
          <p:cNvPr id="42" name="Agrupar 41">
            <a:extLst>
              <a:ext uri="{FF2B5EF4-FFF2-40B4-BE49-F238E27FC236}">
                <a16:creationId xmlns:a16="http://schemas.microsoft.com/office/drawing/2014/main" id="{23D78495-DA25-B4E4-F683-7CB96166AC9A}"/>
              </a:ext>
            </a:extLst>
          </p:cNvPr>
          <p:cNvGrpSpPr/>
          <p:nvPr/>
        </p:nvGrpSpPr>
        <p:grpSpPr>
          <a:xfrm>
            <a:off x="1727632" y="3462085"/>
            <a:ext cx="1255079" cy="1255079"/>
            <a:chOff x="8545297" y="1286976"/>
            <a:chExt cx="2951971" cy="2951971"/>
          </a:xfrm>
        </p:grpSpPr>
        <p:sp>
          <p:nvSpPr>
            <p:cNvPr id="43" name="Oval 2">
              <a:hlinkClick r:id="" action="ppaction://noaction"/>
              <a:extLst>
                <a:ext uri="{FF2B5EF4-FFF2-40B4-BE49-F238E27FC236}">
                  <a16:creationId xmlns:a16="http://schemas.microsoft.com/office/drawing/2014/main" id="{21CC0E98-A83B-1C52-0669-3449D8E9F04B}"/>
                </a:ext>
              </a:extLst>
            </p:cNvPr>
            <p:cNvSpPr/>
            <p:nvPr/>
          </p:nvSpPr>
          <p:spPr>
            <a:xfrm flipV="1">
              <a:off x="8545297" y="1286976"/>
              <a:ext cx="2951971" cy="2951971"/>
            </a:xfrm>
            <a:prstGeom prst="ellipse">
              <a:avLst/>
            </a:prstGeom>
            <a:solidFill>
              <a:srgbClr val="2F31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44" name="Imagem 43" descr="Texto&#10;&#10;O conteúdo gerado por IA pode estar incorreto.">
              <a:hlinkClick r:id="" action="ppaction://noaction"/>
              <a:extLst>
                <a:ext uri="{FF2B5EF4-FFF2-40B4-BE49-F238E27FC236}">
                  <a16:creationId xmlns:a16="http://schemas.microsoft.com/office/drawing/2014/main" id="{F54714A1-B4A4-DA10-241F-603C764AE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31148" y="2200119"/>
              <a:ext cx="2180268" cy="1125683"/>
            </a:xfrm>
            <a:prstGeom prst="rect">
              <a:avLst/>
            </a:prstGeom>
          </p:spPr>
        </p:pic>
      </p:grpSp>
      <p:grpSp>
        <p:nvGrpSpPr>
          <p:cNvPr id="45" name="Agrupar 44">
            <a:extLst>
              <a:ext uri="{FF2B5EF4-FFF2-40B4-BE49-F238E27FC236}">
                <a16:creationId xmlns:a16="http://schemas.microsoft.com/office/drawing/2014/main" id="{6F0FABC1-985E-9043-5C1C-EECB0CC46444}"/>
              </a:ext>
            </a:extLst>
          </p:cNvPr>
          <p:cNvGrpSpPr/>
          <p:nvPr/>
        </p:nvGrpSpPr>
        <p:grpSpPr>
          <a:xfrm>
            <a:off x="10321941" y="2084699"/>
            <a:ext cx="1255078" cy="1255078"/>
            <a:chOff x="5698592" y="3385798"/>
            <a:chExt cx="2951971" cy="2951971"/>
          </a:xfrm>
        </p:grpSpPr>
        <p:sp>
          <p:nvSpPr>
            <p:cNvPr id="46" name="Oval 11">
              <a:hlinkClick r:id="" action="ppaction://noaction"/>
              <a:extLst>
                <a:ext uri="{FF2B5EF4-FFF2-40B4-BE49-F238E27FC236}">
                  <a16:creationId xmlns:a16="http://schemas.microsoft.com/office/drawing/2014/main" id="{743E9BDA-C7AD-F8AE-9F52-5966CD1D6151}"/>
                </a:ext>
              </a:extLst>
            </p:cNvPr>
            <p:cNvSpPr/>
            <p:nvPr/>
          </p:nvSpPr>
          <p:spPr>
            <a:xfrm flipV="1">
              <a:off x="5698592" y="3385798"/>
              <a:ext cx="2951971" cy="2951971"/>
            </a:xfrm>
            <a:prstGeom prst="ellipse">
              <a:avLst/>
            </a:prstGeom>
            <a:solidFill>
              <a:srgbClr val="2F31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47" name="Imagem 46" descr="Texto&#10;&#10;O conteúdo gerado por IA pode estar incorreto.">
              <a:hlinkClick r:id="" action="ppaction://noaction"/>
              <a:extLst>
                <a:ext uri="{FF2B5EF4-FFF2-40B4-BE49-F238E27FC236}">
                  <a16:creationId xmlns:a16="http://schemas.microsoft.com/office/drawing/2014/main" id="{4D7D8B0C-64DD-6E38-6C1F-1DD559435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84443" y="4298941"/>
              <a:ext cx="2180268" cy="1125683"/>
            </a:xfrm>
            <a:prstGeom prst="rect">
              <a:avLst/>
            </a:prstGeom>
          </p:spPr>
        </p:pic>
      </p:grpSp>
      <p:grpSp>
        <p:nvGrpSpPr>
          <p:cNvPr id="48" name="Agrupar 47">
            <a:extLst>
              <a:ext uri="{FF2B5EF4-FFF2-40B4-BE49-F238E27FC236}">
                <a16:creationId xmlns:a16="http://schemas.microsoft.com/office/drawing/2014/main" id="{00CBA3C5-4704-4A76-7FD7-B7031ED0C97B}"/>
              </a:ext>
            </a:extLst>
          </p:cNvPr>
          <p:cNvGrpSpPr/>
          <p:nvPr/>
        </p:nvGrpSpPr>
        <p:grpSpPr>
          <a:xfrm>
            <a:off x="3189798" y="3461872"/>
            <a:ext cx="1255078" cy="1255078"/>
            <a:chOff x="6016464" y="714607"/>
            <a:chExt cx="2217859" cy="2217859"/>
          </a:xfrm>
        </p:grpSpPr>
        <p:sp>
          <p:nvSpPr>
            <p:cNvPr id="49" name="Oval 11">
              <a:hlinkClick r:id="" action="ppaction://noaction"/>
              <a:extLst>
                <a:ext uri="{FF2B5EF4-FFF2-40B4-BE49-F238E27FC236}">
                  <a16:creationId xmlns:a16="http://schemas.microsoft.com/office/drawing/2014/main" id="{134CDA7F-1F42-4BDD-11DB-4DA9A30A1E97}"/>
                </a:ext>
              </a:extLst>
            </p:cNvPr>
            <p:cNvSpPr/>
            <p:nvPr/>
          </p:nvSpPr>
          <p:spPr>
            <a:xfrm>
              <a:off x="6016464" y="714607"/>
              <a:ext cx="2217859" cy="2217859"/>
            </a:xfrm>
            <a:prstGeom prst="ellipse">
              <a:avLst/>
            </a:prstGeom>
            <a:solidFill>
              <a:srgbClr val="2F31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50" name="Imagem 49" descr="Texto&#10;&#10;O conteúdo gerado por IA pode estar incorreto.">
              <a:hlinkClick r:id="" action="ppaction://noaction"/>
              <a:extLst>
                <a:ext uri="{FF2B5EF4-FFF2-40B4-BE49-F238E27FC236}">
                  <a16:creationId xmlns:a16="http://schemas.microsoft.com/office/drawing/2014/main" id="{7E256EC9-5681-F02B-FB52-77DEB7883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85405" y="1442814"/>
              <a:ext cx="1674593" cy="687453"/>
            </a:xfrm>
            <a:prstGeom prst="rect">
              <a:avLst/>
            </a:prstGeom>
          </p:spPr>
        </p:pic>
      </p:grpSp>
      <p:grpSp>
        <p:nvGrpSpPr>
          <p:cNvPr id="51" name="Agrupar 50">
            <a:extLst>
              <a:ext uri="{FF2B5EF4-FFF2-40B4-BE49-F238E27FC236}">
                <a16:creationId xmlns:a16="http://schemas.microsoft.com/office/drawing/2014/main" id="{EFB4AFEB-8A62-A27C-0B51-D06327EEE0DA}"/>
              </a:ext>
            </a:extLst>
          </p:cNvPr>
          <p:cNvGrpSpPr/>
          <p:nvPr/>
        </p:nvGrpSpPr>
        <p:grpSpPr>
          <a:xfrm>
            <a:off x="6055774" y="3451021"/>
            <a:ext cx="1255078" cy="1255078"/>
            <a:chOff x="5026646" y="3151656"/>
            <a:chExt cx="2217859" cy="2217859"/>
          </a:xfrm>
        </p:grpSpPr>
        <p:sp>
          <p:nvSpPr>
            <p:cNvPr id="52" name="Oval 2">
              <a:hlinkClick r:id="" action="ppaction://noaction"/>
              <a:extLst>
                <a:ext uri="{FF2B5EF4-FFF2-40B4-BE49-F238E27FC236}">
                  <a16:creationId xmlns:a16="http://schemas.microsoft.com/office/drawing/2014/main" id="{75723189-1E3D-3D49-37D4-BB8DB85BD50C}"/>
                </a:ext>
              </a:extLst>
            </p:cNvPr>
            <p:cNvSpPr/>
            <p:nvPr/>
          </p:nvSpPr>
          <p:spPr>
            <a:xfrm>
              <a:off x="5026646" y="3151656"/>
              <a:ext cx="2217859" cy="2217859"/>
            </a:xfrm>
            <a:prstGeom prst="ellipse">
              <a:avLst/>
            </a:prstGeom>
            <a:solidFill>
              <a:srgbClr val="2F31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53" name="Imagem 52" descr="Texto&#10;&#10;O conteúdo gerado por IA pode estar incorreto.">
              <a:hlinkClick r:id="" action="ppaction://noaction"/>
              <a:extLst>
                <a:ext uri="{FF2B5EF4-FFF2-40B4-BE49-F238E27FC236}">
                  <a16:creationId xmlns:a16="http://schemas.microsoft.com/office/drawing/2014/main" id="{8FD64013-FBFE-B6B1-3744-08DC6C7FAA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09757" y="3840104"/>
              <a:ext cx="1680769" cy="828520"/>
            </a:xfrm>
            <a:prstGeom prst="rect">
              <a:avLst/>
            </a:prstGeom>
          </p:spPr>
        </p:pic>
      </p:grpSp>
      <p:grpSp>
        <p:nvGrpSpPr>
          <p:cNvPr id="54" name="Agrupar 53">
            <a:extLst>
              <a:ext uri="{FF2B5EF4-FFF2-40B4-BE49-F238E27FC236}">
                <a16:creationId xmlns:a16="http://schemas.microsoft.com/office/drawing/2014/main" id="{A61F143F-E127-CA1C-E669-BA331D6808D1}"/>
              </a:ext>
            </a:extLst>
          </p:cNvPr>
          <p:cNvGrpSpPr/>
          <p:nvPr/>
        </p:nvGrpSpPr>
        <p:grpSpPr>
          <a:xfrm>
            <a:off x="4643378" y="3471310"/>
            <a:ext cx="1245641" cy="1245641"/>
            <a:chOff x="8584447" y="1613925"/>
            <a:chExt cx="2217859" cy="2217859"/>
          </a:xfrm>
        </p:grpSpPr>
        <p:sp>
          <p:nvSpPr>
            <p:cNvPr id="55" name="Oval 8">
              <a:hlinkClick r:id="" action="ppaction://noaction"/>
              <a:extLst>
                <a:ext uri="{FF2B5EF4-FFF2-40B4-BE49-F238E27FC236}">
                  <a16:creationId xmlns:a16="http://schemas.microsoft.com/office/drawing/2014/main" id="{DFDF4026-4500-0D7E-1C81-81F8D7607569}"/>
                </a:ext>
              </a:extLst>
            </p:cNvPr>
            <p:cNvSpPr/>
            <p:nvPr/>
          </p:nvSpPr>
          <p:spPr>
            <a:xfrm>
              <a:off x="8584447" y="1613925"/>
              <a:ext cx="2217859" cy="2217859"/>
            </a:xfrm>
            <a:prstGeom prst="ellipse">
              <a:avLst/>
            </a:prstGeom>
            <a:solidFill>
              <a:srgbClr val="2F31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56" name="Imagem 55" descr="Ícone&#10;&#10;O conteúdo gerado por IA pode estar incorreto.">
              <a:hlinkClick r:id="" action="ppaction://noaction"/>
              <a:extLst>
                <a:ext uri="{FF2B5EF4-FFF2-40B4-BE49-F238E27FC236}">
                  <a16:creationId xmlns:a16="http://schemas.microsoft.com/office/drawing/2014/main" id="{F7C617A5-BB7D-AE08-AE62-3D9FF19931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01871" y="2066726"/>
              <a:ext cx="1067223" cy="1242356"/>
            </a:xfrm>
            <a:prstGeom prst="rect">
              <a:avLst/>
            </a:prstGeom>
          </p:spPr>
        </p:pic>
      </p:grpSp>
      <p:grpSp>
        <p:nvGrpSpPr>
          <p:cNvPr id="57" name="Agrupar 56">
            <a:extLst>
              <a:ext uri="{FF2B5EF4-FFF2-40B4-BE49-F238E27FC236}">
                <a16:creationId xmlns:a16="http://schemas.microsoft.com/office/drawing/2014/main" id="{97EEE959-69F4-FD85-E619-4A1AA6BE5972}"/>
              </a:ext>
            </a:extLst>
          </p:cNvPr>
          <p:cNvGrpSpPr/>
          <p:nvPr/>
        </p:nvGrpSpPr>
        <p:grpSpPr>
          <a:xfrm>
            <a:off x="7490769" y="3448310"/>
            <a:ext cx="1245641" cy="1245641"/>
            <a:chOff x="7594872" y="4089808"/>
            <a:chExt cx="2217859" cy="2217859"/>
          </a:xfrm>
        </p:grpSpPr>
        <p:sp>
          <p:nvSpPr>
            <p:cNvPr id="58" name="Oval 1">
              <a:hlinkClick r:id="" action="ppaction://noaction"/>
              <a:extLst>
                <a:ext uri="{FF2B5EF4-FFF2-40B4-BE49-F238E27FC236}">
                  <a16:creationId xmlns:a16="http://schemas.microsoft.com/office/drawing/2014/main" id="{ABE49A6F-08A1-D462-CC76-256F1227A22E}"/>
                </a:ext>
              </a:extLst>
            </p:cNvPr>
            <p:cNvSpPr/>
            <p:nvPr/>
          </p:nvSpPr>
          <p:spPr>
            <a:xfrm>
              <a:off x="7594872" y="4089808"/>
              <a:ext cx="2217859" cy="2217859"/>
            </a:xfrm>
            <a:prstGeom prst="ellipse">
              <a:avLst/>
            </a:prstGeom>
            <a:solidFill>
              <a:srgbClr val="2F31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59" name="Imagem 58" descr="Logotipo&#10;&#10;O conteúdo gerado por IA pode estar incorreto.">
              <a:hlinkClick r:id="" action="ppaction://noaction"/>
              <a:extLst>
                <a:ext uri="{FF2B5EF4-FFF2-40B4-BE49-F238E27FC236}">
                  <a16:creationId xmlns:a16="http://schemas.microsoft.com/office/drawing/2014/main" id="{A7C189C9-454A-BB58-5FF0-3C0264F93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26177" y="4729107"/>
              <a:ext cx="1860650" cy="967268"/>
            </a:xfrm>
            <a:prstGeom prst="rect">
              <a:avLst/>
            </a:prstGeom>
          </p:spPr>
        </p:pic>
      </p:grpSp>
      <p:grpSp>
        <p:nvGrpSpPr>
          <p:cNvPr id="63" name="Agrupar 62">
            <a:extLst>
              <a:ext uri="{FF2B5EF4-FFF2-40B4-BE49-F238E27FC236}">
                <a16:creationId xmlns:a16="http://schemas.microsoft.com/office/drawing/2014/main" id="{76566C3A-C09C-1421-F316-6789178FB62D}"/>
              </a:ext>
            </a:extLst>
          </p:cNvPr>
          <p:cNvGrpSpPr/>
          <p:nvPr/>
        </p:nvGrpSpPr>
        <p:grpSpPr>
          <a:xfrm>
            <a:off x="8916328" y="3446257"/>
            <a:ext cx="1255078" cy="1255078"/>
            <a:chOff x="4509743" y="460108"/>
            <a:chExt cx="5937784" cy="5937784"/>
          </a:xfrm>
        </p:grpSpPr>
        <p:sp>
          <p:nvSpPr>
            <p:cNvPr id="61" name="Oval 2">
              <a:hlinkClick r:id="" action="ppaction://noaction"/>
              <a:extLst>
                <a:ext uri="{FF2B5EF4-FFF2-40B4-BE49-F238E27FC236}">
                  <a16:creationId xmlns:a16="http://schemas.microsoft.com/office/drawing/2014/main" id="{A48C5DF2-BB54-4336-DAAB-469C3E2F2E4C}"/>
                </a:ext>
              </a:extLst>
            </p:cNvPr>
            <p:cNvSpPr/>
            <p:nvPr/>
          </p:nvSpPr>
          <p:spPr>
            <a:xfrm>
              <a:off x="4509743" y="460108"/>
              <a:ext cx="5937784" cy="5937784"/>
            </a:xfrm>
            <a:prstGeom prst="ellipse">
              <a:avLst/>
            </a:prstGeom>
            <a:solidFill>
              <a:srgbClr val="2F31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62" name="Imagem 61" descr="Logotipo&#10;&#10;O conteúdo gerado por IA pode estar incorreto.">
              <a:hlinkClick r:id="" action="ppaction://noaction"/>
              <a:extLst>
                <a:ext uri="{FF2B5EF4-FFF2-40B4-BE49-F238E27FC236}">
                  <a16:creationId xmlns:a16="http://schemas.microsoft.com/office/drawing/2014/main" id="{3B3646E6-8F49-3AC2-B3E2-20807D660A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72381" y="2141870"/>
              <a:ext cx="3812508" cy="2574259"/>
            </a:xfrm>
            <a:prstGeom prst="rect">
              <a:avLst/>
            </a:prstGeom>
          </p:spPr>
        </p:pic>
      </p:grpSp>
      <p:grpSp>
        <p:nvGrpSpPr>
          <p:cNvPr id="64" name="Agrupar 63">
            <a:extLst>
              <a:ext uri="{FF2B5EF4-FFF2-40B4-BE49-F238E27FC236}">
                <a16:creationId xmlns:a16="http://schemas.microsoft.com/office/drawing/2014/main" id="{2F6F0597-25C7-D8FB-AD40-AD44929141B5}"/>
              </a:ext>
            </a:extLst>
          </p:cNvPr>
          <p:cNvGrpSpPr/>
          <p:nvPr/>
        </p:nvGrpSpPr>
        <p:grpSpPr>
          <a:xfrm>
            <a:off x="10362100" y="3458107"/>
            <a:ext cx="1255079" cy="1255079"/>
            <a:chOff x="4509743" y="460108"/>
            <a:chExt cx="5937784" cy="5937784"/>
          </a:xfrm>
        </p:grpSpPr>
        <p:sp>
          <p:nvSpPr>
            <p:cNvPr id="65" name="Oval 2">
              <a:hlinkClick r:id="" action="ppaction://noaction"/>
              <a:extLst>
                <a:ext uri="{FF2B5EF4-FFF2-40B4-BE49-F238E27FC236}">
                  <a16:creationId xmlns:a16="http://schemas.microsoft.com/office/drawing/2014/main" id="{D6BED569-4D9F-1679-113E-887AB6D8583F}"/>
                </a:ext>
              </a:extLst>
            </p:cNvPr>
            <p:cNvSpPr/>
            <p:nvPr/>
          </p:nvSpPr>
          <p:spPr>
            <a:xfrm>
              <a:off x="4509743" y="460108"/>
              <a:ext cx="5937784" cy="5937784"/>
            </a:xfrm>
            <a:prstGeom prst="ellipse">
              <a:avLst/>
            </a:prstGeom>
            <a:solidFill>
              <a:srgbClr val="2F31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66" name="Imagem 65" descr="Texto&#10;&#10;O conteúdo gerado por IA pode estar incorreto.">
              <a:hlinkClick r:id="" action="ppaction://noaction"/>
              <a:extLst>
                <a:ext uri="{FF2B5EF4-FFF2-40B4-BE49-F238E27FC236}">
                  <a16:creationId xmlns:a16="http://schemas.microsoft.com/office/drawing/2014/main" id="{D4768DEF-FF96-06D4-F053-002323779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84977" y="2153935"/>
              <a:ext cx="4387317" cy="2550128"/>
            </a:xfrm>
            <a:prstGeom prst="rect">
              <a:avLst/>
            </a:prstGeom>
          </p:spPr>
        </p:pic>
      </p:grpSp>
      <p:grpSp>
        <p:nvGrpSpPr>
          <p:cNvPr id="70" name="Agrupar 69">
            <a:extLst>
              <a:ext uri="{FF2B5EF4-FFF2-40B4-BE49-F238E27FC236}">
                <a16:creationId xmlns:a16="http://schemas.microsoft.com/office/drawing/2014/main" id="{42EA9BE2-589B-951D-AAA1-F6E6A368A541}"/>
              </a:ext>
            </a:extLst>
          </p:cNvPr>
          <p:cNvGrpSpPr/>
          <p:nvPr/>
        </p:nvGrpSpPr>
        <p:grpSpPr>
          <a:xfrm>
            <a:off x="1727634" y="4835223"/>
            <a:ext cx="1255077" cy="1255077"/>
            <a:chOff x="4509743" y="460108"/>
            <a:chExt cx="5937784" cy="5937784"/>
          </a:xfrm>
        </p:grpSpPr>
        <p:sp>
          <p:nvSpPr>
            <p:cNvPr id="68" name="Oval 2">
              <a:hlinkClick r:id="" action="ppaction://noaction"/>
              <a:extLst>
                <a:ext uri="{FF2B5EF4-FFF2-40B4-BE49-F238E27FC236}">
                  <a16:creationId xmlns:a16="http://schemas.microsoft.com/office/drawing/2014/main" id="{95930D18-224E-079D-AC9C-631C62E2EDD0}"/>
                </a:ext>
              </a:extLst>
            </p:cNvPr>
            <p:cNvSpPr/>
            <p:nvPr/>
          </p:nvSpPr>
          <p:spPr>
            <a:xfrm>
              <a:off x="4509743" y="460108"/>
              <a:ext cx="5937784" cy="5937784"/>
            </a:xfrm>
            <a:prstGeom prst="ellipse">
              <a:avLst/>
            </a:prstGeom>
            <a:solidFill>
              <a:srgbClr val="2F31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69" name="Imagem 68" descr="Logotipo, nome da empresa&#10;&#10;O conteúdo gerado por IA pode estar incorreto.">
              <a:hlinkClick r:id="" action="ppaction://noaction"/>
              <a:extLst>
                <a:ext uri="{FF2B5EF4-FFF2-40B4-BE49-F238E27FC236}">
                  <a16:creationId xmlns:a16="http://schemas.microsoft.com/office/drawing/2014/main" id="{1548AB11-DF16-70C5-06A3-F71344A684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69803" y="2895533"/>
              <a:ext cx="3417663" cy="1066935"/>
            </a:xfrm>
            <a:prstGeom prst="rect">
              <a:avLst/>
            </a:prstGeom>
          </p:spPr>
        </p:pic>
      </p:grpSp>
      <p:grpSp>
        <p:nvGrpSpPr>
          <p:cNvPr id="71" name="Agrupar 70">
            <a:extLst>
              <a:ext uri="{FF2B5EF4-FFF2-40B4-BE49-F238E27FC236}">
                <a16:creationId xmlns:a16="http://schemas.microsoft.com/office/drawing/2014/main" id="{33967CFB-62F4-EBB4-0DBA-8CC962EEBDAD}"/>
              </a:ext>
            </a:extLst>
          </p:cNvPr>
          <p:cNvGrpSpPr/>
          <p:nvPr/>
        </p:nvGrpSpPr>
        <p:grpSpPr>
          <a:xfrm>
            <a:off x="4642627" y="4835222"/>
            <a:ext cx="1291769" cy="1288691"/>
            <a:chOff x="8545297" y="1286976"/>
            <a:chExt cx="2959022" cy="2951971"/>
          </a:xfrm>
        </p:grpSpPr>
        <p:sp>
          <p:nvSpPr>
            <p:cNvPr id="72" name="Oval 2">
              <a:hlinkClick r:id="" action="ppaction://noaction"/>
              <a:extLst>
                <a:ext uri="{FF2B5EF4-FFF2-40B4-BE49-F238E27FC236}">
                  <a16:creationId xmlns:a16="http://schemas.microsoft.com/office/drawing/2014/main" id="{3ABCB200-49ED-A347-EF40-87EB0DEF1CEA}"/>
                </a:ext>
              </a:extLst>
            </p:cNvPr>
            <p:cNvSpPr/>
            <p:nvPr/>
          </p:nvSpPr>
          <p:spPr>
            <a:xfrm flipV="1">
              <a:off x="8545297" y="1286976"/>
              <a:ext cx="2951971" cy="295197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73" name="Picture 8">
              <a:hlinkClick r:id="" action="ppaction://noaction"/>
              <a:extLst>
                <a:ext uri="{FF2B5EF4-FFF2-40B4-BE49-F238E27FC236}">
                  <a16:creationId xmlns:a16="http://schemas.microsoft.com/office/drawing/2014/main" id="{1FCBF4B9-E6E5-0D07-432B-201578D49C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9786250">
              <a:off x="8568311" y="2000344"/>
              <a:ext cx="2936008" cy="1688464"/>
            </a:xfrm>
            <a:prstGeom prst="rect">
              <a:avLst/>
            </a:prstGeom>
          </p:spPr>
        </p:pic>
      </p:grpSp>
      <p:grpSp>
        <p:nvGrpSpPr>
          <p:cNvPr id="74" name="Agrupar 73">
            <a:extLst>
              <a:ext uri="{FF2B5EF4-FFF2-40B4-BE49-F238E27FC236}">
                <a16:creationId xmlns:a16="http://schemas.microsoft.com/office/drawing/2014/main" id="{A9FC5F86-C92A-06FB-169C-76F637396F37}"/>
              </a:ext>
            </a:extLst>
          </p:cNvPr>
          <p:cNvGrpSpPr/>
          <p:nvPr/>
        </p:nvGrpSpPr>
        <p:grpSpPr>
          <a:xfrm>
            <a:off x="3185113" y="4844750"/>
            <a:ext cx="1284609" cy="1284609"/>
            <a:chOff x="5698592" y="3385798"/>
            <a:chExt cx="2951971" cy="2951971"/>
          </a:xfrm>
        </p:grpSpPr>
        <p:sp>
          <p:nvSpPr>
            <p:cNvPr id="75" name="Oval 11">
              <a:hlinkClick r:id="" action="ppaction://noaction"/>
              <a:extLst>
                <a:ext uri="{FF2B5EF4-FFF2-40B4-BE49-F238E27FC236}">
                  <a16:creationId xmlns:a16="http://schemas.microsoft.com/office/drawing/2014/main" id="{6209696D-24F4-89B4-ECB9-B7E5C204A853}"/>
                </a:ext>
              </a:extLst>
            </p:cNvPr>
            <p:cNvSpPr/>
            <p:nvPr/>
          </p:nvSpPr>
          <p:spPr>
            <a:xfrm flipV="1">
              <a:off x="5698592" y="3385798"/>
              <a:ext cx="2951971" cy="2951971"/>
            </a:xfrm>
            <a:prstGeom prst="ellipse">
              <a:avLst/>
            </a:prstGeom>
            <a:solidFill>
              <a:srgbClr val="2F31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76" name="Imagem 75">
              <a:hlinkClick r:id="" action="ppaction://noaction"/>
              <a:extLst>
                <a:ext uri="{FF2B5EF4-FFF2-40B4-BE49-F238E27FC236}">
                  <a16:creationId xmlns:a16="http://schemas.microsoft.com/office/drawing/2014/main" id="{438BFADD-40F5-092C-B5F7-689CC6685E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027957" y="4384788"/>
              <a:ext cx="2219098" cy="953989"/>
            </a:xfrm>
            <a:prstGeom prst="rect">
              <a:avLst/>
            </a:prstGeom>
          </p:spPr>
        </p:pic>
      </p:grpSp>
      <p:grpSp>
        <p:nvGrpSpPr>
          <p:cNvPr id="77" name="Agrupar 76">
            <a:extLst>
              <a:ext uri="{FF2B5EF4-FFF2-40B4-BE49-F238E27FC236}">
                <a16:creationId xmlns:a16="http://schemas.microsoft.com/office/drawing/2014/main" id="{4788374E-B85A-7143-BE10-7EE8D24DBCB0}"/>
              </a:ext>
            </a:extLst>
          </p:cNvPr>
          <p:cNvGrpSpPr/>
          <p:nvPr/>
        </p:nvGrpSpPr>
        <p:grpSpPr>
          <a:xfrm>
            <a:off x="7501374" y="4823797"/>
            <a:ext cx="1266503" cy="1266503"/>
            <a:chOff x="8545297" y="1286976"/>
            <a:chExt cx="2951971" cy="2951971"/>
          </a:xfrm>
        </p:grpSpPr>
        <p:sp>
          <p:nvSpPr>
            <p:cNvPr id="78" name="Oval 2">
              <a:hlinkClick r:id="" action="ppaction://noaction"/>
              <a:extLst>
                <a:ext uri="{FF2B5EF4-FFF2-40B4-BE49-F238E27FC236}">
                  <a16:creationId xmlns:a16="http://schemas.microsoft.com/office/drawing/2014/main" id="{479DD453-8113-1824-A1E9-C116F84FB9F0}"/>
                </a:ext>
              </a:extLst>
            </p:cNvPr>
            <p:cNvSpPr/>
            <p:nvPr/>
          </p:nvSpPr>
          <p:spPr>
            <a:xfrm flipV="1">
              <a:off x="8545297" y="1286976"/>
              <a:ext cx="2951971" cy="2951971"/>
            </a:xfrm>
            <a:prstGeom prst="ellipse">
              <a:avLst/>
            </a:prstGeom>
            <a:solidFill>
              <a:srgbClr val="2F31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79" name="Imagem 78" descr="Desenho com traços pretos em fundo branco e letras pretas&#10;&#10;O conteúdo gerado por IA pode estar incorreto.">
              <a:hlinkClick r:id="" action="ppaction://noaction"/>
              <a:extLst>
                <a:ext uri="{FF2B5EF4-FFF2-40B4-BE49-F238E27FC236}">
                  <a16:creationId xmlns:a16="http://schemas.microsoft.com/office/drawing/2014/main" id="{85C786AC-C4A2-388E-FB41-B65995432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95589" y="2465777"/>
              <a:ext cx="2251387" cy="594366"/>
            </a:xfrm>
            <a:prstGeom prst="rect">
              <a:avLst/>
            </a:prstGeom>
          </p:spPr>
        </p:pic>
      </p:grpSp>
      <p:grpSp>
        <p:nvGrpSpPr>
          <p:cNvPr id="80" name="Agrupar 79">
            <a:extLst>
              <a:ext uri="{FF2B5EF4-FFF2-40B4-BE49-F238E27FC236}">
                <a16:creationId xmlns:a16="http://schemas.microsoft.com/office/drawing/2014/main" id="{0B8961F2-5CB3-36FF-EE7F-554555B0E08E}"/>
              </a:ext>
            </a:extLst>
          </p:cNvPr>
          <p:cNvGrpSpPr/>
          <p:nvPr/>
        </p:nvGrpSpPr>
        <p:grpSpPr>
          <a:xfrm>
            <a:off x="6055774" y="4803545"/>
            <a:ext cx="1320368" cy="1320368"/>
            <a:chOff x="5698592" y="3385798"/>
            <a:chExt cx="2951971" cy="2951971"/>
          </a:xfrm>
        </p:grpSpPr>
        <p:sp>
          <p:nvSpPr>
            <p:cNvPr id="81" name="Oval 11">
              <a:hlinkClick r:id="" action="ppaction://noaction"/>
              <a:extLst>
                <a:ext uri="{FF2B5EF4-FFF2-40B4-BE49-F238E27FC236}">
                  <a16:creationId xmlns:a16="http://schemas.microsoft.com/office/drawing/2014/main" id="{B3E5338F-8B35-5F2E-847D-6FE89EF2E5D9}"/>
                </a:ext>
              </a:extLst>
            </p:cNvPr>
            <p:cNvSpPr/>
            <p:nvPr/>
          </p:nvSpPr>
          <p:spPr>
            <a:xfrm flipV="1">
              <a:off x="5698592" y="3385798"/>
              <a:ext cx="2951971" cy="2951971"/>
            </a:xfrm>
            <a:prstGeom prst="ellipse">
              <a:avLst/>
            </a:prstGeom>
            <a:solidFill>
              <a:srgbClr val="2F31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82" name="Imagem 81" descr="Desenho de um círculo&#10;&#10;O conteúdo gerado por IA pode estar incorreto.">
              <a:hlinkClick r:id="" action="ppaction://noaction"/>
              <a:extLst>
                <a:ext uri="{FF2B5EF4-FFF2-40B4-BE49-F238E27FC236}">
                  <a16:creationId xmlns:a16="http://schemas.microsoft.com/office/drawing/2014/main" id="{27F96522-1F54-B178-DD33-3DDFE3C50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9851" y="4439182"/>
              <a:ext cx="2046715" cy="845203"/>
            </a:xfrm>
            <a:prstGeom prst="rect">
              <a:avLst/>
            </a:prstGeom>
          </p:spPr>
        </p:pic>
      </p:grpSp>
      <p:pic>
        <p:nvPicPr>
          <p:cNvPr id="6" name="Gráfico 5">
            <a:extLst>
              <a:ext uri="{FF2B5EF4-FFF2-40B4-BE49-F238E27FC236}">
                <a16:creationId xmlns:a16="http://schemas.microsoft.com/office/drawing/2014/main" id="{18FC2029-4B67-9C81-0316-CBC452AA7E3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 rot="5183493">
            <a:off x="8831820" y="4966376"/>
            <a:ext cx="2877043" cy="286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77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>
          <a:extLst>
            <a:ext uri="{FF2B5EF4-FFF2-40B4-BE49-F238E27FC236}">
              <a16:creationId xmlns:a16="http://schemas.microsoft.com/office/drawing/2014/main" id="{7FFDC60F-F5EA-63CD-38B9-9756E41B21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7">
            <a:extLst>
              <a:ext uri="{FF2B5EF4-FFF2-40B4-BE49-F238E27FC236}">
                <a16:creationId xmlns:a16="http://schemas.microsoft.com/office/drawing/2014/main" id="{911E4D07-F4C8-3F8F-F392-C3B1A88E9533}"/>
              </a:ext>
            </a:extLst>
          </p:cNvPr>
          <p:cNvSpPr txBox="1"/>
          <p:nvPr/>
        </p:nvSpPr>
        <p:spPr>
          <a:xfrm>
            <a:off x="1158491" y="1871891"/>
            <a:ext cx="3235200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pt-BR" sz="3200" b="1" dirty="0">
                <a:solidFill>
                  <a:srgbClr val="01C949"/>
                </a:solidFill>
                <a:latin typeface="Aptos" panose="020B0004020202020204" pitchFamily="34" charset="0"/>
              </a:rPr>
              <a:t>VOLNEI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pt-BR" sz="3200" b="1" kern="0" dirty="0">
                <a:solidFill>
                  <a:srgbClr val="01C949"/>
                </a:solidFill>
                <a:latin typeface="Aptos" panose="020B0004020202020204" pitchFamily="34" charset="0"/>
                <a:cs typeface="Arial"/>
                <a:sym typeface="Arial"/>
              </a:rPr>
              <a:t>KORZENIESKI</a:t>
            </a:r>
            <a:endParaRPr sz="1467" b="1" kern="0" dirty="0">
              <a:solidFill>
                <a:srgbClr val="000000"/>
              </a:solidFill>
              <a:latin typeface="Aptos" panose="020B0004020202020204" pitchFamily="34" charset="0"/>
              <a:cs typeface="Arial"/>
              <a:sym typeface="Arial"/>
            </a:endParaRPr>
          </a:p>
        </p:txBody>
      </p:sp>
      <p:sp>
        <p:nvSpPr>
          <p:cNvPr id="127" name="Google Shape;127;p17">
            <a:extLst>
              <a:ext uri="{FF2B5EF4-FFF2-40B4-BE49-F238E27FC236}">
                <a16:creationId xmlns:a16="http://schemas.microsoft.com/office/drawing/2014/main" id="{A2DE4855-610D-71B8-25F1-5984D9C6C704}"/>
              </a:ext>
            </a:extLst>
          </p:cNvPr>
          <p:cNvSpPr txBox="1"/>
          <p:nvPr/>
        </p:nvSpPr>
        <p:spPr>
          <a:xfrm>
            <a:off x="1170213" y="3050401"/>
            <a:ext cx="32304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pt-BR" sz="2000" b="1" dirty="0">
                <a:solidFill>
                  <a:srgbClr val="434343"/>
                </a:solidFill>
                <a:latin typeface="Aptos" panose="020B0004020202020204" pitchFamily="34" charset="0"/>
              </a:rPr>
              <a:t>Diretor de Unidade de Negócios</a:t>
            </a:r>
            <a:endParaRPr sz="1467" b="1" kern="0" dirty="0">
              <a:solidFill>
                <a:srgbClr val="434343"/>
              </a:solidFill>
              <a:latin typeface="Aptos" panose="020B0004020202020204" pitchFamily="34" charset="0"/>
              <a:cs typeface="Arial"/>
              <a:sym typeface="Arial"/>
            </a:endParaRPr>
          </a:p>
        </p:txBody>
      </p:sp>
      <p:sp>
        <p:nvSpPr>
          <p:cNvPr id="128" name="Google Shape;128;p17">
            <a:extLst>
              <a:ext uri="{FF2B5EF4-FFF2-40B4-BE49-F238E27FC236}">
                <a16:creationId xmlns:a16="http://schemas.microsoft.com/office/drawing/2014/main" id="{F056219C-A147-F847-C24B-94455349C911}"/>
              </a:ext>
            </a:extLst>
          </p:cNvPr>
          <p:cNvSpPr txBox="1"/>
          <p:nvPr/>
        </p:nvSpPr>
        <p:spPr>
          <a:xfrm>
            <a:off x="1170227" y="3906375"/>
            <a:ext cx="22000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pt-BR" sz="2000" b="1" kern="0" dirty="0">
                <a:solidFill>
                  <a:srgbClr val="01C949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051</a:t>
            </a:r>
            <a:r>
              <a:rPr lang="pt-BR" sz="2000" b="1" kern="0" dirty="0">
                <a:solidFill>
                  <a:srgbClr val="01C949"/>
                </a:solidFill>
                <a:latin typeface="Aptos" panose="020B0004020202020204" pitchFamily="34" charset="0"/>
                <a:cs typeface="Arial"/>
                <a:sym typeface="Arial"/>
              </a:rPr>
              <a:t> </a:t>
            </a:r>
            <a:r>
              <a:rPr lang="pt-BR" sz="2000" b="1" kern="0" dirty="0">
                <a:solidFill>
                  <a:srgbClr val="01C949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9208-8238</a:t>
            </a:r>
            <a:endParaRPr sz="1467" b="1" kern="0" dirty="0">
              <a:solidFill>
                <a:srgbClr val="000000"/>
              </a:solidFill>
              <a:latin typeface="Aptos" panose="020B0004020202020204" pitchFamily="34" charset="0"/>
              <a:cs typeface="Arial"/>
              <a:sym typeface="Arial"/>
            </a:endParaRPr>
          </a:p>
        </p:txBody>
      </p:sp>
      <p:sp>
        <p:nvSpPr>
          <p:cNvPr id="129" name="Google Shape;129;p17">
            <a:extLst>
              <a:ext uri="{FF2B5EF4-FFF2-40B4-BE49-F238E27FC236}">
                <a16:creationId xmlns:a16="http://schemas.microsoft.com/office/drawing/2014/main" id="{4E7E440A-20DF-1749-03C5-A802822E7176}"/>
              </a:ext>
            </a:extLst>
          </p:cNvPr>
          <p:cNvSpPr txBox="1"/>
          <p:nvPr/>
        </p:nvSpPr>
        <p:spPr>
          <a:xfrm>
            <a:off x="1170213" y="4278393"/>
            <a:ext cx="4316187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pt-BR" sz="2000" b="1" kern="0" dirty="0">
                <a:solidFill>
                  <a:srgbClr val="01C949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volnei.korzenieski@saber.com.br</a:t>
            </a:r>
            <a:endParaRPr sz="1467" b="1" kern="0" dirty="0">
              <a:solidFill>
                <a:srgbClr val="000000"/>
              </a:solidFill>
              <a:latin typeface="Aptos" panose="020B0004020202020204" pitchFamily="34" charset="0"/>
              <a:cs typeface="Arial"/>
              <a:sym typeface="Arial"/>
            </a:endParaRPr>
          </a:p>
        </p:txBody>
      </p:sp>
      <p:pic>
        <p:nvPicPr>
          <p:cNvPr id="2" name="Imagem 5" descr="Homem com camiseta verde&#10;&#10;Descrição gerada automaticamente">
            <a:extLst>
              <a:ext uri="{FF2B5EF4-FFF2-40B4-BE49-F238E27FC236}">
                <a16:creationId xmlns:a16="http://schemas.microsoft.com/office/drawing/2014/main" id="{D374C304-997C-C154-61E1-F7FF36B004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2" t="20482" r="362" b="13494"/>
          <a:stretch/>
        </p:blipFill>
        <p:spPr>
          <a:xfrm>
            <a:off x="6227077" y="839778"/>
            <a:ext cx="4896696" cy="488310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793981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>
          <a:extLst>
            <a:ext uri="{FF2B5EF4-FFF2-40B4-BE49-F238E27FC236}">
              <a16:creationId xmlns:a16="http://schemas.microsoft.com/office/drawing/2014/main" id="{C56589F1-F47E-2BEF-D0F7-573F2FF2BD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7">
            <a:extLst>
              <a:ext uri="{FF2B5EF4-FFF2-40B4-BE49-F238E27FC236}">
                <a16:creationId xmlns:a16="http://schemas.microsoft.com/office/drawing/2014/main" id="{FAADAB1B-13E3-1DB0-7727-4A47F876AFD3}"/>
              </a:ext>
            </a:extLst>
          </p:cNvPr>
          <p:cNvSpPr txBox="1"/>
          <p:nvPr/>
        </p:nvSpPr>
        <p:spPr>
          <a:xfrm>
            <a:off x="1158491" y="1950721"/>
            <a:ext cx="32352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endParaRPr lang="pt-BR" sz="3200" b="1" dirty="0">
              <a:solidFill>
                <a:srgbClr val="01C949"/>
              </a:solidFill>
            </a:endParaRPr>
          </a:p>
        </p:txBody>
      </p:sp>
      <p:sp>
        <p:nvSpPr>
          <p:cNvPr id="127" name="Google Shape;127;p17">
            <a:extLst>
              <a:ext uri="{FF2B5EF4-FFF2-40B4-BE49-F238E27FC236}">
                <a16:creationId xmlns:a16="http://schemas.microsoft.com/office/drawing/2014/main" id="{6454AF6B-5DEF-4F3F-4CF7-1C23FAAB6AF2}"/>
              </a:ext>
            </a:extLst>
          </p:cNvPr>
          <p:cNvSpPr txBox="1"/>
          <p:nvPr/>
        </p:nvSpPr>
        <p:spPr>
          <a:xfrm>
            <a:off x="1170213" y="3081933"/>
            <a:ext cx="32304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pt-BR" sz="2000" b="1" kern="0" dirty="0">
                <a:solidFill>
                  <a:srgbClr val="434343"/>
                </a:solidFill>
                <a:latin typeface="Aptos" panose="020B0004020202020204" pitchFamily="34" charset="0"/>
                <a:cs typeface="Arial"/>
                <a:sym typeface="Arial"/>
              </a:rPr>
              <a:t>Gerente Regional  BA/SE/TO</a:t>
            </a:r>
            <a:endParaRPr sz="1467" b="1" kern="0" dirty="0">
              <a:solidFill>
                <a:srgbClr val="434343"/>
              </a:solidFill>
              <a:latin typeface="Aptos" panose="020B0004020202020204" pitchFamily="34" charset="0"/>
              <a:cs typeface="Arial"/>
              <a:sym typeface="Arial"/>
            </a:endParaRPr>
          </a:p>
        </p:txBody>
      </p:sp>
      <p:sp>
        <p:nvSpPr>
          <p:cNvPr id="128" name="Google Shape;128;p17">
            <a:extLst>
              <a:ext uri="{FF2B5EF4-FFF2-40B4-BE49-F238E27FC236}">
                <a16:creationId xmlns:a16="http://schemas.microsoft.com/office/drawing/2014/main" id="{89CA6E86-7869-9852-C668-9FFD2AF525EF}"/>
              </a:ext>
            </a:extLst>
          </p:cNvPr>
          <p:cNvSpPr txBox="1"/>
          <p:nvPr/>
        </p:nvSpPr>
        <p:spPr>
          <a:xfrm>
            <a:off x="1170227" y="3906375"/>
            <a:ext cx="22000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pt-BR" sz="2000" b="1" kern="0" dirty="0">
                <a:solidFill>
                  <a:srgbClr val="01C949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071</a:t>
            </a:r>
            <a:r>
              <a:rPr lang="pt-BR" sz="2000" b="1" kern="0" dirty="0">
                <a:solidFill>
                  <a:srgbClr val="01C949"/>
                </a:solidFill>
                <a:latin typeface="Aptos" panose="020B0004020202020204" pitchFamily="34" charset="0"/>
                <a:cs typeface="Arial"/>
                <a:sym typeface="Arial"/>
              </a:rPr>
              <a:t> </a:t>
            </a:r>
            <a:r>
              <a:rPr lang="pt-BR" sz="2000" b="1" kern="0" dirty="0">
                <a:solidFill>
                  <a:srgbClr val="01C949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98176-207</a:t>
            </a:r>
            <a:endParaRPr sz="1467" b="1" kern="0" dirty="0">
              <a:solidFill>
                <a:srgbClr val="000000"/>
              </a:solidFill>
              <a:latin typeface="Aptos" panose="020B0004020202020204" pitchFamily="34" charset="0"/>
              <a:cs typeface="Arial"/>
              <a:sym typeface="Arial"/>
            </a:endParaRPr>
          </a:p>
        </p:txBody>
      </p:sp>
      <p:sp>
        <p:nvSpPr>
          <p:cNvPr id="129" name="Google Shape;129;p17">
            <a:extLst>
              <a:ext uri="{FF2B5EF4-FFF2-40B4-BE49-F238E27FC236}">
                <a16:creationId xmlns:a16="http://schemas.microsoft.com/office/drawing/2014/main" id="{04C5BAAB-4050-4B0F-774C-11695FBD838F}"/>
              </a:ext>
            </a:extLst>
          </p:cNvPr>
          <p:cNvSpPr txBox="1"/>
          <p:nvPr/>
        </p:nvSpPr>
        <p:spPr>
          <a:xfrm>
            <a:off x="1170213" y="4278393"/>
            <a:ext cx="4047963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pt-BR" sz="2000" b="1" kern="0" dirty="0">
                <a:solidFill>
                  <a:srgbClr val="01C949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rafaael.gomes@saber.com.br</a:t>
            </a:r>
            <a:endParaRPr sz="1467" b="1" kern="0" dirty="0">
              <a:solidFill>
                <a:srgbClr val="000000"/>
              </a:solidFill>
              <a:latin typeface="Aptos" panose="020B0004020202020204" pitchFamily="34" charset="0"/>
              <a:cs typeface="Arial"/>
              <a:sym typeface="Arial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A991097-5A92-EB32-804D-F5BF6095A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7" t="8901" r="10754" b="6538"/>
          <a:stretch>
            <a:fillRect/>
          </a:stretch>
        </p:blipFill>
        <p:spPr>
          <a:xfrm>
            <a:off x="5943600" y="863803"/>
            <a:ext cx="5078173" cy="513039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Google Shape;126;p17">
            <a:extLst>
              <a:ext uri="{FF2B5EF4-FFF2-40B4-BE49-F238E27FC236}">
                <a16:creationId xmlns:a16="http://schemas.microsoft.com/office/drawing/2014/main" id="{F4C67890-6807-3640-B72B-88998BB092D2}"/>
              </a:ext>
            </a:extLst>
          </p:cNvPr>
          <p:cNvSpPr txBox="1"/>
          <p:nvPr/>
        </p:nvSpPr>
        <p:spPr>
          <a:xfrm>
            <a:off x="1158491" y="1950721"/>
            <a:ext cx="3235200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pt-BR" sz="3200" b="1" dirty="0">
                <a:solidFill>
                  <a:srgbClr val="01C949"/>
                </a:solidFill>
              </a:rPr>
              <a:t>RAFAEL 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pt-BR" sz="3200" b="1" dirty="0">
                <a:solidFill>
                  <a:srgbClr val="01C949"/>
                </a:solidFill>
              </a:rPr>
              <a:t>GOMES</a:t>
            </a:r>
          </a:p>
        </p:txBody>
      </p:sp>
    </p:spTree>
    <p:extLst>
      <p:ext uri="{BB962C8B-B14F-4D97-AF65-F5344CB8AC3E}">
        <p14:creationId xmlns:p14="http://schemas.microsoft.com/office/powerpoint/2010/main" val="42799374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>
          <a:extLst>
            <a:ext uri="{FF2B5EF4-FFF2-40B4-BE49-F238E27FC236}">
              <a16:creationId xmlns:a16="http://schemas.microsoft.com/office/drawing/2014/main" id="{133AD856-11CE-6384-99EB-7859CCF455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7">
            <a:extLst>
              <a:ext uri="{FF2B5EF4-FFF2-40B4-BE49-F238E27FC236}">
                <a16:creationId xmlns:a16="http://schemas.microsoft.com/office/drawing/2014/main" id="{0A09EDC4-3E36-584A-851D-7210F3960A28}"/>
              </a:ext>
            </a:extLst>
          </p:cNvPr>
          <p:cNvSpPr txBox="1"/>
          <p:nvPr/>
        </p:nvSpPr>
        <p:spPr>
          <a:xfrm>
            <a:off x="1158491" y="1950721"/>
            <a:ext cx="3235200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pt-BR" sz="3200" b="1" dirty="0">
                <a:solidFill>
                  <a:srgbClr val="01C949"/>
                </a:solidFill>
              </a:rPr>
              <a:t>LORENA ANDRADE</a:t>
            </a:r>
          </a:p>
        </p:txBody>
      </p:sp>
      <p:sp>
        <p:nvSpPr>
          <p:cNvPr id="127" name="Google Shape;127;p17">
            <a:extLst>
              <a:ext uri="{FF2B5EF4-FFF2-40B4-BE49-F238E27FC236}">
                <a16:creationId xmlns:a16="http://schemas.microsoft.com/office/drawing/2014/main" id="{C31CFD2F-6341-E40A-5B8B-BE60E42651FE}"/>
              </a:ext>
            </a:extLst>
          </p:cNvPr>
          <p:cNvSpPr txBox="1"/>
          <p:nvPr/>
        </p:nvSpPr>
        <p:spPr>
          <a:xfrm>
            <a:off x="1170213" y="3097699"/>
            <a:ext cx="32304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pt-BR" sz="2000" b="1" kern="0" dirty="0">
                <a:solidFill>
                  <a:srgbClr val="434343"/>
                </a:solidFill>
                <a:latin typeface="Aptos" panose="020B0004020202020204" pitchFamily="34" charset="0"/>
                <a:cs typeface="Arial"/>
                <a:sym typeface="Arial"/>
              </a:rPr>
              <a:t>Coordenadora Regional  BA/SE/TO</a:t>
            </a:r>
            <a:endParaRPr sz="1467" b="1" kern="0" dirty="0">
              <a:solidFill>
                <a:srgbClr val="434343"/>
              </a:solidFill>
              <a:latin typeface="Aptos" panose="020B0004020202020204" pitchFamily="34" charset="0"/>
              <a:cs typeface="Arial"/>
              <a:sym typeface="Arial"/>
            </a:endParaRPr>
          </a:p>
        </p:txBody>
      </p:sp>
      <p:sp>
        <p:nvSpPr>
          <p:cNvPr id="128" name="Google Shape;128;p17">
            <a:extLst>
              <a:ext uri="{FF2B5EF4-FFF2-40B4-BE49-F238E27FC236}">
                <a16:creationId xmlns:a16="http://schemas.microsoft.com/office/drawing/2014/main" id="{4697599E-2B87-03C2-708D-861E9E880237}"/>
              </a:ext>
            </a:extLst>
          </p:cNvPr>
          <p:cNvSpPr txBox="1"/>
          <p:nvPr/>
        </p:nvSpPr>
        <p:spPr>
          <a:xfrm>
            <a:off x="1170227" y="3906375"/>
            <a:ext cx="22000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pt-BR" sz="2000" b="1" kern="0" dirty="0">
                <a:solidFill>
                  <a:srgbClr val="01C949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071</a:t>
            </a:r>
            <a:r>
              <a:rPr lang="pt-BR" sz="2000" b="1" kern="0" dirty="0">
                <a:solidFill>
                  <a:srgbClr val="01C949"/>
                </a:solidFill>
                <a:latin typeface="Aptos" panose="020B0004020202020204" pitchFamily="34" charset="0"/>
                <a:cs typeface="Arial"/>
                <a:sym typeface="Arial"/>
              </a:rPr>
              <a:t> </a:t>
            </a:r>
            <a:r>
              <a:rPr lang="pt-BR" sz="2000" b="1" kern="0" dirty="0">
                <a:solidFill>
                  <a:srgbClr val="01C949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99212-9192</a:t>
            </a:r>
            <a:endParaRPr lang="pt-BR" sz="1467" b="1" kern="0" dirty="0">
              <a:solidFill>
                <a:srgbClr val="000000"/>
              </a:solidFill>
              <a:latin typeface="Aptos" panose="020B0004020202020204" pitchFamily="34" charset="0"/>
              <a:ea typeface="Arial"/>
              <a:cs typeface="Arial"/>
              <a:sym typeface="Arial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5973201-0D85-62ED-2E64-6409027700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7" t="18451" r="6212" b="15585"/>
          <a:stretch>
            <a:fillRect/>
          </a:stretch>
        </p:blipFill>
        <p:spPr>
          <a:xfrm>
            <a:off x="5900339" y="869740"/>
            <a:ext cx="5310626" cy="516376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Google Shape;129;p17">
            <a:extLst>
              <a:ext uri="{FF2B5EF4-FFF2-40B4-BE49-F238E27FC236}">
                <a16:creationId xmlns:a16="http://schemas.microsoft.com/office/drawing/2014/main" id="{E2A16487-8408-F786-BCFA-02ECE430E630}"/>
              </a:ext>
            </a:extLst>
          </p:cNvPr>
          <p:cNvSpPr txBox="1"/>
          <p:nvPr/>
        </p:nvSpPr>
        <p:spPr>
          <a:xfrm>
            <a:off x="1170213" y="4278393"/>
            <a:ext cx="4047963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pt-BR" sz="2000" b="1" kern="0" dirty="0">
                <a:solidFill>
                  <a:srgbClr val="01C949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Lorena.matos@saber.com.br</a:t>
            </a:r>
            <a:endParaRPr sz="1467" b="1" kern="0" dirty="0">
              <a:solidFill>
                <a:srgbClr val="000000"/>
              </a:solidFill>
              <a:latin typeface="Aptos" panose="020B0004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70990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>
          <a:extLst>
            <a:ext uri="{FF2B5EF4-FFF2-40B4-BE49-F238E27FC236}">
              <a16:creationId xmlns:a16="http://schemas.microsoft.com/office/drawing/2014/main" id="{659EFFA3-B7BE-2CD1-FD6C-0F81C51DE0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7">
            <a:extLst>
              <a:ext uri="{FF2B5EF4-FFF2-40B4-BE49-F238E27FC236}">
                <a16:creationId xmlns:a16="http://schemas.microsoft.com/office/drawing/2014/main" id="{CA686910-4326-F15B-F23D-D1672978F3DB}"/>
              </a:ext>
            </a:extLst>
          </p:cNvPr>
          <p:cNvSpPr txBox="1"/>
          <p:nvPr/>
        </p:nvSpPr>
        <p:spPr>
          <a:xfrm>
            <a:off x="1170213" y="1882001"/>
            <a:ext cx="4296378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pt-BR" sz="3200" b="1" dirty="0">
                <a:solidFill>
                  <a:srgbClr val="01C949"/>
                </a:solidFill>
              </a:rPr>
              <a:t>RITA SANDRA  </a:t>
            </a:r>
          </a:p>
          <a:p>
            <a:pPr defTabSz="1219170">
              <a:buClr>
                <a:srgbClr val="000000"/>
              </a:buClr>
              <a:defRPr/>
            </a:pPr>
            <a:endParaRPr lang="pt-BR" sz="3200" b="1" dirty="0">
              <a:solidFill>
                <a:srgbClr val="01C949"/>
              </a:solidFill>
            </a:endParaRPr>
          </a:p>
          <a:p>
            <a:pPr defTabSz="1219170">
              <a:buClr>
                <a:srgbClr val="000000"/>
              </a:buClr>
              <a:defRPr/>
            </a:pPr>
            <a:endParaRPr lang="pt-BR" sz="3200" b="1" dirty="0">
              <a:solidFill>
                <a:srgbClr val="01C949"/>
              </a:solidFill>
            </a:endParaRPr>
          </a:p>
          <a:p>
            <a:pPr defTabSz="1219170">
              <a:buClr>
                <a:srgbClr val="000000"/>
              </a:buClr>
              <a:defRPr/>
            </a:pPr>
            <a:r>
              <a:rPr lang="pt-BR" sz="3200" b="1" dirty="0">
                <a:solidFill>
                  <a:srgbClr val="01C949"/>
                </a:solidFill>
              </a:rPr>
              <a:t>ANTONIO MARCOS </a:t>
            </a:r>
          </a:p>
          <a:p>
            <a:pPr algn="ctr" defTabSz="1219170">
              <a:buClr>
                <a:srgbClr val="000000"/>
              </a:buClr>
              <a:defRPr/>
            </a:pPr>
            <a:endParaRPr lang="pt-BR" sz="3200" b="1" dirty="0">
              <a:solidFill>
                <a:srgbClr val="01C949"/>
              </a:solidFill>
            </a:endParaRPr>
          </a:p>
        </p:txBody>
      </p:sp>
      <p:sp>
        <p:nvSpPr>
          <p:cNvPr id="128" name="Google Shape;128;p17">
            <a:extLst>
              <a:ext uri="{FF2B5EF4-FFF2-40B4-BE49-F238E27FC236}">
                <a16:creationId xmlns:a16="http://schemas.microsoft.com/office/drawing/2014/main" id="{4CB50761-651A-2C3F-C7AE-89679A8A7563}"/>
              </a:ext>
            </a:extLst>
          </p:cNvPr>
          <p:cNvSpPr txBox="1"/>
          <p:nvPr/>
        </p:nvSpPr>
        <p:spPr>
          <a:xfrm>
            <a:off x="1217511" y="2431851"/>
            <a:ext cx="22000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pt-BR" sz="2000" b="1" kern="0" dirty="0">
                <a:solidFill>
                  <a:srgbClr val="01C949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071</a:t>
            </a:r>
            <a:r>
              <a:rPr lang="pt-BR" sz="2000" b="1" kern="0" dirty="0">
                <a:solidFill>
                  <a:srgbClr val="01C949"/>
                </a:solidFill>
                <a:latin typeface="Aptos" panose="020B0004020202020204" pitchFamily="34" charset="0"/>
                <a:cs typeface="Arial"/>
                <a:sym typeface="Arial"/>
              </a:rPr>
              <a:t> </a:t>
            </a:r>
            <a:r>
              <a:rPr lang="pt-BR" sz="2000" b="1" kern="0" dirty="0">
                <a:solidFill>
                  <a:srgbClr val="01C949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98201-9971</a:t>
            </a:r>
            <a:endParaRPr sz="1467" b="1" kern="0" dirty="0">
              <a:solidFill>
                <a:srgbClr val="000000"/>
              </a:solidFill>
              <a:latin typeface="Aptos" panose="020B0004020202020204" pitchFamily="34" charset="0"/>
              <a:cs typeface="Arial"/>
              <a:sym typeface="Arial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5F32AC9-C052-25E0-D31C-184839BC21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" t="21609" r="16903" b="16552"/>
          <a:stretch>
            <a:fillRect/>
          </a:stretch>
        </p:blipFill>
        <p:spPr>
          <a:xfrm>
            <a:off x="5680151" y="721759"/>
            <a:ext cx="5432193" cy="545972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Google Shape;127;p17">
            <a:extLst>
              <a:ext uri="{FF2B5EF4-FFF2-40B4-BE49-F238E27FC236}">
                <a16:creationId xmlns:a16="http://schemas.microsoft.com/office/drawing/2014/main" id="{58EFFBD1-8149-B4D9-FCB6-D65610C23904}"/>
              </a:ext>
            </a:extLst>
          </p:cNvPr>
          <p:cNvSpPr txBox="1"/>
          <p:nvPr/>
        </p:nvSpPr>
        <p:spPr>
          <a:xfrm>
            <a:off x="1174252" y="4654887"/>
            <a:ext cx="32304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pt-BR" sz="2000" b="1" kern="0" dirty="0">
                <a:solidFill>
                  <a:srgbClr val="434343"/>
                </a:solidFill>
                <a:latin typeface="Aptos" panose="020B0004020202020204" pitchFamily="34" charset="0"/>
                <a:cs typeface="Arial"/>
                <a:sym typeface="Arial"/>
              </a:rPr>
              <a:t>Consultores Especialistas BA/SE/TO</a:t>
            </a:r>
            <a:endParaRPr sz="1467" b="1" kern="0" dirty="0">
              <a:solidFill>
                <a:srgbClr val="434343"/>
              </a:solidFill>
              <a:latin typeface="Aptos" panose="020B0004020202020204" pitchFamily="34" charset="0"/>
              <a:cs typeface="Arial"/>
              <a:sym typeface="Arial"/>
            </a:endParaRPr>
          </a:p>
        </p:txBody>
      </p:sp>
      <p:sp>
        <p:nvSpPr>
          <p:cNvPr id="6" name="Google Shape;128;p17">
            <a:extLst>
              <a:ext uri="{FF2B5EF4-FFF2-40B4-BE49-F238E27FC236}">
                <a16:creationId xmlns:a16="http://schemas.microsoft.com/office/drawing/2014/main" id="{E5B1A38A-3656-BC19-519D-9B947DDC0582}"/>
              </a:ext>
            </a:extLst>
          </p:cNvPr>
          <p:cNvSpPr txBox="1"/>
          <p:nvPr/>
        </p:nvSpPr>
        <p:spPr>
          <a:xfrm>
            <a:off x="1196485" y="3829744"/>
            <a:ext cx="22000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pt-BR" sz="2000" b="1" kern="0" dirty="0">
                <a:solidFill>
                  <a:srgbClr val="01C949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071</a:t>
            </a:r>
            <a:r>
              <a:rPr lang="pt-BR" sz="2000" b="1" kern="0" dirty="0">
                <a:solidFill>
                  <a:srgbClr val="01C949"/>
                </a:solidFill>
                <a:latin typeface="Aptos" panose="020B0004020202020204" pitchFamily="34" charset="0"/>
                <a:cs typeface="Arial"/>
                <a:sym typeface="Arial"/>
              </a:rPr>
              <a:t> 99970-5744</a:t>
            </a:r>
            <a:endParaRPr sz="1467" b="1" kern="0" dirty="0">
              <a:solidFill>
                <a:srgbClr val="000000"/>
              </a:solidFill>
              <a:latin typeface="Aptos" panose="020B0004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55532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B73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WhatsApp Video 2026-04-08 at 10.09.19">
            <a:hlinkClick r:id="" action="ppaction://media"/>
            <a:extLst>
              <a:ext uri="{FF2B5EF4-FFF2-40B4-BE49-F238E27FC236}">
                <a16:creationId xmlns:a16="http://schemas.microsoft.com/office/drawing/2014/main" id="{98B882A0-AB41-E35F-427F-F64883251C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799" y="583099"/>
            <a:ext cx="10027081" cy="566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065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8EA56F3BDACFA4B8DBA4725D4C42580" ma:contentTypeVersion="15" ma:contentTypeDescription="Crie um novo documento." ma:contentTypeScope="" ma:versionID="fbf70ae737061e92773dd1dec09a7c1a">
  <xsd:schema xmlns:xsd="http://www.w3.org/2001/XMLSchema" xmlns:xs="http://www.w3.org/2001/XMLSchema" xmlns:p="http://schemas.microsoft.com/office/2006/metadata/properties" xmlns:ns2="3aba99dd-3839-4aac-b28f-b99598b5047a" xmlns:ns3="19ecdc2c-224c-42b4-9a34-0209a55d302c" targetNamespace="http://schemas.microsoft.com/office/2006/metadata/properties" ma:root="true" ma:fieldsID="77623cb7f3d53c995a8147fe002a8075" ns2:_="" ns3:_="">
    <xsd:import namespace="3aba99dd-3839-4aac-b28f-b99598b5047a"/>
    <xsd:import namespace="19ecdc2c-224c-42b4-9a34-0209a55d30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ba99dd-3839-4aac-b28f-b99598b5047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Marcações de imagem" ma:readOnly="false" ma:fieldId="{5cf76f15-5ced-4ddc-b409-7134ff3c332f}" ma:taxonomyMulti="true" ma:sspId="ec8c4aff-e78b-43a2-a01a-75c913a61b3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ecdc2c-224c-42b4-9a34-0209a55d302c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d349ce8e-b9d4-435e-ad7a-541a5620a460}" ma:internalName="TaxCatchAll" ma:showField="CatchAllData" ma:web="19ecdc2c-224c-42b4-9a34-0209a55d30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aba99dd-3839-4aac-b28f-b99598b5047a">
      <Terms xmlns="http://schemas.microsoft.com/office/infopath/2007/PartnerControls"/>
    </lcf76f155ced4ddcb4097134ff3c332f>
    <TaxCatchAll xmlns="19ecdc2c-224c-42b4-9a34-0209a55d302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FA0A3A6-5F87-4B8F-9ACC-C56720A43775}">
  <ds:schemaRefs>
    <ds:schemaRef ds:uri="19ecdc2c-224c-42b4-9a34-0209a55d302c"/>
    <ds:schemaRef ds:uri="3aba99dd-3839-4aac-b28f-b99598b5047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7F8ABC1-3C44-4F60-91F0-557713FE31FD}">
  <ds:schemaRefs>
    <ds:schemaRef ds:uri="19ecdc2c-224c-42b4-9a34-0209a55d302c"/>
    <ds:schemaRef ds:uri="3aba99dd-3839-4aac-b28f-b99598b5047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C2ADEA7-2BE4-4C49-9B4E-7378A5C88B85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0dc42001-9759-4b38-a906-152fbf37e35a}" enabled="1" method="Privileged" siteId="{a50e7b76-8ea5-492c-bf17-97d652fc3ce9}" contentBits="2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1774</TotalTime>
  <Words>420</Words>
  <Application>Microsoft Office PowerPoint</Application>
  <PresentationFormat>Widescreen</PresentationFormat>
  <Paragraphs>89</Paragraphs>
  <Slides>16</Slides>
  <Notes>6</Notes>
  <HiddenSlides>9</HiddenSlides>
  <MMClips>1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26" baseType="lpstr">
      <vt:lpstr>Aptos</vt:lpstr>
      <vt:lpstr>Aptos Display</vt:lpstr>
      <vt:lpstr>Arial</vt:lpstr>
      <vt:lpstr>Arial Nova Light</vt:lpstr>
      <vt:lpstr>Calibri</vt:lpstr>
      <vt:lpstr>Montserrat</vt:lpstr>
      <vt:lpstr>Tofino Book Personal</vt:lpstr>
      <vt:lpstr>Tofino Light Personal</vt:lpstr>
      <vt:lpstr>Tofino Personal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Leonardo Scarin</dc:creator>
  <cp:lastModifiedBy>Luis Antonio do Amor D. de Jesus</cp:lastModifiedBy>
  <cp:revision>5</cp:revision>
  <dcterms:created xsi:type="dcterms:W3CDTF">2026-03-18T18:57:41Z</dcterms:created>
  <dcterms:modified xsi:type="dcterms:W3CDTF">2026-04-08T15:44:53Z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0x010100A8EA56F3BDACFA4B8DBA4725D4C42580</vt:lpwstr>
  </property>
  <property fmtid="{D5CDD505-2E9C-101B-9397-08002B2CF9AE}" pid="3" name="MediaServiceImageTags">
    <vt:lpwstr/>
  </property>
  <property fmtid="{D5CDD505-2E9C-101B-9397-08002B2CF9AE}" pid="4" name="ClassificationContentMarkingFooterLocations">
    <vt:lpwstr>3_Tema Preto e Branco:5\Office Theme:8</vt:lpwstr>
  </property>
  <property fmtid="{D5CDD505-2E9C-101B-9397-08002B2CF9AE}" pid="5" name="ClassificationContentMarkingFooterText">
    <vt:lpwstr>Público</vt:lpwstr>
  </property>
</Properties>
</file>