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479c1b7bd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d479c1b7b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479c1b7bd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479c1b7b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479c1b7bd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479c1b7b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479c1b7bd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d479c1b7b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479c1b7bd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479c1b7b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479c1b7bd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479c1b7b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479c1b7bd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d479c1b7b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479c1b7bd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d479c1b7b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rimore o design deste slide"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tire a logomarca no canto superior direito"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rimore o design deste slide"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rimore o design deste slide"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rimore o design deste slide"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rimore o design deste slide"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rimore o design deste slide"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rimore o design deste slide"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