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2"/>
  </p:notesMasterIdLst>
  <p:handoutMasterIdLst>
    <p:handoutMasterId r:id="rId23"/>
  </p:handoutMasterIdLst>
  <p:sldIdLst>
    <p:sldId id="4290" r:id="rId5"/>
    <p:sldId id="4240" r:id="rId6"/>
    <p:sldId id="4248" r:id="rId7"/>
    <p:sldId id="3561" r:id="rId8"/>
    <p:sldId id="4223" r:id="rId9"/>
    <p:sldId id="4288" r:id="rId10"/>
    <p:sldId id="4279" r:id="rId11"/>
    <p:sldId id="4295" r:id="rId12"/>
    <p:sldId id="4286" r:id="rId13"/>
    <p:sldId id="4294" r:id="rId14"/>
    <p:sldId id="4277" r:id="rId15"/>
    <p:sldId id="4236" r:id="rId16"/>
    <p:sldId id="1318" r:id="rId17"/>
    <p:sldId id="4253" r:id="rId18"/>
    <p:sldId id="4249" r:id="rId19"/>
    <p:sldId id="4238" r:id="rId20"/>
    <p:sldId id="3485" r:id="rId21"/>
  </p:sldIdLst>
  <p:sldSz cx="12192000" cy="6858000"/>
  <p:notesSz cx="6858000" cy="9144000"/>
  <p:defaultTextStyle>
    <a:defPPr rtl="0"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32501F-64B2-4ACD-A8DB-C2F92C1900FF}" v="29" dt="2026-04-07T11:54:56.2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810" autoAdjust="0"/>
    <p:restoredTop sz="93447" autoAdjust="0"/>
  </p:normalViewPr>
  <p:slideViewPr>
    <p:cSldViewPr snapToGrid="0">
      <p:cViewPr varScale="1">
        <p:scale>
          <a:sx n="77" d="100"/>
          <a:sy n="77" d="100"/>
        </p:scale>
        <p:origin x="413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08"/>
    </p:cViewPr>
  </p:sorterViewPr>
  <p:notesViewPr>
    <p:cSldViewPr snapToGrid="0">
      <p:cViewPr varScale="1">
        <p:scale>
          <a:sx n="78" d="100"/>
          <a:sy n="78" d="100"/>
        </p:scale>
        <p:origin x="3494" y="8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e Patricia Haddad" userId="fed1842be4ef76e4" providerId="LiveId" clId="{00A429D8-E7DA-477A-9484-50104B4D3345}"/>
    <pc:docChg chg="undo custSel addSld delSld modSld sldOrd">
      <pc:chgData name="Jane Patricia Haddad" userId="fed1842be4ef76e4" providerId="LiveId" clId="{00A429D8-E7DA-477A-9484-50104B4D3345}" dt="2026-04-07T11:56:49.858" v="2235" actId="1036"/>
      <pc:docMkLst>
        <pc:docMk/>
      </pc:docMkLst>
      <pc:sldChg chg="del">
        <pc:chgData name="Jane Patricia Haddad" userId="fed1842be4ef76e4" providerId="LiveId" clId="{00A429D8-E7DA-477A-9484-50104B4D3345}" dt="2026-04-06T13:57:14.256" v="856" actId="47"/>
        <pc:sldMkLst>
          <pc:docMk/>
          <pc:sldMk cId="1674473353" sldId="262"/>
        </pc:sldMkLst>
      </pc:sldChg>
      <pc:sldChg chg="del">
        <pc:chgData name="Jane Patricia Haddad" userId="fed1842be4ef76e4" providerId="LiveId" clId="{00A429D8-E7DA-477A-9484-50104B4D3345}" dt="2026-04-06T13:57:18.079" v="859" actId="47"/>
        <pc:sldMkLst>
          <pc:docMk/>
          <pc:sldMk cId="1164442303" sldId="263"/>
        </pc:sldMkLst>
      </pc:sldChg>
      <pc:sldChg chg="del">
        <pc:chgData name="Jane Patricia Haddad" userId="fed1842be4ef76e4" providerId="LiveId" clId="{00A429D8-E7DA-477A-9484-50104B4D3345}" dt="2026-04-06T13:57:28.917" v="865" actId="47"/>
        <pc:sldMkLst>
          <pc:docMk/>
          <pc:sldMk cId="613528217" sldId="291"/>
        </pc:sldMkLst>
      </pc:sldChg>
      <pc:sldChg chg="addSp delSp modSp del mod delDesignElem chgLayout">
        <pc:chgData name="Jane Patricia Haddad" userId="fed1842be4ef76e4" providerId="LiveId" clId="{00A429D8-E7DA-477A-9484-50104B4D3345}" dt="2026-04-06T16:10:01.518" v="1100" actId="47"/>
        <pc:sldMkLst>
          <pc:docMk/>
          <pc:sldMk cId="4269681522" sldId="293"/>
        </pc:sldMkLst>
        <pc:spChg chg="mod ord">
          <ac:chgData name="Jane Patricia Haddad" userId="fed1842be4ef76e4" providerId="LiveId" clId="{00A429D8-E7DA-477A-9484-50104B4D3345}" dt="2026-04-06T16:08:36.455" v="1085" actId="700"/>
          <ac:spMkLst>
            <pc:docMk/>
            <pc:sldMk cId="4269681522" sldId="293"/>
            <ac:spMk id="2" creationId="{18C3B467-088C-4F3D-A9A7-105C4E1E20CD}"/>
          </ac:spMkLst>
        </pc:spChg>
        <pc:spChg chg="mod ord">
          <ac:chgData name="Jane Patricia Haddad" userId="fed1842be4ef76e4" providerId="LiveId" clId="{00A429D8-E7DA-477A-9484-50104B4D3345}" dt="2026-04-06T16:08:36.455" v="1085" actId="700"/>
          <ac:spMkLst>
            <pc:docMk/>
            <pc:sldMk cId="4269681522" sldId="293"/>
            <ac:spMk id="3" creationId="{C8722DDC-8EEE-4A06-8DFE-B44871EAA2CF}"/>
          </ac:spMkLst>
        </pc:spChg>
        <pc:spChg chg="add mod ord">
          <ac:chgData name="Jane Patricia Haddad" userId="fed1842be4ef76e4" providerId="LiveId" clId="{00A429D8-E7DA-477A-9484-50104B4D3345}" dt="2026-04-06T16:08:36.455" v="1085" actId="700"/>
          <ac:spMkLst>
            <pc:docMk/>
            <pc:sldMk cId="4269681522" sldId="293"/>
            <ac:spMk id="7" creationId="{1DDDB174-8950-AEE1-19CB-A063A47F7375}"/>
          </ac:spMkLst>
        </pc:spChg>
        <pc:spChg chg="del">
          <ac:chgData name="Jane Patricia Haddad" userId="fed1842be4ef76e4" providerId="LiveId" clId="{00A429D8-E7DA-477A-9484-50104B4D3345}" dt="2026-04-06T16:08:36.455" v="1085" actId="700"/>
          <ac:spMkLst>
            <pc:docMk/>
            <pc:sldMk cId="4269681522" sldId="293"/>
            <ac:spMk id="89" creationId="{2644B391-9BFE-445C-A9EC-F544BB85FBC7}"/>
          </ac:spMkLst>
        </pc:spChg>
        <pc:spChg chg="del">
          <ac:chgData name="Jane Patricia Haddad" userId="fed1842be4ef76e4" providerId="LiveId" clId="{00A429D8-E7DA-477A-9484-50104B4D3345}" dt="2026-04-06T16:08:36.455" v="1085" actId="700"/>
          <ac:spMkLst>
            <pc:docMk/>
            <pc:sldMk cId="4269681522" sldId="293"/>
            <ac:spMk id="91" creationId="{80F26E69-87D9-4655-AE7B-280A87AA3CAD}"/>
          </ac:spMkLst>
        </pc:spChg>
        <pc:picChg chg="add mod ord">
          <ac:chgData name="Jane Patricia Haddad" userId="fed1842be4ef76e4" providerId="LiveId" clId="{00A429D8-E7DA-477A-9484-50104B4D3345}" dt="2026-04-06T16:08:50.640" v="1086" actId="167"/>
          <ac:picMkLst>
            <pc:docMk/>
            <pc:sldMk cId="4269681522" sldId="293"/>
            <ac:picMk id="5" creationId="{289063F2-B992-6194-FE7E-0FD79119F95C}"/>
          </ac:picMkLst>
        </pc:picChg>
        <pc:picChg chg="ord">
          <ac:chgData name="Jane Patricia Haddad" userId="fed1842be4ef76e4" providerId="LiveId" clId="{00A429D8-E7DA-477A-9484-50104B4D3345}" dt="2026-04-06T16:08:55.043" v="1087" actId="166"/>
          <ac:picMkLst>
            <pc:docMk/>
            <pc:sldMk cId="4269681522" sldId="293"/>
            <ac:picMk id="6" creationId="{D9F73848-91FE-4D29-B0DC-BFC408416682}"/>
          </ac:picMkLst>
        </pc:picChg>
        <pc:picChg chg="add mod">
          <ac:chgData name="Jane Patricia Haddad" userId="fed1842be4ef76e4" providerId="LiveId" clId="{00A429D8-E7DA-477A-9484-50104B4D3345}" dt="2026-04-06T16:09:00.999" v="1089"/>
          <ac:picMkLst>
            <pc:docMk/>
            <pc:sldMk cId="4269681522" sldId="293"/>
            <ac:picMk id="9" creationId="{19F43AF0-8490-7DB4-A946-4280CE91BC5D}"/>
          </ac:picMkLst>
        </pc:picChg>
      </pc:sldChg>
      <pc:sldChg chg="del">
        <pc:chgData name="Jane Patricia Haddad" userId="fed1842be4ef76e4" providerId="LiveId" clId="{00A429D8-E7DA-477A-9484-50104B4D3345}" dt="2026-04-06T13:55:04.323" v="833" actId="47"/>
        <pc:sldMkLst>
          <pc:docMk/>
          <pc:sldMk cId="2795626851" sldId="294"/>
        </pc:sldMkLst>
      </pc:sldChg>
      <pc:sldChg chg="del">
        <pc:chgData name="Jane Patricia Haddad" userId="fed1842be4ef76e4" providerId="LiveId" clId="{00A429D8-E7DA-477A-9484-50104B4D3345}" dt="2026-04-06T13:55:05.676" v="834" actId="47"/>
        <pc:sldMkLst>
          <pc:docMk/>
          <pc:sldMk cId="2134448870" sldId="299"/>
        </pc:sldMkLst>
      </pc:sldChg>
      <pc:sldChg chg="del">
        <pc:chgData name="Jane Patricia Haddad" userId="fed1842be4ef76e4" providerId="LiveId" clId="{00A429D8-E7DA-477A-9484-50104B4D3345}" dt="2026-04-06T13:54:15.271" v="821" actId="47"/>
        <pc:sldMkLst>
          <pc:docMk/>
          <pc:sldMk cId="4184017844" sldId="860"/>
        </pc:sldMkLst>
      </pc:sldChg>
      <pc:sldChg chg="del">
        <pc:chgData name="Jane Patricia Haddad" userId="fed1842be4ef76e4" providerId="LiveId" clId="{00A429D8-E7DA-477A-9484-50104B4D3345}" dt="2026-04-06T13:54:58.914" v="830" actId="47"/>
        <pc:sldMkLst>
          <pc:docMk/>
          <pc:sldMk cId="0" sldId="1109"/>
        </pc:sldMkLst>
      </pc:sldChg>
      <pc:sldChg chg="del">
        <pc:chgData name="Jane Patricia Haddad" userId="fed1842be4ef76e4" providerId="LiveId" clId="{00A429D8-E7DA-477A-9484-50104B4D3345}" dt="2026-04-06T13:56:32.408" v="847" actId="47"/>
        <pc:sldMkLst>
          <pc:docMk/>
          <pc:sldMk cId="0" sldId="1297"/>
        </pc:sldMkLst>
      </pc:sldChg>
      <pc:sldChg chg="modSp mod">
        <pc:chgData name="Jane Patricia Haddad" userId="fed1842be4ef76e4" providerId="LiveId" clId="{00A429D8-E7DA-477A-9484-50104B4D3345}" dt="2026-04-07T11:56:33.999" v="2230" actId="20577"/>
        <pc:sldMkLst>
          <pc:docMk/>
          <pc:sldMk cId="0" sldId="1318"/>
        </pc:sldMkLst>
        <pc:spChg chg="mod">
          <ac:chgData name="Jane Patricia Haddad" userId="fed1842be4ef76e4" providerId="LiveId" clId="{00A429D8-E7DA-477A-9484-50104B4D3345}" dt="2026-04-07T11:56:33.999" v="2230" actId="20577"/>
          <ac:spMkLst>
            <pc:docMk/>
            <pc:sldMk cId="0" sldId="1318"/>
            <ac:spMk id="2" creationId="{B27AA61A-E653-CDC1-CB8B-9F24BB847FF0}"/>
          </ac:spMkLst>
        </pc:spChg>
      </pc:sldChg>
      <pc:sldChg chg="del">
        <pc:chgData name="Jane Patricia Haddad" userId="fed1842be4ef76e4" providerId="LiveId" clId="{00A429D8-E7DA-477A-9484-50104B4D3345}" dt="2026-04-06T13:57:33.970" v="874" actId="47"/>
        <pc:sldMkLst>
          <pc:docMk/>
          <pc:sldMk cId="0" sldId="1340"/>
        </pc:sldMkLst>
      </pc:sldChg>
      <pc:sldChg chg="del">
        <pc:chgData name="Jane Patricia Haddad" userId="fed1842be4ef76e4" providerId="LiveId" clId="{00A429D8-E7DA-477A-9484-50104B4D3345}" dt="2026-04-06T13:57:26.615" v="863" actId="47"/>
        <pc:sldMkLst>
          <pc:docMk/>
          <pc:sldMk cId="0" sldId="1342"/>
        </pc:sldMkLst>
      </pc:sldChg>
      <pc:sldChg chg="del">
        <pc:chgData name="Jane Patricia Haddad" userId="fed1842be4ef76e4" providerId="LiveId" clId="{00A429D8-E7DA-477A-9484-50104B4D3345}" dt="2026-04-06T13:57:27.549" v="864" actId="47"/>
        <pc:sldMkLst>
          <pc:docMk/>
          <pc:sldMk cId="634189207" sldId="1613"/>
        </pc:sldMkLst>
      </pc:sldChg>
      <pc:sldChg chg="del">
        <pc:chgData name="Jane Patricia Haddad" userId="fed1842be4ef76e4" providerId="LiveId" clId="{00A429D8-E7DA-477A-9484-50104B4D3345}" dt="2026-04-06T13:56:55.174" v="851" actId="47"/>
        <pc:sldMkLst>
          <pc:docMk/>
          <pc:sldMk cId="536073604" sldId="2047"/>
        </pc:sldMkLst>
      </pc:sldChg>
      <pc:sldChg chg="del">
        <pc:chgData name="Jane Patricia Haddad" userId="fed1842be4ef76e4" providerId="LiveId" clId="{00A429D8-E7DA-477A-9484-50104B4D3345}" dt="2026-04-06T13:53:54.579" v="815" actId="47"/>
        <pc:sldMkLst>
          <pc:docMk/>
          <pc:sldMk cId="0" sldId="2077"/>
        </pc:sldMkLst>
      </pc:sldChg>
      <pc:sldChg chg="del">
        <pc:chgData name="Jane Patricia Haddad" userId="fed1842be4ef76e4" providerId="LiveId" clId="{00A429D8-E7DA-477A-9484-50104B4D3345}" dt="2026-04-06T13:54:57.519" v="829" actId="47"/>
        <pc:sldMkLst>
          <pc:docMk/>
          <pc:sldMk cId="1691688533" sldId="3118"/>
        </pc:sldMkLst>
      </pc:sldChg>
      <pc:sldChg chg="del">
        <pc:chgData name="Jane Patricia Haddad" userId="fed1842be4ef76e4" providerId="LiveId" clId="{00A429D8-E7DA-477A-9484-50104B4D3345}" dt="2026-04-06T13:54:01.159" v="816" actId="47"/>
        <pc:sldMkLst>
          <pc:docMk/>
          <pc:sldMk cId="3650497038" sldId="3154"/>
        </pc:sldMkLst>
      </pc:sldChg>
      <pc:sldChg chg="del">
        <pc:chgData name="Jane Patricia Haddad" userId="fed1842be4ef76e4" providerId="LiveId" clId="{00A429D8-E7DA-477A-9484-50104B4D3345}" dt="2026-04-06T13:54:13.121" v="819" actId="47"/>
        <pc:sldMkLst>
          <pc:docMk/>
          <pc:sldMk cId="3061426947" sldId="3165"/>
        </pc:sldMkLst>
      </pc:sldChg>
      <pc:sldChg chg="del">
        <pc:chgData name="Jane Patricia Haddad" userId="fed1842be4ef76e4" providerId="LiveId" clId="{00A429D8-E7DA-477A-9484-50104B4D3345}" dt="2026-04-06T13:57:15.504" v="857" actId="47"/>
        <pc:sldMkLst>
          <pc:docMk/>
          <pc:sldMk cId="2489433950" sldId="3167"/>
        </pc:sldMkLst>
      </pc:sldChg>
      <pc:sldChg chg="del">
        <pc:chgData name="Jane Patricia Haddad" userId="fed1842be4ef76e4" providerId="LiveId" clId="{00A429D8-E7DA-477A-9484-50104B4D3345}" dt="2026-04-06T13:56:55.174" v="851" actId="47"/>
        <pc:sldMkLst>
          <pc:docMk/>
          <pc:sldMk cId="2230819779" sldId="3471"/>
        </pc:sldMkLst>
      </pc:sldChg>
      <pc:sldChg chg="del">
        <pc:chgData name="Jane Patricia Haddad" userId="fed1842be4ef76e4" providerId="LiveId" clId="{00A429D8-E7DA-477A-9484-50104B4D3345}" dt="2026-04-06T13:54:14.149" v="820" actId="47"/>
        <pc:sldMkLst>
          <pc:docMk/>
          <pc:sldMk cId="3791701318" sldId="3474"/>
        </pc:sldMkLst>
      </pc:sldChg>
      <pc:sldChg chg="del">
        <pc:chgData name="Jane Patricia Haddad" userId="fed1842be4ef76e4" providerId="LiveId" clId="{00A429D8-E7DA-477A-9484-50104B4D3345}" dt="2026-04-06T13:57:32.242" v="870" actId="47"/>
        <pc:sldMkLst>
          <pc:docMk/>
          <pc:sldMk cId="0" sldId="3475"/>
        </pc:sldMkLst>
      </pc:sldChg>
      <pc:sldChg chg="del">
        <pc:chgData name="Jane Patricia Haddad" userId="fed1842be4ef76e4" providerId="LiveId" clId="{00A429D8-E7DA-477A-9484-50104B4D3345}" dt="2026-04-06T13:54:05.624" v="818" actId="47"/>
        <pc:sldMkLst>
          <pc:docMk/>
          <pc:sldMk cId="511039375" sldId="3480"/>
        </pc:sldMkLst>
      </pc:sldChg>
      <pc:sldChg chg="del">
        <pc:chgData name="Jane Patricia Haddad" userId="fed1842be4ef76e4" providerId="LiveId" clId="{00A429D8-E7DA-477A-9484-50104B4D3345}" dt="2026-04-06T13:54:02.683" v="817" actId="47"/>
        <pc:sldMkLst>
          <pc:docMk/>
          <pc:sldMk cId="4105172930" sldId="3483"/>
        </pc:sldMkLst>
      </pc:sldChg>
      <pc:sldChg chg="modSp mod">
        <pc:chgData name="Jane Patricia Haddad" userId="fed1842be4ef76e4" providerId="LiveId" clId="{00A429D8-E7DA-477A-9484-50104B4D3345}" dt="2026-04-06T15:01:58.862" v="958" actId="20577"/>
        <pc:sldMkLst>
          <pc:docMk/>
          <pc:sldMk cId="2227079105" sldId="3485"/>
        </pc:sldMkLst>
        <pc:spChg chg="mod">
          <ac:chgData name="Jane Patricia Haddad" userId="fed1842be4ef76e4" providerId="LiveId" clId="{00A429D8-E7DA-477A-9484-50104B4D3345}" dt="2026-04-06T15:01:58.862" v="958" actId="20577"/>
          <ac:spMkLst>
            <pc:docMk/>
            <pc:sldMk cId="2227079105" sldId="3485"/>
            <ac:spMk id="2" creationId="{3C6A0E7F-7C9E-44E6-9887-3A856C8CA0CA}"/>
          </ac:spMkLst>
        </pc:spChg>
        <pc:picChg chg="mod">
          <ac:chgData name="Jane Patricia Haddad" userId="fed1842be4ef76e4" providerId="LiveId" clId="{00A429D8-E7DA-477A-9484-50104B4D3345}" dt="2026-04-06T13:59:08.232" v="936" actId="14100"/>
          <ac:picMkLst>
            <pc:docMk/>
            <pc:sldMk cId="2227079105" sldId="3485"/>
            <ac:picMk id="3" creationId="{EEEEF0B0-EE18-4CEE-8059-76AB92CB56DE}"/>
          </ac:picMkLst>
        </pc:picChg>
      </pc:sldChg>
      <pc:sldChg chg="del">
        <pc:chgData name="Jane Patricia Haddad" userId="fed1842be4ef76e4" providerId="LiveId" clId="{00A429D8-E7DA-477A-9484-50104B4D3345}" dt="2026-04-06T13:57:37.144" v="876" actId="47"/>
        <pc:sldMkLst>
          <pc:docMk/>
          <pc:sldMk cId="3900266777" sldId="3489"/>
        </pc:sldMkLst>
      </pc:sldChg>
      <pc:sldChg chg="del">
        <pc:chgData name="Jane Patricia Haddad" userId="fed1842be4ef76e4" providerId="LiveId" clId="{00A429D8-E7DA-477A-9484-50104B4D3345}" dt="2026-04-06T16:04:29.518" v="1082" actId="47"/>
        <pc:sldMkLst>
          <pc:docMk/>
          <pc:sldMk cId="0" sldId="3536"/>
        </pc:sldMkLst>
      </pc:sldChg>
      <pc:sldChg chg="del">
        <pc:chgData name="Jane Patricia Haddad" userId="fed1842be4ef76e4" providerId="LiveId" clId="{00A429D8-E7DA-477A-9484-50104B4D3345}" dt="2026-04-06T13:55:02.678" v="832" actId="47"/>
        <pc:sldMkLst>
          <pc:docMk/>
          <pc:sldMk cId="2705178765" sldId="3544"/>
        </pc:sldMkLst>
      </pc:sldChg>
      <pc:sldChg chg="del">
        <pc:chgData name="Jane Patricia Haddad" userId="fed1842be4ef76e4" providerId="LiveId" clId="{00A429D8-E7DA-477A-9484-50104B4D3345}" dt="2026-04-06T13:56:55.174" v="851" actId="47"/>
        <pc:sldMkLst>
          <pc:docMk/>
          <pc:sldMk cId="9976552" sldId="3546"/>
        </pc:sldMkLst>
      </pc:sldChg>
      <pc:sldChg chg="del">
        <pc:chgData name="Jane Patricia Haddad" userId="fed1842be4ef76e4" providerId="LiveId" clId="{00A429D8-E7DA-477A-9484-50104B4D3345}" dt="2026-04-06T13:57:06.248" v="853" actId="47"/>
        <pc:sldMkLst>
          <pc:docMk/>
          <pc:sldMk cId="700984844" sldId="3554"/>
        </pc:sldMkLst>
      </pc:sldChg>
      <pc:sldChg chg="del">
        <pc:chgData name="Jane Patricia Haddad" userId="fed1842be4ef76e4" providerId="LiveId" clId="{00A429D8-E7DA-477A-9484-50104B4D3345}" dt="2026-04-06T13:54:17.283" v="823" actId="47"/>
        <pc:sldMkLst>
          <pc:docMk/>
          <pc:sldMk cId="2560156802" sldId="3557"/>
        </pc:sldMkLst>
      </pc:sldChg>
      <pc:sldChg chg="add">
        <pc:chgData name="Jane Patricia Haddad" userId="fed1842be4ef76e4" providerId="LiveId" clId="{00A429D8-E7DA-477A-9484-50104B4D3345}" dt="2026-04-07T11:54:56.270" v="2213"/>
        <pc:sldMkLst>
          <pc:docMk/>
          <pc:sldMk cId="2523290273" sldId="3561"/>
        </pc:sldMkLst>
      </pc:sldChg>
      <pc:sldChg chg="del">
        <pc:chgData name="Jane Patricia Haddad" userId="fed1842be4ef76e4" providerId="LiveId" clId="{00A429D8-E7DA-477A-9484-50104B4D3345}" dt="2026-04-07T11:54:46.917" v="2212" actId="47"/>
        <pc:sldMkLst>
          <pc:docMk/>
          <pc:sldMk cId="3687305627" sldId="3561"/>
        </pc:sldMkLst>
      </pc:sldChg>
      <pc:sldChg chg="del">
        <pc:chgData name="Jane Patricia Haddad" userId="fed1842be4ef76e4" providerId="LiveId" clId="{00A429D8-E7DA-477A-9484-50104B4D3345}" dt="2026-04-06T13:57:03.328" v="852" actId="47"/>
        <pc:sldMkLst>
          <pc:docMk/>
          <pc:sldMk cId="2473195336" sldId="3577"/>
        </pc:sldMkLst>
      </pc:sldChg>
      <pc:sldChg chg="del">
        <pc:chgData name="Jane Patricia Haddad" userId="fed1842be4ef76e4" providerId="LiveId" clId="{00A429D8-E7DA-477A-9484-50104B4D3345}" dt="2026-04-06T13:57:29.984" v="866" actId="47"/>
        <pc:sldMkLst>
          <pc:docMk/>
          <pc:sldMk cId="2355831281" sldId="3582"/>
        </pc:sldMkLst>
      </pc:sldChg>
      <pc:sldChg chg="del">
        <pc:chgData name="Jane Patricia Haddad" userId="fed1842be4ef76e4" providerId="LiveId" clId="{00A429D8-E7DA-477A-9484-50104B4D3345}" dt="2026-04-06T13:54:38.095" v="826" actId="47"/>
        <pc:sldMkLst>
          <pc:docMk/>
          <pc:sldMk cId="2321972147" sldId="3584"/>
        </pc:sldMkLst>
      </pc:sldChg>
      <pc:sldChg chg="del">
        <pc:chgData name="Jane Patricia Haddad" userId="fed1842be4ef76e4" providerId="LiveId" clId="{00A429D8-E7DA-477A-9484-50104B4D3345}" dt="2026-04-06T13:57:20.277" v="860" actId="47"/>
        <pc:sldMkLst>
          <pc:docMk/>
          <pc:sldMk cId="1732807038" sldId="3624"/>
        </pc:sldMkLst>
      </pc:sldChg>
      <pc:sldChg chg="del">
        <pc:chgData name="Jane Patricia Haddad" userId="fed1842be4ef76e4" providerId="LiveId" clId="{00A429D8-E7DA-477A-9484-50104B4D3345}" dt="2026-04-06T13:57:24.686" v="861" actId="47"/>
        <pc:sldMkLst>
          <pc:docMk/>
          <pc:sldMk cId="2674749660" sldId="3625"/>
        </pc:sldMkLst>
      </pc:sldChg>
      <pc:sldChg chg="del">
        <pc:chgData name="Jane Patricia Haddad" userId="fed1842be4ef76e4" providerId="LiveId" clId="{00A429D8-E7DA-477A-9484-50104B4D3345}" dt="2026-04-06T13:57:16.837" v="858" actId="47"/>
        <pc:sldMkLst>
          <pc:docMk/>
          <pc:sldMk cId="4106029374" sldId="3635"/>
        </pc:sldMkLst>
      </pc:sldChg>
      <pc:sldChg chg="del">
        <pc:chgData name="Jane Patricia Haddad" userId="fed1842be4ef76e4" providerId="LiveId" clId="{00A429D8-E7DA-477A-9484-50104B4D3345}" dt="2026-04-06T13:57:30.987" v="868" actId="47"/>
        <pc:sldMkLst>
          <pc:docMk/>
          <pc:sldMk cId="2245848490" sldId="3636"/>
        </pc:sldMkLst>
      </pc:sldChg>
      <pc:sldChg chg="del">
        <pc:chgData name="Jane Patricia Haddad" userId="fed1842be4ef76e4" providerId="LiveId" clId="{00A429D8-E7DA-477A-9484-50104B4D3345}" dt="2026-04-06T13:56:19.224" v="845" actId="47"/>
        <pc:sldMkLst>
          <pc:docMk/>
          <pc:sldMk cId="1796472638" sldId="3654"/>
        </pc:sldMkLst>
      </pc:sldChg>
      <pc:sldChg chg="del">
        <pc:chgData name="Jane Patricia Haddad" userId="fed1842be4ef76e4" providerId="LiveId" clId="{00A429D8-E7DA-477A-9484-50104B4D3345}" dt="2026-04-06T13:56:08.379" v="842" actId="47"/>
        <pc:sldMkLst>
          <pc:docMk/>
          <pc:sldMk cId="3557775632" sldId="3663"/>
        </pc:sldMkLst>
      </pc:sldChg>
      <pc:sldChg chg="del">
        <pc:chgData name="Jane Patricia Haddad" userId="fed1842be4ef76e4" providerId="LiveId" clId="{00A429D8-E7DA-477A-9484-50104B4D3345}" dt="2026-04-06T13:56:13.712" v="843" actId="47"/>
        <pc:sldMkLst>
          <pc:docMk/>
          <pc:sldMk cId="4048808555" sldId="4212"/>
        </pc:sldMkLst>
      </pc:sldChg>
      <pc:sldChg chg="del">
        <pc:chgData name="Jane Patricia Haddad" userId="fed1842be4ef76e4" providerId="LiveId" clId="{00A429D8-E7DA-477A-9484-50104B4D3345}" dt="2026-04-06T13:56:42.407" v="849" actId="47"/>
        <pc:sldMkLst>
          <pc:docMk/>
          <pc:sldMk cId="438083756" sldId="4214"/>
        </pc:sldMkLst>
      </pc:sldChg>
      <pc:sldChg chg="del">
        <pc:chgData name="Jane Patricia Haddad" userId="fed1842be4ef76e4" providerId="LiveId" clId="{00A429D8-E7DA-477A-9484-50104B4D3345}" dt="2026-04-06T13:55:34.300" v="839" actId="47"/>
        <pc:sldMkLst>
          <pc:docMk/>
          <pc:sldMk cId="1545246955" sldId="4215"/>
        </pc:sldMkLst>
      </pc:sldChg>
      <pc:sldChg chg="del">
        <pc:chgData name="Jane Patricia Haddad" userId="fed1842be4ef76e4" providerId="LiveId" clId="{00A429D8-E7DA-477A-9484-50104B4D3345}" dt="2026-04-06T13:57:30.562" v="867" actId="47"/>
        <pc:sldMkLst>
          <pc:docMk/>
          <pc:sldMk cId="3882169196" sldId="4217"/>
        </pc:sldMkLst>
      </pc:sldChg>
      <pc:sldChg chg="del">
        <pc:chgData name="Jane Patricia Haddad" userId="fed1842be4ef76e4" providerId="LiveId" clId="{00A429D8-E7DA-477A-9484-50104B4D3345}" dt="2026-04-06T13:57:33.457" v="873" actId="47"/>
        <pc:sldMkLst>
          <pc:docMk/>
          <pc:sldMk cId="2624359143" sldId="4221"/>
        </pc:sldMkLst>
      </pc:sldChg>
      <pc:sldChg chg="del">
        <pc:chgData name="Jane Patricia Haddad" userId="fed1842be4ef76e4" providerId="LiveId" clId="{00A429D8-E7DA-477A-9484-50104B4D3345}" dt="2026-04-06T13:57:32.826" v="872" actId="47"/>
        <pc:sldMkLst>
          <pc:docMk/>
          <pc:sldMk cId="2259345225" sldId="4222"/>
        </pc:sldMkLst>
      </pc:sldChg>
      <pc:sldChg chg="del ord">
        <pc:chgData name="Jane Patricia Haddad" userId="fed1842be4ef76e4" providerId="LiveId" clId="{00A429D8-E7DA-477A-9484-50104B4D3345}" dt="2026-04-06T13:55:20.681" v="837" actId="47"/>
        <pc:sldMkLst>
          <pc:docMk/>
          <pc:sldMk cId="3094525864" sldId="4223"/>
        </pc:sldMkLst>
      </pc:sldChg>
      <pc:sldChg chg="add">
        <pc:chgData name="Jane Patricia Haddad" userId="fed1842be4ef76e4" providerId="LiveId" clId="{00A429D8-E7DA-477A-9484-50104B4D3345}" dt="2026-04-06T13:55:26.597" v="838"/>
        <pc:sldMkLst>
          <pc:docMk/>
          <pc:sldMk cId="4077584152" sldId="4223"/>
        </pc:sldMkLst>
      </pc:sldChg>
      <pc:sldChg chg="del">
        <pc:chgData name="Jane Patricia Haddad" userId="fed1842be4ef76e4" providerId="LiveId" clId="{00A429D8-E7DA-477A-9484-50104B4D3345}" dt="2026-04-06T13:57:25.663" v="862" actId="47"/>
        <pc:sldMkLst>
          <pc:docMk/>
          <pc:sldMk cId="2383096152" sldId="4225"/>
        </pc:sldMkLst>
      </pc:sldChg>
      <pc:sldChg chg="del">
        <pc:chgData name="Jane Patricia Haddad" userId="fed1842be4ef76e4" providerId="LiveId" clId="{00A429D8-E7DA-477A-9484-50104B4D3345}" dt="2026-04-06T13:54:16.164" v="822" actId="47"/>
        <pc:sldMkLst>
          <pc:docMk/>
          <pc:sldMk cId="3868127817" sldId="4237"/>
        </pc:sldMkLst>
      </pc:sldChg>
      <pc:sldChg chg="addSp delSp modSp add mod">
        <pc:chgData name="Jane Patricia Haddad" userId="fed1842be4ef76e4" providerId="LiveId" clId="{00A429D8-E7DA-477A-9484-50104B4D3345}" dt="2026-04-06T16:09:51.542" v="1099" actId="931"/>
        <pc:sldMkLst>
          <pc:docMk/>
          <pc:sldMk cId="627759987" sldId="4240"/>
        </pc:sldMkLst>
        <pc:picChg chg="add del mod">
          <ac:chgData name="Jane Patricia Haddad" userId="fed1842be4ef76e4" providerId="LiveId" clId="{00A429D8-E7DA-477A-9484-50104B4D3345}" dt="2026-04-06T16:09:51.542" v="1099" actId="931"/>
          <ac:picMkLst>
            <pc:docMk/>
            <pc:sldMk cId="627759987" sldId="4240"/>
            <ac:picMk id="4" creationId="{5958CEC7-9861-D8ED-7686-01E7D183E476}"/>
          </ac:picMkLst>
        </pc:picChg>
      </pc:sldChg>
      <pc:sldChg chg="del">
        <pc:chgData name="Jane Patricia Haddad" userId="fed1842be4ef76e4" providerId="LiveId" clId="{00A429D8-E7DA-477A-9484-50104B4D3345}" dt="2026-04-06T13:54:24.915" v="824" actId="47"/>
        <pc:sldMkLst>
          <pc:docMk/>
          <pc:sldMk cId="2234522483" sldId="4240"/>
        </pc:sldMkLst>
      </pc:sldChg>
      <pc:sldChg chg="del">
        <pc:chgData name="Jane Patricia Haddad" userId="fed1842be4ef76e4" providerId="LiveId" clId="{00A429D8-E7DA-477A-9484-50104B4D3345}" dt="2026-04-06T13:55:01.143" v="831" actId="47"/>
        <pc:sldMkLst>
          <pc:docMk/>
          <pc:sldMk cId="98454772" sldId="4241"/>
        </pc:sldMkLst>
      </pc:sldChg>
      <pc:sldChg chg="add">
        <pc:chgData name="Jane Patricia Haddad" userId="fed1842be4ef76e4" providerId="LiveId" clId="{00A429D8-E7DA-477A-9484-50104B4D3345}" dt="2026-04-06T13:54:50.241" v="828"/>
        <pc:sldMkLst>
          <pc:docMk/>
          <pc:sldMk cId="403914940" sldId="4248"/>
        </pc:sldMkLst>
      </pc:sldChg>
      <pc:sldChg chg="del">
        <pc:chgData name="Jane Patricia Haddad" userId="fed1842be4ef76e4" providerId="LiveId" clId="{00A429D8-E7DA-477A-9484-50104B4D3345}" dt="2026-04-06T13:54:44.802" v="827" actId="47"/>
        <pc:sldMkLst>
          <pc:docMk/>
          <pc:sldMk cId="3078118962" sldId="4248"/>
        </pc:sldMkLst>
      </pc:sldChg>
      <pc:sldChg chg="del">
        <pc:chgData name="Jane Patricia Haddad" userId="fed1842be4ef76e4" providerId="LiveId" clId="{00A429D8-E7DA-477A-9484-50104B4D3345}" dt="2026-04-06T13:56:32.408" v="847" actId="47"/>
        <pc:sldMkLst>
          <pc:docMk/>
          <pc:sldMk cId="730965489" sldId="4250"/>
        </pc:sldMkLst>
      </pc:sldChg>
      <pc:sldChg chg="del">
        <pc:chgData name="Jane Patricia Haddad" userId="fed1842be4ef76e4" providerId="LiveId" clId="{00A429D8-E7DA-477A-9484-50104B4D3345}" dt="2026-04-06T13:56:55.174" v="851" actId="47"/>
        <pc:sldMkLst>
          <pc:docMk/>
          <pc:sldMk cId="2361271919" sldId="4251"/>
        </pc:sldMkLst>
      </pc:sldChg>
      <pc:sldChg chg="del">
        <pc:chgData name="Jane Patricia Haddad" userId="fed1842be4ef76e4" providerId="LiveId" clId="{00A429D8-E7DA-477A-9484-50104B4D3345}" dt="2026-04-06T13:57:07.204" v="854" actId="47"/>
        <pc:sldMkLst>
          <pc:docMk/>
          <pc:sldMk cId="2424998228" sldId="4252"/>
        </pc:sldMkLst>
      </pc:sldChg>
      <pc:sldChg chg="modSp mod ord">
        <pc:chgData name="Jane Patricia Haddad" userId="fed1842be4ef76e4" providerId="LiveId" clId="{00A429D8-E7DA-477A-9484-50104B4D3345}" dt="2026-04-07T11:56:49.858" v="2235" actId="1036"/>
        <pc:sldMkLst>
          <pc:docMk/>
          <pc:sldMk cId="301473689" sldId="4253"/>
        </pc:sldMkLst>
        <pc:picChg chg="mod">
          <ac:chgData name="Jane Patricia Haddad" userId="fed1842be4ef76e4" providerId="LiveId" clId="{00A429D8-E7DA-477A-9484-50104B4D3345}" dt="2026-04-07T11:56:49.858" v="2235" actId="1036"/>
          <ac:picMkLst>
            <pc:docMk/>
            <pc:sldMk cId="301473689" sldId="4253"/>
            <ac:picMk id="6" creationId="{C8327461-CF0E-D802-98C4-D56B48CC53FA}"/>
          </ac:picMkLst>
        </pc:picChg>
      </pc:sldChg>
      <pc:sldChg chg="del">
        <pc:chgData name="Jane Patricia Haddad" userId="fed1842be4ef76e4" providerId="LiveId" clId="{00A429D8-E7DA-477A-9484-50104B4D3345}" dt="2026-04-06T13:57:35.364" v="875" actId="47"/>
        <pc:sldMkLst>
          <pc:docMk/>
          <pc:sldMk cId="2424944231" sldId="4254"/>
        </pc:sldMkLst>
      </pc:sldChg>
      <pc:sldChg chg="del">
        <pc:chgData name="Jane Patricia Haddad" userId="fed1842be4ef76e4" providerId="LiveId" clId="{00A429D8-E7DA-477A-9484-50104B4D3345}" dt="2026-04-06T13:56:28.516" v="846" actId="47"/>
        <pc:sldMkLst>
          <pc:docMk/>
          <pc:sldMk cId="2269035195" sldId="4270"/>
        </pc:sldMkLst>
      </pc:sldChg>
      <pc:sldChg chg="del">
        <pc:chgData name="Jane Patricia Haddad" userId="fed1842be4ef76e4" providerId="LiveId" clId="{00A429D8-E7DA-477A-9484-50104B4D3345}" dt="2026-04-06T13:57:32.551" v="871" actId="47"/>
        <pc:sldMkLst>
          <pc:docMk/>
          <pc:sldMk cId="1382705398" sldId="4271"/>
        </pc:sldMkLst>
      </pc:sldChg>
      <pc:sldChg chg="del">
        <pc:chgData name="Jane Patricia Haddad" userId="fed1842be4ef76e4" providerId="LiveId" clId="{00A429D8-E7DA-477A-9484-50104B4D3345}" dt="2026-04-06T13:57:10.179" v="855" actId="47"/>
        <pc:sldMkLst>
          <pc:docMk/>
          <pc:sldMk cId="2656547083" sldId="4273"/>
        </pc:sldMkLst>
      </pc:sldChg>
      <pc:sldChg chg="del">
        <pc:chgData name="Jane Patricia Haddad" userId="fed1842be4ef76e4" providerId="LiveId" clId="{00A429D8-E7DA-477A-9484-50104B4D3345}" dt="2026-04-06T13:56:42.407" v="849" actId="47"/>
        <pc:sldMkLst>
          <pc:docMk/>
          <pc:sldMk cId="1001739275" sldId="4274"/>
        </pc:sldMkLst>
      </pc:sldChg>
      <pc:sldChg chg="del">
        <pc:chgData name="Jane Patricia Haddad" userId="fed1842be4ef76e4" providerId="LiveId" clId="{00A429D8-E7DA-477A-9484-50104B4D3345}" dt="2026-04-06T13:57:31.581" v="869" actId="47"/>
        <pc:sldMkLst>
          <pc:docMk/>
          <pc:sldMk cId="933132780" sldId="4276"/>
        </pc:sldMkLst>
      </pc:sldChg>
      <pc:sldChg chg="del">
        <pc:chgData name="Jane Patricia Haddad" userId="fed1842be4ef76e4" providerId="LiveId" clId="{00A429D8-E7DA-477A-9484-50104B4D3345}" dt="2026-04-06T13:55:38.820" v="841" actId="47"/>
        <pc:sldMkLst>
          <pc:docMk/>
          <pc:sldMk cId="3043540519" sldId="4278"/>
        </pc:sldMkLst>
      </pc:sldChg>
      <pc:sldChg chg="delSp modSp mod ord">
        <pc:chgData name="Jane Patricia Haddad" userId="fed1842be4ef76e4" providerId="LiveId" clId="{00A429D8-E7DA-477A-9484-50104B4D3345}" dt="2026-04-06T20:14:52.499" v="2208" actId="20577"/>
        <pc:sldMkLst>
          <pc:docMk/>
          <pc:sldMk cId="1477733787" sldId="4279"/>
        </pc:sldMkLst>
        <pc:spChg chg="mod">
          <ac:chgData name="Jane Patricia Haddad" userId="fed1842be4ef76e4" providerId="LiveId" clId="{00A429D8-E7DA-477A-9484-50104B4D3345}" dt="2026-04-06T20:14:52.499" v="2208" actId="20577"/>
          <ac:spMkLst>
            <pc:docMk/>
            <pc:sldMk cId="1477733787" sldId="4279"/>
            <ac:spMk id="3" creationId="{D8EA1323-B604-9ABA-DE9F-94730060C4E3}"/>
          </ac:spMkLst>
        </pc:spChg>
        <pc:spChg chg="del mod">
          <ac:chgData name="Jane Patricia Haddad" userId="fed1842be4ef76e4" providerId="LiveId" clId="{00A429D8-E7DA-477A-9484-50104B4D3345}" dt="2026-04-06T18:58:15.587" v="2084" actId="478"/>
          <ac:spMkLst>
            <pc:docMk/>
            <pc:sldMk cId="1477733787" sldId="4279"/>
            <ac:spMk id="12" creationId="{35A3D5E0-2023-01F9-8D48-C85A4203EE2F}"/>
          </ac:spMkLst>
        </pc:spChg>
      </pc:sldChg>
      <pc:sldChg chg="del">
        <pc:chgData name="Jane Patricia Haddad" userId="fed1842be4ef76e4" providerId="LiveId" clId="{00A429D8-E7DA-477A-9484-50104B4D3345}" dt="2026-04-06T13:55:36.740" v="840" actId="47"/>
        <pc:sldMkLst>
          <pc:docMk/>
          <pc:sldMk cId="564864270" sldId="4280"/>
        </pc:sldMkLst>
      </pc:sldChg>
      <pc:sldChg chg="del">
        <pc:chgData name="Jane Patricia Haddad" userId="fed1842be4ef76e4" providerId="LiveId" clId="{00A429D8-E7DA-477A-9484-50104B4D3345}" dt="2026-04-06T13:56:47.545" v="850" actId="47"/>
        <pc:sldMkLst>
          <pc:docMk/>
          <pc:sldMk cId="65474790" sldId="4281"/>
        </pc:sldMkLst>
      </pc:sldChg>
      <pc:sldChg chg="del">
        <pc:chgData name="Jane Patricia Haddad" userId="fed1842be4ef76e4" providerId="LiveId" clId="{00A429D8-E7DA-477A-9484-50104B4D3345}" dt="2026-04-06T13:56:16.787" v="844" actId="47"/>
        <pc:sldMkLst>
          <pc:docMk/>
          <pc:sldMk cId="3213328649" sldId="4282"/>
        </pc:sldMkLst>
      </pc:sldChg>
      <pc:sldChg chg="del">
        <pc:chgData name="Jane Patricia Haddad" userId="fed1842be4ef76e4" providerId="LiveId" clId="{00A429D8-E7DA-477A-9484-50104B4D3345}" dt="2026-04-06T13:56:37.504" v="848" actId="47"/>
        <pc:sldMkLst>
          <pc:docMk/>
          <pc:sldMk cId="2945325395" sldId="4283"/>
        </pc:sldMkLst>
      </pc:sldChg>
      <pc:sldChg chg="del">
        <pc:chgData name="Jane Patricia Haddad" userId="fed1842be4ef76e4" providerId="LiveId" clId="{00A429D8-E7DA-477A-9484-50104B4D3345}" dt="2026-04-06T13:56:28.516" v="846" actId="47"/>
        <pc:sldMkLst>
          <pc:docMk/>
          <pc:sldMk cId="239898737" sldId="4284"/>
        </pc:sldMkLst>
      </pc:sldChg>
      <pc:sldChg chg="del">
        <pc:chgData name="Jane Patricia Haddad" userId="fed1842be4ef76e4" providerId="LiveId" clId="{00A429D8-E7DA-477A-9484-50104B4D3345}" dt="2026-04-06T13:56:37.504" v="848" actId="47"/>
        <pc:sldMkLst>
          <pc:docMk/>
          <pc:sldMk cId="3036180223" sldId="4285"/>
        </pc:sldMkLst>
      </pc:sldChg>
      <pc:sldChg chg="addSp delSp modSp mod ord modClrScheme chgLayout">
        <pc:chgData name="Jane Patricia Haddad" userId="fed1842be4ef76e4" providerId="LiveId" clId="{00A429D8-E7DA-477A-9484-50104B4D3345}" dt="2026-04-07T11:54:31.572" v="2211"/>
        <pc:sldMkLst>
          <pc:docMk/>
          <pc:sldMk cId="2550418515" sldId="4286"/>
        </pc:sldMkLst>
        <pc:spChg chg="add del">
          <ac:chgData name="Jane Patricia Haddad" userId="fed1842be4ef76e4" providerId="LiveId" clId="{00A429D8-E7DA-477A-9484-50104B4D3345}" dt="2026-04-06T13:41:11.290" v="216" actId="26606"/>
          <ac:spMkLst>
            <pc:docMk/>
            <pc:sldMk cId="2550418515" sldId="4286"/>
            <ac:spMk id="2" creationId="{96C9D43D-0B07-26FF-656D-B9460F789570}"/>
          </ac:spMkLst>
        </pc:spChg>
        <pc:spChg chg="mod">
          <ac:chgData name="Jane Patricia Haddad" userId="fed1842be4ef76e4" providerId="LiveId" clId="{00A429D8-E7DA-477A-9484-50104B4D3345}" dt="2026-04-06T13:41:11.290" v="216" actId="26606"/>
          <ac:spMkLst>
            <pc:docMk/>
            <pc:sldMk cId="2550418515" sldId="4286"/>
            <ac:spMk id="3" creationId="{7D84E367-04AD-2845-5F29-30C17F806464}"/>
          </ac:spMkLst>
        </pc:spChg>
        <pc:spChg chg="del mod">
          <ac:chgData name="Jane Patricia Haddad" userId="fed1842be4ef76e4" providerId="LiveId" clId="{00A429D8-E7DA-477A-9484-50104B4D3345}" dt="2026-04-06T13:41:05.347" v="214" actId="478"/>
          <ac:spMkLst>
            <pc:docMk/>
            <pc:sldMk cId="2550418515" sldId="4286"/>
            <ac:spMk id="4" creationId="{74E696CC-3EEE-FA3B-295D-4C52057C8637}"/>
          </ac:spMkLst>
        </pc:spChg>
        <pc:spChg chg="add del mod">
          <ac:chgData name="Jane Patricia Haddad" userId="fed1842be4ef76e4" providerId="LiveId" clId="{00A429D8-E7DA-477A-9484-50104B4D3345}" dt="2026-04-06T13:41:11.290" v="216" actId="26606"/>
          <ac:spMkLst>
            <pc:docMk/>
            <pc:sldMk cId="2550418515" sldId="4286"/>
            <ac:spMk id="9" creationId="{15BC2CEF-E29F-5170-BEC5-B3D08BE5EE4B}"/>
          </ac:spMkLst>
        </pc:spChg>
        <pc:spChg chg="add mod">
          <ac:chgData name="Jane Patricia Haddad" userId="fed1842be4ef76e4" providerId="LiveId" clId="{00A429D8-E7DA-477A-9484-50104B4D3345}" dt="2026-04-06T16:03:17.277" v="1044" actId="20577"/>
          <ac:spMkLst>
            <pc:docMk/>
            <pc:sldMk cId="2550418515" sldId="4286"/>
            <ac:spMk id="14" creationId="{9D2E7D7A-8D5E-AB3D-888D-29523CE5C175}"/>
          </ac:spMkLst>
        </pc:spChg>
        <pc:graphicFrameChg chg="add mod modGraphic">
          <ac:chgData name="Jane Patricia Haddad" userId="fed1842be4ef76e4" providerId="LiveId" clId="{00A429D8-E7DA-477A-9484-50104B4D3345}" dt="2026-04-06T16:12:38.928" v="1177" actId="14100"/>
          <ac:graphicFrameMkLst>
            <pc:docMk/>
            <pc:sldMk cId="2550418515" sldId="4286"/>
            <ac:graphicFrameMk id="5" creationId="{89E9D1AC-CAA8-40F4-BE79-C6BC02E432F6}"/>
          </ac:graphicFrameMkLst>
        </pc:graphicFrameChg>
        <pc:graphicFrameChg chg="add mod">
          <ac:chgData name="Jane Patricia Haddad" userId="fed1842be4ef76e4" providerId="LiveId" clId="{00A429D8-E7DA-477A-9484-50104B4D3345}" dt="2026-04-06T16:02:50.250" v="998"/>
          <ac:graphicFrameMkLst>
            <pc:docMk/>
            <pc:sldMk cId="2550418515" sldId="4286"/>
            <ac:graphicFrameMk id="10" creationId="{D9BC68CE-7620-C9F2-10BE-A231B50CDFA0}"/>
          </ac:graphicFrameMkLst>
        </pc:graphicFrameChg>
        <pc:picChg chg="add del mod ord">
          <ac:chgData name="Jane Patricia Haddad" userId="fed1842be4ef76e4" providerId="LiveId" clId="{00A429D8-E7DA-477A-9484-50104B4D3345}" dt="2026-04-06T13:37:11.941" v="54" actId="931"/>
          <ac:picMkLst>
            <pc:docMk/>
            <pc:sldMk cId="2550418515" sldId="4286"/>
            <ac:picMk id="7" creationId="{7CCBE8D6-15BD-359B-C3CB-0121920F5B2A}"/>
          </ac:picMkLst>
        </pc:picChg>
      </pc:sldChg>
      <pc:sldChg chg="addSp delSp modSp mod ord modClrScheme chgLayout">
        <pc:chgData name="Jane Patricia Haddad" userId="fed1842be4ef76e4" providerId="LiveId" clId="{00A429D8-E7DA-477A-9484-50104B4D3345}" dt="2026-04-06T16:20:47.589" v="1422" actId="478"/>
        <pc:sldMkLst>
          <pc:docMk/>
          <pc:sldMk cId="1290177611" sldId="4287"/>
        </pc:sldMkLst>
        <pc:spChg chg="del">
          <ac:chgData name="Jane Patricia Haddad" userId="fed1842be4ef76e4" providerId="LiveId" clId="{00A429D8-E7DA-477A-9484-50104B4D3345}" dt="2026-04-06T13:37:17.261" v="56"/>
          <ac:spMkLst>
            <pc:docMk/>
            <pc:sldMk cId="1290177611" sldId="4287"/>
            <ac:spMk id="2" creationId="{6B808927-282D-565D-8ABF-5E78AFC15B62}"/>
          </ac:spMkLst>
        </pc:spChg>
        <pc:spChg chg="del">
          <ac:chgData name="Jane Patricia Haddad" userId="fed1842be4ef76e4" providerId="LiveId" clId="{00A429D8-E7DA-477A-9484-50104B4D3345}" dt="2026-04-06T13:37:20.493" v="57" actId="26606"/>
          <ac:spMkLst>
            <pc:docMk/>
            <pc:sldMk cId="1290177611" sldId="4287"/>
            <ac:spMk id="3" creationId="{3D675941-4116-D439-B2CB-6A58DCFB50D6}"/>
          </ac:spMkLst>
        </pc:spChg>
        <pc:spChg chg="del mod">
          <ac:chgData name="Jane Patricia Haddad" userId="fed1842be4ef76e4" providerId="LiveId" clId="{00A429D8-E7DA-477A-9484-50104B4D3345}" dt="2026-04-06T13:37:55.043" v="63" actId="26606"/>
          <ac:spMkLst>
            <pc:docMk/>
            <pc:sldMk cId="1290177611" sldId="4287"/>
            <ac:spMk id="4" creationId="{8A31D098-8E14-AF92-26A5-044A64F57B72}"/>
          </ac:spMkLst>
        </pc:spChg>
        <pc:spChg chg="add mod">
          <ac:chgData name="Jane Patricia Haddad" userId="fed1842be4ef76e4" providerId="LiveId" clId="{00A429D8-E7DA-477A-9484-50104B4D3345}" dt="2026-04-06T16:20:47.589" v="1422" actId="478"/>
          <ac:spMkLst>
            <pc:docMk/>
            <pc:sldMk cId="1290177611" sldId="4287"/>
            <ac:spMk id="9" creationId="{A920FCEB-59A9-BD57-B4A0-6227FA736053}"/>
          </ac:spMkLst>
        </pc:spChg>
        <pc:spChg chg="add del mod">
          <ac:chgData name="Jane Patricia Haddad" userId="fed1842be4ef76e4" providerId="LiveId" clId="{00A429D8-E7DA-477A-9484-50104B4D3345}" dt="2026-04-06T13:37:40.141" v="61" actId="26606"/>
          <ac:spMkLst>
            <pc:docMk/>
            <pc:sldMk cId="1290177611" sldId="4287"/>
            <ac:spMk id="11" creationId="{EAA5EFFF-E852-21D8-5A00-DCEEE6CBA31A}"/>
          </ac:spMkLst>
        </pc:spChg>
        <pc:spChg chg="add del mod">
          <ac:chgData name="Jane Patricia Haddad" userId="fed1842be4ef76e4" providerId="LiveId" clId="{00A429D8-E7DA-477A-9484-50104B4D3345}" dt="2026-04-06T13:37:55.043" v="63" actId="26606"/>
          <ac:spMkLst>
            <pc:docMk/>
            <pc:sldMk cId="1290177611" sldId="4287"/>
            <ac:spMk id="16" creationId="{6D278BA2-094B-0EC4-02A2-FD440A6D1AF2}"/>
          </ac:spMkLst>
        </pc:spChg>
        <pc:spChg chg="add del">
          <ac:chgData name="Jane Patricia Haddad" userId="fed1842be4ef76e4" providerId="LiveId" clId="{00A429D8-E7DA-477A-9484-50104B4D3345}" dt="2026-04-06T13:38:57.689" v="65" actId="26606"/>
          <ac:spMkLst>
            <pc:docMk/>
            <pc:sldMk cId="1290177611" sldId="4287"/>
            <ac:spMk id="21" creationId="{37FEA459-8883-0F15-6455-D6FDF4B0F1E3}"/>
          </ac:spMkLst>
        </pc:spChg>
        <pc:spChg chg="add del">
          <ac:chgData name="Jane Patricia Haddad" userId="fed1842be4ef76e4" providerId="LiveId" clId="{00A429D8-E7DA-477A-9484-50104B4D3345}" dt="2026-04-06T13:38:57.689" v="65" actId="26606"/>
          <ac:spMkLst>
            <pc:docMk/>
            <pc:sldMk cId="1290177611" sldId="4287"/>
            <ac:spMk id="23" creationId="{ADB04E54-A16C-5C5F-669C-511E81677100}"/>
          </ac:spMkLst>
        </pc:spChg>
        <pc:spChg chg="add mod">
          <ac:chgData name="Jane Patricia Haddad" userId="fed1842be4ef76e4" providerId="LiveId" clId="{00A429D8-E7DA-477A-9484-50104B4D3345}" dt="2026-04-06T16:20:44.228" v="1421" actId="20577"/>
          <ac:spMkLst>
            <pc:docMk/>
            <pc:sldMk cId="1290177611" sldId="4287"/>
            <ac:spMk id="28" creationId="{C64F8837-A772-7180-E071-B3EE7D72A3D6}"/>
          </ac:spMkLst>
        </pc:spChg>
        <pc:spChg chg="add del mod">
          <ac:chgData name="Jane Patricia Haddad" userId="fed1842be4ef76e4" providerId="LiveId" clId="{00A429D8-E7DA-477A-9484-50104B4D3345}" dt="2026-04-06T16:20:11.752" v="1357"/>
          <ac:spMkLst>
            <pc:docMk/>
            <pc:sldMk cId="1290177611" sldId="4287"/>
            <ac:spMk id="30" creationId="{6D1A6160-33CE-4B4C-701D-E3C854D86EC5}"/>
          </ac:spMkLst>
        </pc:spChg>
        <pc:graphicFrameChg chg="add del mod">
          <ac:chgData name="Jane Patricia Haddad" userId="fed1842be4ef76e4" providerId="LiveId" clId="{00A429D8-E7DA-477A-9484-50104B4D3345}" dt="2026-04-06T16:20:47.589" v="1422" actId="478"/>
          <ac:graphicFrameMkLst>
            <pc:docMk/>
            <pc:sldMk cId="1290177611" sldId="4287"/>
            <ac:graphicFrameMk id="7" creationId="{CAA84679-F13D-A939-D61B-651394DD0EBB}"/>
          </ac:graphicFrameMkLst>
        </pc:graphicFrameChg>
        <pc:picChg chg="add mod ord">
          <ac:chgData name="Jane Patricia Haddad" userId="fed1842be4ef76e4" providerId="LiveId" clId="{00A429D8-E7DA-477A-9484-50104B4D3345}" dt="2026-04-06T13:38:57.689" v="65" actId="26606"/>
          <ac:picMkLst>
            <pc:docMk/>
            <pc:sldMk cId="1290177611" sldId="4287"/>
            <ac:picMk id="6" creationId="{03F0E44B-01FA-9757-52B3-C0ABCF0B2F6F}"/>
          </ac:picMkLst>
        </pc:picChg>
      </pc:sldChg>
      <pc:sldChg chg="addSp delSp modSp new mod">
        <pc:chgData name="Jane Patricia Haddad" userId="fed1842be4ef76e4" providerId="LiveId" clId="{00A429D8-E7DA-477A-9484-50104B4D3345}" dt="2026-04-06T13:48:55.230" v="495" actId="14100"/>
        <pc:sldMkLst>
          <pc:docMk/>
          <pc:sldMk cId="1086266646" sldId="4288"/>
        </pc:sldMkLst>
        <pc:spChg chg="mod">
          <ac:chgData name="Jane Patricia Haddad" userId="fed1842be4ef76e4" providerId="LiveId" clId="{00A429D8-E7DA-477A-9484-50104B4D3345}" dt="2026-04-06T13:48:14.606" v="479" actId="26606"/>
          <ac:spMkLst>
            <pc:docMk/>
            <pc:sldMk cId="1086266646" sldId="4288"/>
            <ac:spMk id="2" creationId="{E91EF681-2F0C-9B8C-1B4D-B3FD5087CB0E}"/>
          </ac:spMkLst>
        </pc:spChg>
        <pc:spChg chg="del">
          <ac:chgData name="Jane Patricia Haddad" userId="fed1842be4ef76e4" providerId="LiveId" clId="{00A429D8-E7DA-477A-9484-50104B4D3345}" dt="2026-04-06T13:48:11.062" v="478" actId="931"/>
          <ac:spMkLst>
            <pc:docMk/>
            <pc:sldMk cId="1086266646" sldId="4288"/>
            <ac:spMk id="3" creationId="{F54DB068-B494-4171-4714-65AC00EC1054}"/>
          </ac:spMkLst>
        </pc:spChg>
        <pc:spChg chg="add mod">
          <ac:chgData name="Jane Patricia Haddad" userId="fed1842be4ef76e4" providerId="LiveId" clId="{00A429D8-E7DA-477A-9484-50104B4D3345}" dt="2026-04-06T13:48:14.606" v="479" actId="26606"/>
          <ac:spMkLst>
            <pc:docMk/>
            <pc:sldMk cId="1086266646" sldId="4288"/>
            <ac:spMk id="6" creationId="{6E9F6F3C-1131-5708-6CEE-311CB1FD6D64}"/>
          </ac:spMkLst>
        </pc:spChg>
        <pc:spChg chg="add mod">
          <ac:chgData name="Jane Patricia Haddad" userId="fed1842be4ef76e4" providerId="LiveId" clId="{00A429D8-E7DA-477A-9484-50104B4D3345}" dt="2026-04-06T13:48:55.230" v="495" actId="14100"/>
          <ac:spMkLst>
            <pc:docMk/>
            <pc:sldMk cId="1086266646" sldId="4288"/>
            <ac:spMk id="7" creationId="{3B2105D7-888F-3CB6-CE91-48ED3DB12CD6}"/>
          </ac:spMkLst>
        </pc:spChg>
        <pc:picChg chg="add mod">
          <ac:chgData name="Jane Patricia Haddad" userId="fed1842be4ef76e4" providerId="LiveId" clId="{00A429D8-E7DA-477A-9484-50104B4D3345}" dt="2026-04-06T13:48:14.606" v="479" actId="26606"/>
          <ac:picMkLst>
            <pc:docMk/>
            <pc:sldMk cId="1086266646" sldId="4288"/>
            <ac:picMk id="5" creationId="{87E169C3-1923-63CE-1A24-518B10BC8B82}"/>
          </ac:picMkLst>
        </pc:picChg>
      </pc:sldChg>
      <pc:sldChg chg="addSp delSp modSp new mod">
        <pc:chgData name="Jane Patricia Haddad" userId="fed1842be4ef76e4" providerId="LiveId" clId="{00A429D8-E7DA-477A-9484-50104B4D3345}" dt="2026-04-06T16:04:16.346" v="1081" actId="255"/>
        <pc:sldMkLst>
          <pc:docMk/>
          <pc:sldMk cId="1461357019" sldId="4289"/>
        </pc:sldMkLst>
        <pc:spChg chg="mod">
          <ac:chgData name="Jane Patricia Haddad" userId="fed1842be4ef76e4" providerId="LiveId" clId="{00A429D8-E7DA-477A-9484-50104B4D3345}" dt="2026-04-06T13:47:07.426" v="432" actId="20577"/>
          <ac:spMkLst>
            <pc:docMk/>
            <pc:sldMk cId="1461357019" sldId="4289"/>
            <ac:spMk id="2" creationId="{2C478582-9E16-19B4-9656-C92E24C1FB74}"/>
          </ac:spMkLst>
        </pc:spChg>
        <pc:spChg chg="mod">
          <ac:chgData name="Jane Patricia Haddad" userId="fed1842be4ef76e4" providerId="LiveId" clId="{00A429D8-E7DA-477A-9484-50104B4D3345}" dt="2026-04-06T16:04:16.346" v="1081" actId="255"/>
          <ac:spMkLst>
            <pc:docMk/>
            <pc:sldMk cId="1461357019" sldId="4289"/>
            <ac:spMk id="3" creationId="{67A8FFAF-E905-6240-BDE2-9EEBDB12FDC5}"/>
          </ac:spMkLst>
        </pc:spChg>
        <pc:graphicFrameChg chg="add del mod">
          <ac:chgData name="Jane Patricia Haddad" userId="fed1842be4ef76e4" providerId="LiveId" clId="{00A429D8-E7DA-477A-9484-50104B4D3345}" dt="2026-04-06T16:03:56.117" v="1045" actId="478"/>
          <ac:graphicFrameMkLst>
            <pc:docMk/>
            <pc:sldMk cId="1461357019" sldId="4289"/>
            <ac:graphicFrameMk id="4" creationId="{1861ACFF-7EF0-A05C-294B-A3167101E047}"/>
          </ac:graphicFrameMkLst>
        </pc:graphicFrameChg>
      </pc:sldChg>
      <pc:sldChg chg="addSp delSp modSp new mod">
        <pc:chgData name="Jane Patricia Haddad" userId="fed1842be4ef76e4" providerId="LiveId" clId="{00A429D8-E7DA-477A-9484-50104B4D3345}" dt="2026-04-06T16:12:16.776" v="1175" actId="255"/>
        <pc:sldMkLst>
          <pc:docMk/>
          <pc:sldMk cId="1743897267" sldId="4290"/>
        </pc:sldMkLst>
        <pc:spChg chg="mod">
          <ac:chgData name="Jane Patricia Haddad" userId="fed1842be4ef76e4" providerId="LiveId" clId="{00A429D8-E7DA-477A-9484-50104B4D3345}" dt="2026-04-06T16:12:06.158" v="1173" actId="14100"/>
          <ac:spMkLst>
            <pc:docMk/>
            <pc:sldMk cId="1743897267" sldId="4290"/>
            <ac:spMk id="2" creationId="{E9783BD0-E2C0-B611-C8BF-220E269ABA38}"/>
          </ac:spMkLst>
        </pc:spChg>
        <pc:spChg chg="del">
          <ac:chgData name="Jane Patricia Haddad" userId="fed1842be4ef76e4" providerId="LiveId" clId="{00A429D8-E7DA-477A-9484-50104B4D3345}" dt="2026-04-06T16:09:16.892" v="1092"/>
          <ac:spMkLst>
            <pc:docMk/>
            <pc:sldMk cId="1743897267" sldId="4290"/>
            <ac:spMk id="3" creationId="{67C76492-B240-236B-D866-9FFA3FD1D9AB}"/>
          </ac:spMkLst>
        </pc:spChg>
        <pc:spChg chg="mod">
          <ac:chgData name="Jane Patricia Haddad" userId="fed1842be4ef76e4" providerId="LiveId" clId="{00A429D8-E7DA-477A-9484-50104B4D3345}" dt="2026-04-06T16:12:16.776" v="1175" actId="255"/>
          <ac:spMkLst>
            <pc:docMk/>
            <pc:sldMk cId="1743897267" sldId="4290"/>
            <ac:spMk id="4" creationId="{B0C22AFB-6C36-48F5-7483-84AF97CEB1B7}"/>
          </ac:spMkLst>
        </pc:spChg>
        <pc:picChg chg="add mod ord">
          <ac:chgData name="Jane Patricia Haddad" userId="fed1842be4ef76e4" providerId="LiveId" clId="{00A429D8-E7DA-477A-9484-50104B4D3345}" dt="2026-04-06T16:10:10.344" v="1102" actId="1076"/>
          <ac:picMkLst>
            <pc:docMk/>
            <pc:sldMk cId="1743897267" sldId="4290"/>
            <ac:picMk id="6" creationId="{1750B8F7-C570-FCB6-9AD9-23A2D4CC1C61}"/>
          </ac:picMkLst>
        </pc:picChg>
      </pc:sldChg>
      <pc:sldChg chg="addSp delSp modSp new del mod modClrScheme chgLayout">
        <pc:chgData name="Jane Patricia Haddad" userId="fed1842be4ef76e4" providerId="LiveId" clId="{00A429D8-E7DA-477A-9484-50104B4D3345}" dt="2026-04-07T11:54:23.168" v="2209" actId="47"/>
        <pc:sldMkLst>
          <pc:docMk/>
          <pc:sldMk cId="760017314" sldId="4291"/>
        </pc:sldMkLst>
        <pc:spChg chg="del mod">
          <ac:chgData name="Jane Patricia Haddad" userId="fed1842be4ef76e4" providerId="LiveId" clId="{00A429D8-E7DA-477A-9484-50104B4D3345}" dt="2026-04-06T16:30:53.373" v="1675" actId="26606"/>
          <ac:spMkLst>
            <pc:docMk/>
            <pc:sldMk cId="760017314" sldId="4291"/>
            <ac:spMk id="2" creationId="{E28C517C-5A5E-BBD0-BD0D-318B91C36108}"/>
          </ac:spMkLst>
        </pc:spChg>
        <pc:spChg chg="del">
          <ac:chgData name="Jane Patricia Haddad" userId="fed1842be4ef76e4" providerId="LiveId" clId="{00A429D8-E7DA-477A-9484-50104B4D3345}" dt="2026-04-06T16:30:53.373" v="1675" actId="26606"/>
          <ac:spMkLst>
            <pc:docMk/>
            <pc:sldMk cId="760017314" sldId="4291"/>
            <ac:spMk id="3" creationId="{98169321-1A0F-A28C-830C-93F547140646}"/>
          </ac:spMkLst>
        </pc:spChg>
        <pc:spChg chg="mod">
          <ac:chgData name="Jane Patricia Haddad" userId="fed1842be4ef76e4" providerId="LiveId" clId="{00A429D8-E7DA-477A-9484-50104B4D3345}" dt="2026-04-06T16:31:12.836" v="1715" actId="6549"/>
          <ac:spMkLst>
            <pc:docMk/>
            <pc:sldMk cId="760017314" sldId="4291"/>
            <ac:spMk id="4" creationId="{90F1DB35-30BA-3DE1-78A2-29DF1816ED77}"/>
          </ac:spMkLst>
        </pc:spChg>
        <pc:spChg chg="add mod">
          <ac:chgData name="Jane Patricia Haddad" userId="fed1842be4ef76e4" providerId="LiveId" clId="{00A429D8-E7DA-477A-9484-50104B4D3345}" dt="2026-04-06T16:31:08.339" v="1714" actId="20577"/>
          <ac:spMkLst>
            <pc:docMk/>
            <pc:sldMk cId="760017314" sldId="4291"/>
            <ac:spMk id="10" creationId="{6765E507-702B-5101-A081-656D7F9F2436}"/>
          </ac:spMkLst>
        </pc:spChg>
        <pc:graphicFrameChg chg="add del mod modGraphic">
          <ac:chgData name="Jane Patricia Haddad" userId="fed1842be4ef76e4" providerId="LiveId" clId="{00A429D8-E7DA-477A-9484-50104B4D3345}" dt="2026-04-06T16:14:30.951" v="1252" actId="478"/>
          <ac:graphicFrameMkLst>
            <pc:docMk/>
            <pc:sldMk cId="760017314" sldId="4291"/>
            <ac:graphicFrameMk id="5" creationId="{699815D6-A5FE-D603-E711-A2E8F1CC092F}"/>
          </ac:graphicFrameMkLst>
        </pc:graphicFrameChg>
        <pc:graphicFrameChg chg="add">
          <ac:chgData name="Jane Patricia Haddad" userId="fed1842be4ef76e4" providerId="LiveId" clId="{00A429D8-E7DA-477A-9484-50104B4D3345}" dt="2026-04-06T16:30:53.373" v="1675" actId="26606"/>
          <ac:graphicFrameMkLst>
            <pc:docMk/>
            <pc:sldMk cId="760017314" sldId="4291"/>
            <ac:graphicFrameMk id="6" creationId="{8A7565E1-7D8F-DF39-B8F5-AF4433782AFE}"/>
          </ac:graphicFrameMkLst>
        </pc:graphicFrameChg>
      </pc:sldChg>
      <pc:sldChg chg="addSp modSp new del mod">
        <pc:chgData name="Jane Patricia Haddad" userId="fed1842be4ef76e4" providerId="LiveId" clId="{00A429D8-E7DA-477A-9484-50104B4D3345}" dt="2026-04-06T16:42:21.481" v="1755" actId="47"/>
        <pc:sldMkLst>
          <pc:docMk/>
          <pc:sldMk cId="992620044" sldId="4292"/>
        </pc:sldMkLst>
        <pc:graphicFrameChg chg="add mod modGraphic">
          <ac:chgData name="Jane Patricia Haddad" userId="fed1842be4ef76e4" providerId="LiveId" clId="{00A429D8-E7DA-477A-9484-50104B4D3345}" dt="2026-04-06T16:27:00.046" v="1671" actId="14100"/>
          <ac:graphicFrameMkLst>
            <pc:docMk/>
            <pc:sldMk cId="992620044" sldId="4292"/>
            <ac:graphicFrameMk id="5" creationId="{DA438F7C-DFAE-2F0A-F473-8FD217386942}"/>
          </ac:graphicFrameMkLst>
        </pc:graphicFrameChg>
      </pc:sldChg>
      <pc:sldChg chg="addSp modSp new del mod">
        <pc:chgData name="Jane Patricia Haddad" userId="fed1842be4ef76e4" providerId="LiveId" clId="{00A429D8-E7DA-477A-9484-50104B4D3345}" dt="2026-04-06T16:43:31.255" v="1886" actId="47"/>
        <pc:sldMkLst>
          <pc:docMk/>
          <pc:sldMk cId="3589340950" sldId="4293"/>
        </pc:sldMkLst>
        <pc:graphicFrameChg chg="add mod modGraphic">
          <ac:chgData name="Jane Patricia Haddad" userId="fed1842be4ef76e4" providerId="LiveId" clId="{00A429D8-E7DA-477A-9484-50104B4D3345}" dt="2026-04-06T16:28:30.333" v="1674" actId="14100"/>
          <ac:graphicFrameMkLst>
            <pc:docMk/>
            <pc:sldMk cId="3589340950" sldId="4293"/>
            <ac:graphicFrameMk id="5" creationId="{E95B8400-CA58-1B28-8BCC-D9B8325D7B70}"/>
          </ac:graphicFrameMkLst>
        </pc:graphicFrameChg>
      </pc:sldChg>
      <pc:sldChg chg="delSp modSp new mod">
        <pc:chgData name="Jane Patricia Haddad" userId="fed1842be4ef76e4" providerId="LiveId" clId="{00A429D8-E7DA-477A-9484-50104B4D3345}" dt="2026-04-06T17:02:49.999" v="1943" actId="14100"/>
        <pc:sldMkLst>
          <pc:docMk/>
          <pc:sldMk cId="3370214866" sldId="4294"/>
        </pc:sldMkLst>
        <pc:spChg chg="mod">
          <ac:chgData name="Jane Patricia Haddad" userId="fed1842be4ef76e4" providerId="LiveId" clId="{00A429D8-E7DA-477A-9484-50104B4D3345}" dt="2026-04-06T17:02:49.999" v="1943" actId="14100"/>
          <ac:spMkLst>
            <pc:docMk/>
            <pc:sldMk cId="3370214866" sldId="4294"/>
            <ac:spMk id="2" creationId="{ADA72B68-B857-52B0-3917-B104CA1D74A6}"/>
          </ac:spMkLst>
        </pc:spChg>
        <pc:spChg chg="mod">
          <ac:chgData name="Jane Patricia Haddad" userId="fed1842be4ef76e4" providerId="LiveId" clId="{00A429D8-E7DA-477A-9484-50104B4D3345}" dt="2026-04-06T16:44:49.974" v="1893" actId="27636"/>
          <ac:spMkLst>
            <pc:docMk/>
            <pc:sldMk cId="3370214866" sldId="4294"/>
            <ac:spMk id="3" creationId="{F8E7E73B-7D0E-097B-47D8-8B967FB3B9BB}"/>
          </ac:spMkLst>
        </pc:spChg>
        <pc:spChg chg="del">
          <ac:chgData name="Jane Patricia Haddad" userId="fed1842be4ef76e4" providerId="LiveId" clId="{00A429D8-E7DA-477A-9484-50104B4D3345}" dt="2026-04-06T17:02:37.650" v="1940" actId="478"/>
          <ac:spMkLst>
            <pc:docMk/>
            <pc:sldMk cId="3370214866" sldId="4294"/>
            <ac:spMk id="4" creationId="{441CAC17-680F-9305-4F61-7ABB643F52C2}"/>
          </ac:spMkLst>
        </pc:spChg>
      </pc:sldChg>
      <pc:sldChg chg="addSp delSp modSp new mod modClrScheme chgLayout">
        <pc:chgData name="Jane Patricia Haddad" userId="fed1842be4ef76e4" providerId="LiveId" clId="{00A429D8-E7DA-477A-9484-50104B4D3345}" dt="2026-04-06T18:59:58.800" v="2206" actId="20577"/>
        <pc:sldMkLst>
          <pc:docMk/>
          <pc:sldMk cId="1552633211" sldId="4295"/>
        </pc:sldMkLst>
        <pc:spChg chg="del">
          <ac:chgData name="Jane Patricia Haddad" userId="fed1842be4ef76e4" providerId="LiveId" clId="{00A429D8-E7DA-477A-9484-50104B4D3345}" dt="2026-04-06T18:58:36.614" v="2088" actId="700"/>
          <ac:spMkLst>
            <pc:docMk/>
            <pc:sldMk cId="1552633211" sldId="4295"/>
            <ac:spMk id="2" creationId="{2892ABEA-762E-AEA1-464D-6BDC35105989}"/>
          </ac:spMkLst>
        </pc:spChg>
        <pc:spChg chg="del mod ord">
          <ac:chgData name="Jane Patricia Haddad" userId="fed1842be4ef76e4" providerId="LiveId" clId="{00A429D8-E7DA-477A-9484-50104B4D3345}" dt="2026-04-06T18:58:36.614" v="2088" actId="700"/>
          <ac:spMkLst>
            <pc:docMk/>
            <pc:sldMk cId="1552633211" sldId="4295"/>
            <ac:spMk id="3" creationId="{91771A5C-774C-ABF6-4717-37394914202E}"/>
          </ac:spMkLst>
        </pc:spChg>
        <pc:spChg chg="del">
          <ac:chgData name="Jane Patricia Haddad" userId="fed1842be4ef76e4" providerId="LiveId" clId="{00A429D8-E7DA-477A-9484-50104B4D3345}" dt="2026-04-06T18:58:36.614" v="2088" actId="700"/>
          <ac:spMkLst>
            <pc:docMk/>
            <pc:sldMk cId="1552633211" sldId="4295"/>
            <ac:spMk id="4" creationId="{094786A8-7803-7241-DD1D-436DF2FAD184}"/>
          </ac:spMkLst>
        </pc:spChg>
        <pc:spChg chg="add mod ord">
          <ac:chgData name="Jane Patricia Haddad" userId="fed1842be4ef76e4" providerId="LiveId" clId="{00A429D8-E7DA-477A-9484-50104B4D3345}" dt="2026-04-06T18:59:58.800" v="2206" actId="20577"/>
          <ac:spMkLst>
            <pc:docMk/>
            <pc:sldMk cId="1552633211" sldId="4295"/>
            <ac:spMk id="5" creationId="{030707BC-1D93-9797-86E7-323F2E6F5DFA}"/>
          </ac:spMkLst>
        </pc:spChg>
      </pc:sldChg>
      <pc:sldMasterChg chg="delSldLayout">
        <pc:chgData name="Jane Patricia Haddad" userId="fed1842be4ef76e4" providerId="LiveId" clId="{00A429D8-E7DA-477A-9484-50104B4D3345}" dt="2026-04-06T13:55:34.300" v="839" actId="47"/>
        <pc:sldMasterMkLst>
          <pc:docMk/>
          <pc:sldMasterMk cId="3113215699" sldId="2147483660"/>
        </pc:sldMasterMkLst>
        <pc:sldLayoutChg chg="del">
          <pc:chgData name="Jane Patricia Haddad" userId="fed1842be4ef76e4" providerId="LiveId" clId="{00A429D8-E7DA-477A-9484-50104B4D3345}" dt="2026-04-06T13:55:05.676" v="834" actId="47"/>
          <pc:sldLayoutMkLst>
            <pc:docMk/>
            <pc:sldMasterMk cId="3113215699" sldId="2147483660"/>
            <pc:sldLayoutMk cId="3629635142" sldId="2147483672"/>
          </pc:sldLayoutMkLst>
        </pc:sldLayoutChg>
        <pc:sldLayoutChg chg="del">
          <pc:chgData name="Jane Patricia Haddad" userId="fed1842be4ef76e4" providerId="LiveId" clId="{00A429D8-E7DA-477A-9484-50104B4D3345}" dt="2026-04-06T13:55:34.300" v="839" actId="47"/>
          <pc:sldLayoutMkLst>
            <pc:docMk/>
            <pc:sldMasterMk cId="3113215699" sldId="2147483660"/>
            <pc:sldLayoutMk cId="2269275648" sldId="2147483673"/>
          </pc:sldLayoutMkLst>
        </pc:sldLayoutChg>
        <pc:sldLayoutChg chg="del">
          <pc:chgData name="Jane Patricia Haddad" userId="fed1842be4ef76e4" providerId="LiveId" clId="{00A429D8-E7DA-477A-9484-50104B4D3345}" dt="2026-04-06T13:54:02.683" v="817" actId="47"/>
          <pc:sldLayoutMkLst>
            <pc:docMk/>
            <pc:sldMasterMk cId="3113215699" sldId="2147483660"/>
            <pc:sldLayoutMk cId="1884871616" sldId="2147483675"/>
          </pc:sldLayoutMkLst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jp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0BDEB0-7BAF-435E-8FC3-6414F58FFAB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pt-BR"/>
        </a:p>
      </dgm:t>
    </dgm:pt>
    <dgm:pt modelId="{AF12DFE4-7DE1-4A4B-83FD-BE14208EDBE2}">
      <dgm:prSet phldrT="[Texto]" phldr="0"/>
      <dgm:spPr/>
      <dgm:t>
        <a:bodyPr/>
        <a:lstStyle/>
        <a:p>
          <a:pPr>
            <a:lnSpc>
              <a:spcPct val="100000"/>
            </a:lnSpc>
          </a:pPr>
          <a:r>
            <a:rPr lang="pt-BR" dirty="0"/>
            <a:t>Como o PME deixa de SER um documento e passa a SER (Pulsão de VIDA no Território?)</a:t>
          </a:r>
        </a:p>
      </dgm:t>
    </dgm:pt>
    <dgm:pt modelId="{24E8171F-0A50-4234-983C-97BFB6ABAA30}" type="parTrans" cxnId="{71B08BBC-9D2B-4463-8642-44EFDDFF5994}">
      <dgm:prSet/>
      <dgm:spPr/>
      <dgm:t>
        <a:bodyPr/>
        <a:lstStyle/>
        <a:p>
          <a:endParaRPr lang="pt-BR"/>
        </a:p>
      </dgm:t>
    </dgm:pt>
    <dgm:pt modelId="{9E8A597E-963F-4FA5-90A3-AC8DEA8D0915}" type="sibTrans" cxnId="{71B08BBC-9D2B-4463-8642-44EFDDFF5994}">
      <dgm:prSet/>
      <dgm:spPr/>
      <dgm:t>
        <a:bodyPr/>
        <a:lstStyle/>
        <a:p>
          <a:endParaRPr lang="pt-BR"/>
        </a:p>
      </dgm:t>
    </dgm:pt>
    <dgm:pt modelId="{99EC7441-7284-438A-80B5-09A10B232EE7}">
      <dgm:prSet phldrT="[Texto]" phldr="0"/>
      <dgm:spPr/>
      <dgm:t>
        <a:bodyPr/>
        <a:lstStyle/>
        <a:p>
          <a:pPr>
            <a:lnSpc>
              <a:spcPct val="100000"/>
            </a:lnSpc>
          </a:pPr>
          <a:r>
            <a:rPr lang="pt-BR" dirty="0"/>
            <a:t>Como essa agenda aparece no seu Município ?</a:t>
          </a:r>
        </a:p>
      </dgm:t>
    </dgm:pt>
    <dgm:pt modelId="{A8D54197-0375-49E6-ADB5-86635571ADBC}" type="parTrans" cxnId="{649B93A2-BA5B-4DB3-8F28-E01BFE6CEFF6}">
      <dgm:prSet/>
      <dgm:spPr/>
      <dgm:t>
        <a:bodyPr/>
        <a:lstStyle/>
        <a:p>
          <a:endParaRPr lang="pt-BR"/>
        </a:p>
      </dgm:t>
    </dgm:pt>
    <dgm:pt modelId="{19CF35DF-501B-41EC-B312-78B741340C4D}" type="sibTrans" cxnId="{649B93A2-BA5B-4DB3-8F28-E01BFE6CEFF6}">
      <dgm:prSet/>
      <dgm:spPr/>
      <dgm:t>
        <a:bodyPr/>
        <a:lstStyle/>
        <a:p>
          <a:endParaRPr lang="pt-BR"/>
        </a:p>
      </dgm:t>
    </dgm:pt>
    <dgm:pt modelId="{7C6E9E97-CECF-42FE-AF61-C754C87988B5}" type="pres">
      <dgm:prSet presAssocID="{8B0BDEB0-7BAF-435E-8FC3-6414F58FFAB6}" presName="root" presStyleCnt="0">
        <dgm:presLayoutVars>
          <dgm:dir/>
          <dgm:resizeHandles val="exact"/>
        </dgm:presLayoutVars>
      </dgm:prSet>
      <dgm:spPr/>
    </dgm:pt>
    <dgm:pt modelId="{B2666CD6-0999-40FC-B108-2EDA529334E9}" type="pres">
      <dgm:prSet presAssocID="{AF12DFE4-7DE1-4A4B-83FD-BE14208EDBE2}" presName="compNode" presStyleCnt="0"/>
      <dgm:spPr/>
    </dgm:pt>
    <dgm:pt modelId="{0E831A0A-A231-4807-8940-19B81E7A0F25}" type="pres">
      <dgm:prSet presAssocID="{AF12DFE4-7DE1-4A4B-83FD-BE14208EDBE2}" presName="bgRect" presStyleLbl="bgShp" presStyleIdx="0" presStyleCnt="2"/>
      <dgm:spPr/>
    </dgm:pt>
    <dgm:pt modelId="{EC627E50-E080-400E-B093-B6921FA34DB5}" type="pres">
      <dgm:prSet presAssocID="{AF12DFE4-7DE1-4A4B-83FD-BE14208EDBE2}" presName="iconRect" presStyleLbl="node1" presStyleIdx="0" presStyleCnt="2"/>
      <dgm:spPr>
        <a:blipFill>
          <a:blip xmlns:r="http://schemas.openxmlformats.org/officeDocument/2006/relationships" r:embed="rId1"/>
          <a:srcRect/>
          <a:stretch>
            <a:fillRect l="-129000" r="-129000"/>
          </a:stretch>
        </a:blipFill>
        <a:ln>
          <a:noFill/>
        </a:ln>
      </dgm:spPr>
    </dgm:pt>
    <dgm:pt modelId="{049CE880-D999-4EE5-9675-8F5953245F95}" type="pres">
      <dgm:prSet presAssocID="{AF12DFE4-7DE1-4A4B-83FD-BE14208EDBE2}" presName="spaceRect" presStyleCnt="0"/>
      <dgm:spPr/>
    </dgm:pt>
    <dgm:pt modelId="{34FBFAC7-8C3C-4E47-A921-B46F51E75910}" type="pres">
      <dgm:prSet presAssocID="{AF12DFE4-7DE1-4A4B-83FD-BE14208EDBE2}" presName="parTx" presStyleLbl="revTx" presStyleIdx="0" presStyleCnt="2">
        <dgm:presLayoutVars>
          <dgm:chMax val="0"/>
          <dgm:chPref val="0"/>
        </dgm:presLayoutVars>
      </dgm:prSet>
      <dgm:spPr/>
    </dgm:pt>
    <dgm:pt modelId="{135D3959-E36E-402F-AA2B-6800577003AC}" type="pres">
      <dgm:prSet presAssocID="{9E8A597E-963F-4FA5-90A3-AC8DEA8D0915}" presName="sibTrans" presStyleCnt="0"/>
      <dgm:spPr/>
    </dgm:pt>
    <dgm:pt modelId="{87BB83DE-BDD8-45AA-BD1C-BA9CF5C20A40}" type="pres">
      <dgm:prSet presAssocID="{99EC7441-7284-438A-80B5-09A10B232EE7}" presName="compNode" presStyleCnt="0"/>
      <dgm:spPr/>
    </dgm:pt>
    <dgm:pt modelId="{E9173146-908A-4052-8793-1A0F95A0CC86}" type="pres">
      <dgm:prSet presAssocID="{99EC7441-7284-438A-80B5-09A10B232EE7}" presName="bgRect" presStyleLbl="bgShp" presStyleIdx="1" presStyleCnt="2"/>
      <dgm:spPr/>
    </dgm:pt>
    <dgm:pt modelId="{69323080-E97E-4EC4-9DF8-F15DA01F7D69}" type="pres">
      <dgm:prSet presAssocID="{99EC7441-7284-438A-80B5-09A10B232EE7}" presName="iconRect" presStyleLbl="node1" presStyleIdx="1" presStyleCnt="2"/>
      <dgm:spPr>
        <a:blipFill>
          <a:blip xmlns:r="http://schemas.openxmlformats.org/officeDocument/2006/relationships" r:embed="rId2"/>
          <a:srcRect/>
          <a:stretch>
            <a:fillRect t="-22000" b="-22000"/>
          </a:stretch>
        </a:blipFill>
        <a:ln>
          <a:noFill/>
        </a:ln>
      </dgm:spPr>
    </dgm:pt>
    <dgm:pt modelId="{339A6347-094A-4129-BBCD-CE7C757BAD66}" type="pres">
      <dgm:prSet presAssocID="{99EC7441-7284-438A-80B5-09A10B232EE7}" presName="spaceRect" presStyleCnt="0"/>
      <dgm:spPr/>
    </dgm:pt>
    <dgm:pt modelId="{16411C4C-DA2E-488D-8E8C-E9C3BB5136C4}" type="pres">
      <dgm:prSet presAssocID="{99EC7441-7284-438A-80B5-09A10B232EE7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66BE4028-1B3F-458C-AB48-A18C43798233}" type="presOf" srcId="{AF12DFE4-7DE1-4A4B-83FD-BE14208EDBE2}" destId="{34FBFAC7-8C3C-4E47-A921-B46F51E75910}" srcOrd="0" destOrd="0" presId="urn:microsoft.com/office/officeart/2018/2/layout/IconVerticalSolidList"/>
    <dgm:cxn modelId="{5DB28A2D-7072-4370-84BD-F9A204DA6CCA}" type="presOf" srcId="{99EC7441-7284-438A-80B5-09A10B232EE7}" destId="{16411C4C-DA2E-488D-8E8C-E9C3BB5136C4}" srcOrd="0" destOrd="0" presId="urn:microsoft.com/office/officeart/2018/2/layout/IconVerticalSolidList"/>
    <dgm:cxn modelId="{9AAB327D-E4D5-4279-860E-5F2F5ECAF614}" type="presOf" srcId="{8B0BDEB0-7BAF-435E-8FC3-6414F58FFAB6}" destId="{7C6E9E97-CECF-42FE-AF61-C754C87988B5}" srcOrd="0" destOrd="0" presId="urn:microsoft.com/office/officeart/2018/2/layout/IconVerticalSolidList"/>
    <dgm:cxn modelId="{649B93A2-BA5B-4DB3-8F28-E01BFE6CEFF6}" srcId="{8B0BDEB0-7BAF-435E-8FC3-6414F58FFAB6}" destId="{99EC7441-7284-438A-80B5-09A10B232EE7}" srcOrd="1" destOrd="0" parTransId="{A8D54197-0375-49E6-ADB5-86635571ADBC}" sibTransId="{19CF35DF-501B-41EC-B312-78B741340C4D}"/>
    <dgm:cxn modelId="{71B08BBC-9D2B-4463-8642-44EFDDFF5994}" srcId="{8B0BDEB0-7BAF-435E-8FC3-6414F58FFAB6}" destId="{AF12DFE4-7DE1-4A4B-83FD-BE14208EDBE2}" srcOrd="0" destOrd="0" parTransId="{24E8171F-0A50-4234-983C-97BFB6ABAA30}" sibTransId="{9E8A597E-963F-4FA5-90A3-AC8DEA8D0915}"/>
    <dgm:cxn modelId="{94BDCB44-B045-41D4-81CB-AA61337EE1A7}" type="presParOf" srcId="{7C6E9E97-CECF-42FE-AF61-C754C87988B5}" destId="{B2666CD6-0999-40FC-B108-2EDA529334E9}" srcOrd="0" destOrd="0" presId="urn:microsoft.com/office/officeart/2018/2/layout/IconVerticalSolidList"/>
    <dgm:cxn modelId="{FEF2F3F0-B115-4A61-862B-64AD949FC7FD}" type="presParOf" srcId="{B2666CD6-0999-40FC-B108-2EDA529334E9}" destId="{0E831A0A-A231-4807-8940-19B81E7A0F25}" srcOrd="0" destOrd="0" presId="urn:microsoft.com/office/officeart/2018/2/layout/IconVerticalSolidList"/>
    <dgm:cxn modelId="{7F51B5A3-9FB8-411D-90E6-B2D35024CCED}" type="presParOf" srcId="{B2666CD6-0999-40FC-B108-2EDA529334E9}" destId="{EC627E50-E080-400E-B093-B6921FA34DB5}" srcOrd="1" destOrd="0" presId="urn:microsoft.com/office/officeart/2018/2/layout/IconVerticalSolidList"/>
    <dgm:cxn modelId="{D32B0C57-9362-4EE7-8F9E-CEDCAE443F9E}" type="presParOf" srcId="{B2666CD6-0999-40FC-B108-2EDA529334E9}" destId="{049CE880-D999-4EE5-9675-8F5953245F95}" srcOrd="2" destOrd="0" presId="urn:microsoft.com/office/officeart/2018/2/layout/IconVerticalSolidList"/>
    <dgm:cxn modelId="{5538AC8C-B75C-4602-A1D5-51A0BF5D6EA7}" type="presParOf" srcId="{B2666CD6-0999-40FC-B108-2EDA529334E9}" destId="{34FBFAC7-8C3C-4E47-A921-B46F51E75910}" srcOrd="3" destOrd="0" presId="urn:microsoft.com/office/officeart/2018/2/layout/IconVerticalSolidList"/>
    <dgm:cxn modelId="{7E07B8F3-F4C2-4BDB-A638-718C4FF2D9F6}" type="presParOf" srcId="{7C6E9E97-CECF-42FE-AF61-C754C87988B5}" destId="{135D3959-E36E-402F-AA2B-6800577003AC}" srcOrd="1" destOrd="0" presId="urn:microsoft.com/office/officeart/2018/2/layout/IconVerticalSolidList"/>
    <dgm:cxn modelId="{E23107CC-31D0-4F33-8C67-1D2896D29718}" type="presParOf" srcId="{7C6E9E97-CECF-42FE-AF61-C754C87988B5}" destId="{87BB83DE-BDD8-45AA-BD1C-BA9CF5C20A40}" srcOrd="2" destOrd="0" presId="urn:microsoft.com/office/officeart/2018/2/layout/IconVerticalSolidList"/>
    <dgm:cxn modelId="{9002C508-1505-494F-B03E-6EAE67E4F25E}" type="presParOf" srcId="{87BB83DE-BDD8-45AA-BD1C-BA9CF5C20A40}" destId="{E9173146-908A-4052-8793-1A0F95A0CC86}" srcOrd="0" destOrd="0" presId="urn:microsoft.com/office/officeart/2018/2/layout/IconVerticalSolidList"/>
    <dgm:cxn modelId="{1FB65302-895C-413D-BFCD-7461F76840FC}" type="presParOf" srcId="{87BB83DE-BDD8-45AA-BD1C-BA9CF5C20A40}" destId="{69323080-E97E-4EC4-9DF8-F15DA01F7D69}" srcOrd="1" destOrd="0" presId="urn:microsoft.com/office/officeart/2018/2/layout/IconVerticalSolidList"/>
    <dgm:cxn modelId="{41E0C355-C53A-40FA-BC53-640F492D2F45}" type="presParOf" srcId="{87BB83DE-BDD8-45AA-BD1C-BA9CF5C20A40}" destId="{339A6347-094A-4129-BBCD-CE7C757BAD66}" srcOrd="2" destOrd="0" presId="urn:microsoft.com/office/officeart/2018/2/layout/IconVerticalSolidList"/>
    <dgm:cxn modelId="{49BA7BCC-FFB8-4EEF-8FC5-B6707364BE50}" type="presParOf" srcId="{87BB83DE-BDD8-45AA-BD1C-BA9CF5C20A40}" destId="{16411C4C-DA2E-488D-8E8C-E9C3BB5136C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831A0A-A231-4807-8940-19B81E7A0F25}">
      <dsp:nvSpPr>
        <dsp:cNvPr id="0" name=""/>
        <dsp:cNvSpPr/>
      </dsp:nvSpPr>
      <dsp:spPr>
        <a:xfrm>
          <a:off x="0" y="965834"/>
          <a:ext cx="7783286" cy="178308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627E50-E080-400E-B093-B6921FA34DB5}">
      <dsp:nvSpPr>
        <dsp:cNvPr id="0" name=""/>
        <dsp:cNvSpPr/>
      </dsp:nvSpPr>
      <dsp:spPr>
        <a:xfrm>
          <a:off x="539381" y="1367027"/>
          <a:ext cx="980694" cy="980694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l="-129000" r="-129000"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FBFAC7-8C3C-4E47-A921-B46F51E75910}">
      <dsp:nvSpPr>
        <dsp:cNvPr id="0" name=""/>
        <dsp:cNvSpPr/>
      </dsp:nvSpPr>
      <dsp:spPr>
        <a:xfrm>
          <a:off x="2059457" y="965834"/>
          <a:ext cx="5723828" cy="1783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8709" tIns="188709" rIns="188709" bIns="18870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dirty="0"/>
            <a:t>Como o PME deixa de SER um documento e passa a SER (Pulsão de VIDA no Território?)</a:t>
          </a:r>
        </a:p>
      </dsp:txBody>
      <dsp:txXfrm>
        <a:off x="2059457" y="965834"/>
        <a:ext cx="5723828" cy="1783080"/>
      </dsp:txXfrm>
    </dsp:sp>
    <dsp:sp modelId="{E9173146-908A-4052-8793-1A0F95A0CC86}">
      <dsp:nvSpPr>
        <dsp:cNvPr id="0" name=""/>
        <dsp:cNvSpPr/>
      </dsp:nvSpPr>
      <dsp:spPr>
        <a:xfrm>
          <a:off x="0" y="3194684"/>
          <a:ext cx="7783286" cy="178308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323080-E97E-4EC4-9DF8-F15DA01F7D69}">
      <dsp:nvSpPr>
        <dsp:cNvPr id="0" name=""/>
        <dsp:cNvSpPr/>
      </dsp:nvSpPr>
      <dsp:spPr>
        <a:xfrm>
          <a:off x="539381" y="3595878"/>
          <a:ext cx="980694" cy="980694"/>
        </a:xfrm>
        <a:prstGeom prst="rect">
          <a:avLst/>
        </a:prstGeom>
        <a:blipFill>
          <a:blip xmlns:r="http://schemas.openxmlformats.org/officeDocument/2006/relationships" r:embed="rId2"/>
          <a:srcRect/>
          <a:stretch>
            <a:fillRect t="-22000" b="-22000"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411C4C-DA2E-488D-8E8C-E9C3BB5136C4}">
      <dsp:nvSpPr>
        <dsp:cNvPr id="0" name=""/>
        <dsp:cNvSpPr/>
      </dsp:nvSpPr>
      <dsp:spPr>
        <a:xfrm>
          <a:off x="2059457" y="3194684"/>
          <a:ext cx="5723828" cy="1783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8709" tIns="188709" rIns="188709" bIns="18870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dirty="0"/>
            <a:t>Como essa agenda aparece no seu Município ?</a:t>
          </a:r>
        </a:p>
      </dsp:txBody>
      <dsp:txXfrm>
        <a:off x="2059457" y="3194684"/>
        <a:ext cx="5723828" cy="17830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E53E43-ABDB-4D23-8A70-6A652B9F6AAD}" type="datetimeFigureOut">
              <a:rPr lang="pt-BR" smtClean="0"/>
              <a:t>08/04/2026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576C5A-0A7C-4F1B-AEAF-1599CF386B79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438593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noProof="0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E99039-8224-41C9-89DE-8F8D06F7BCE0}" type="datetimeFigureOut">
              <a:rPr lang="pt-BR" noProof="0" smtClean="0"/>
              <a:t>08/04/2026</a:t>
            </a:fld>
            <a:endParaRPr lang="pt-BR" noProof="0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noProof="0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-BR" noProof="0" dirty="0"/>
              <a:t>Clique para editar o texto Mestre</a:t>
            </a:r>
          </a:p>
          <a:p>
            <a:pPr lvl="1"/>
            <a:r>
              <a:rPr lang="pt-BR" noProof="0" dirty="0"/>
              <a:t>Segundo nível</a:t>
            </a:r>
          </a:p>
          <a:p>
            <a:pPr lvl="2"/>
            <a:r>
              <a:rPr lang="pt-BR" noProof="0" dirty="0"/>
              <a:t>Terceiro nível</a:t>
            </a:r>
          </a:p>
          <a:p>
            <a:pPr lvl="3"/>
            <a:r>
              <a:rPr lang="pt-BR" noProof="0" dirty="0"/>
              <a:t>Quarto nível</a:t>
            </a:r>
          </a:p>
          <a:p>
            <a:pPr lvl="4"/>
            <a:r>
              <a:rPr lang="pt-BR" noProof="0" dirty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noProof="0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893E67-77F7-43B7-A012-7BB3197004D3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56688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 useBgFill="1">
        <p:nvSpPr>
          <p:cNvPr id="10" name="Retângulo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15" name="Retângulo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Conector Reto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to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rtlCol="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 noProof="0"/>
              <a:t>Clique para editar o estilo do subtítulo Mestre</a:t>
            </a:r>
            <a:endParaRPr lang="pt-BR" noProof="0" dirty="0"/>
          </a:p>
        </p:txBody>
      </p:sp>
      <p:sp>
        <p:nvSpPr>
          <p:cNvPr id="20" name="Espaço Reservado para Data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fld id="{856E124D-C361-4379-AC42-5377F2CFC7E4}" type="datetime1">
              <a:rPr lang="pt-BR" noProof="0" smtClean="0"/>
              <a:t>08/04/2026</a:t>
            </a:fld>
            <a:endParaRPr lang="pt-BR" noProof="0" dirty="0"/>
          </a:p>
        </p:txBody>
      </p:sp>
      <p:sp>
        <p:nvSpPr>
          <p:cNvPr id="21" name="Espaço Reservado para Rodapé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pt-BR" noProof="0" dirty="0"/>
          </a:p>
        </p:txBody>
      </p:sp>
      <p:sp>
        <p:nvSpPr>
          <p:cNvPr id="22" name="Espaço reservado para o número do slide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471344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111D807-29E3-49A7-9BB6-47D1EBF10F5F}" type="datetime1">
              <a:rPr lang="pt-BR" noProof="0" smtClean="0"/>
              <a:t>08/04/2026</a:t>
            </a:fld>
            <a:endParaRPr lang="pt-BR" noProof="0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203008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/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F09C025-892F-4005-808C-55A063AF541D}" type="datetime1">
              <a:rPr lang="pt-BR" noProof="0" smtClean="0"/>
              <a:t>08/04/2026</a:t>
            </a:fld>
            <a:endParaRPr lang="pt-BR" noProof="0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899999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2F167B7-58CF-46EA-B7A7-A11B70C09469}" type="datetime1">
              <a:rPr lang="pt-BR" noProof="0" smtClean="0"/>
              <a:t>08/04/2026</a:t>
            </a:fld>
            <a:endParaRPr lang="pt-BR" noProof="0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280400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 useBgFill="1">
        <p:nvSpPr>
          <p:cNvPr id="23" name="Retângulo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tângulo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tângulo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rtlCol="0"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Conector Reto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to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fld id="{9FE986D8-DC49-4ECF-AD37-C03416996AE0}" type="datetime1">
              <a:rPr lang="pt-BR" noProof="0" smtClean="0"/>
              <a:t>08/04/2026</a:t>
            </a:fld>
            <a:endParaRPr lang="pt-BR" noProof="0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pt-BR" noProof="0" dirty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157960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A54EBC0-A1A1-48D6-8617-6021C1F9EBF3}" type="datetime1">
              <a:rPr lang="pt-BR" noProof="0" smtClean="0"/>
              <a:t>08/04/2026</a:t>
            </a:fld>
            <a:endParaRPr lang="pt-BR" noProof="0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819987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7551E80-80CF-4FBD-9F35-2CC935DA3155}" type="datetime1">
              <a:rPr lang="pt-BR" noProof="0" smtClean="0"/>
              <a:t>08/04/2026</a:t>
            </a:fld>
            <a:endParaRPr lang="pt-BR" noProof="0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9" name="Espaço Reservado para o Número do Slid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537686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D9A5C4B-374D-409C-843C-B36ECC0159BE}" type="datetime1">
              <a:rPr lang="pt-BR" noProof="0" smtClean="0"/>
              <a:t>08/04/2026</a:t>
            </a:fld>
            <a:endParaRPr lang="pt-BR" noProof="0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5" name="Espaço Reservado para o Número do Slid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071967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B0D94F1-992C-4BBF-A5CF-F8F4085418E0}" type="datetime1">
              <a:rPr lang="pt-BR" noProof="0" smtClean="0"/>
              <a:t>08/04/2026</a:t>
            </a:fld>
            <a:endParaRPr lang="pt-BR" noProof="0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4097824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8" name="Espaço Reservado para Data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29D00057-07BD-4117-A3C3-18831FA1E210}" type="datetime1">
              <a:rPr lang="pt-BR" noProof="0" smtClean="0"/>
              <a:t>08/04/2026</a:t>
            </a:fld>
            <a:endParaRPr lang="pt-BR" noProof="0" dirty="0"/>
          </a:p>
        </p:txBody>
      </p:sp>
      <p:sp>
        <p:nvSpPr>
          <p:cNvPr id="9" name="Espaço Reservado para Rodapé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endParaRPr lang="pt-BR" noProof="0" dirty="0"/>
          </a:p>
        </p:txBody>
      </p:sp>
      <p:sp>
        <p:nvSpPr>
          <p:cNvPr id="11" name="Espaço Reservado para o Número do Slide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268863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3" name="Espaço reservado para imagem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t-BR" noProof="0"/>
              <a:t>Clique no ícone para adicionar uma imagem</a:t>
            </a:r>
            <a:endParaRPr lang="pt-BR" noProof="0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 rtlCol="0"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DE8F5B8F-9F36-4560-966A-7EBCD28B775E}" type="datetime1">
              <a:rPr lang="pt-BR" noProof="0" smtClean="0"/>
              <a:t>08/04/2026</a:t>
            </a:fld>
            <a:endParaRPr lang="pt-BR" noProof="0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 rtlCol="0"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 rtl="0"/>
            <a:endParaRPr lang="pt-BR" noProof="0" dirty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 rtlCol="0"/>
          <a:lstStyle/>
          <a:p>
            <a:pPr rtl="0"/>
            <a:fld id="{34B7E4EF-A1BD-40F4-AB7B-04F084DD991D}" type="slidenum">
              <a:rPr lang="pt-BR" noProof="0" smtClean="0"/>
              <a:t>‹nº›</a:t>
            </a:fld>
            <a:endParaRPr lang="pt-BR" noProof="0" dirty="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rtlCol="0"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4291304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tângulo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7" name="Retângulo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t-BR" noProof="0" dirty="0"/>
              <a:t>Clique para editar o estilo de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t-BR" noProof="0" dirty="0"/>
              <a:t>Clique para editar o texto Mestre</a:t>
            </a:r>
          </a:p>
          <a:p>
            <a:pPr lvl="1" rtl="0"/>
            <a:r>
              <a:rPr lang="pt-BR" noProof="0" dirty="0"/>
              <a:t>Segundo nível</a:t>
            </a:r>
          </a:p>
          <a:p>
            <a:pPr lvl="2" rtl="0"/>
            <a:r>
              <a:rPr lang="pt-BR" noProof="0" dirty="0"/>
              <a:t>Terceiro nível</a:t>
            </a:r>
          </a:p>
          <a:p>
            <a:pPr lvl="3" rtl="0"/>
            <a:r>
              <a:rPr lang="pt-BR" noProof="0" dirty="0"/>
              <a:t>Quarto nível</a:t>
            </a:r>
          </a:p>
          <a:p>
            <a:pPr lvl="4" rtl="0"/>
            <a:r>
              <a:rPr lang="pt-BR" noProof="0" dirty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2CCAC87-1EFD-4204-A542-7B822B73560F}" type="datetime1">
              <a:rPr lang="pt-BR" noProof="0" smtClean="0"/>
              <a:t>08/04/2026</a:t>
            </a:fld>
            <a:endParaRPr lang="pt-BR" noProof="0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pt-BR" noProof="0" dirty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113215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fabio_dsp/2540823271/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creativecommons.org/licenses/by-nc-nd/3.0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rvccno.blogspot.com/2010/05/alfabetizacao-e-iliteracia-em-debate.html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d/3.0/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troblogs.nl/2010/02/03/lezing-speuren-naar-leven-in-het-heelal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sa/3.0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achitos2.blogspot.com/p/blog-page.html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sa/3.0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textosparareflexao.blogspot.com/2010_03_01_archive.html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creativecommons.org/licenses/by-nc-nd/3.0/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783BD0-E2C0-B611-C8BF-220E269AB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373808"/>
          </a:xfrm>
        </p:spPr>
        <p:txBody>
          <a:bodyPr>
            <a:noAutofit/>
          </a:bodyPr>
          <a:lstStyle/>
          <a:p>
            <a:pPr algn="ctr"/>
            <a:r>
              <a:rPr lang="pt-BR" sz="2400" b="1" dirty="0"/>
              <a:t>PME E AGENDAS ESTRATÉGICAS E INTERSECCIONAIS.</a:t>
            </a:r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1750B8F7-C570-FCB6-9AD9-23A2D4CC1C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1118" y="363763"/>
            <a:ext cx="5088364" cy="6130473"/>
          </a:xfrm>
          <a:prstGeom prst="rect">
            <a:avLst/>
          </a:prstGeom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0C22AFB-6C36-48F5-7483-84AF97CEB1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58200" y="5498926"/>
            <a:ext cx="3161963" cy="444674"/>
          </a:xfrm>
        </p:spPr>
        <p:txBody>
          <a:bodyPr>
            <a:noAutofit/>
          </a:bodyPr>
          <a:lstStyle/>
          <a:p>
            <a:pPr algn="ctr"/>
            <a:r>
              <a:rPr lang="pt-BR" sz="2400" dirty="0"/>
              <a:t>@janehaddad</a:t>
            </a:r>
          </a:p>
        </p:txBody>
      </p:sp>
    </p:spTree>
    <p:extLst>
      <p:ext uri="{BB962C8B-B14F-4D97-AF65-F5344CB8AC3E}">
        <p14:creationId xmlns:p14="http://schemas.microsoft.com/office/powerpoint/2010/main" val="1743897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A72B68-B857-52B0-3917-B104CA1D7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772" y="607392"/>
            <a:ext cx="3216392" cy="2195443"/>
          </a:xfrm>
        </p:spPr>
        <p:txBody>
          <a:bodyPr>
            <a:noAutofit/>
          </a:bodyPr>
          <a:lstStyle/>
          <a:p>
            <a:pPr algn="ctr"/>
            <a:r>
              <a:rPr lang="pt-BR" sz="3600" dirty="0"/>
              <a:t>Sofrimento Psíquico como um fenômeno Social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8E7E73B-7D0E-097B-47D8-8B967FB3B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609600"/>
            <a:ext cx="7097486" cy="5334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t-BR" sz="2800" dirty="0">
              <a:latin typeface="Segoe UI" panose="020B0502040204020203" pitchFamily="34" charset="0"/>
            </a:endParaRPr>
          </a:p>
          <a:p>
            <a:pPr marL="0" indent="0" algn="ctr">
              <a:buNone/>
            </a:pPr>
            <a:r>
              <a:rPr lang="pt-BR" sz="2800" dirty="0" err="1">
                <a:latin typeface="Segoe UI" panose="020B0502040204020203" pitchFamily="34" charset="0"/>
              </a:rPr>
              <a:t>Pomover</a:t>
            </a:r>
            <a:r>
              <a:rPr lang="pt-BR" sz="2800" dirty="0">
                <a:latin typeface="Segoe UI" panose="020B0502040204020203" pitchFamily="34" charset="0"/>
              </a:rPr>
              <a:t> </a:t>
            </a:r>
            <a:r>
              <a:rPr lang="pt-BR" sz="2800" b="1" dirty="0">
                <a:latin typeface="Segoe UI" panose="020B0502040204020203" pitchFamily="34" charset="0"/>
              </a:rPr>
              <a:t>saúde mental</a:t>
            </a:r>
            <a:r>
              <a:rPr lang="pt-BR" sz="2800" dirty="0">
                <a:latin typeface="Segoe UI" panose="020B0502040204020203" pitchFamily="34" charset="0"/>
              </a:rPr>
              <a:t>, </a:t>
            </a:r>
            <a:r>
              <a:rPr lang="pt-BR" sz="2800" b="1" dirty="0">
                <a:latin typeface="Segoe UI" panose="020B0502040204020203" pitchFamily="34" charset="0"/>
              </a:rPr>
              <a:t>pertencimento</a:t>
            </a:r>
            <a:r>
              <a:rPr lang="pt-BR" sz="2800" dirty="0">
                <a:latin typeface="Segoe UI" panose="020B0502040204020203" pitchFamily="34" charset="0"/>
              </a:rPr>
              <a:t> e </a:t>
            </a:r>
            <a:r>
              <a:rPr lang="pt-BR" sz="2800" b="1" dirty="0">
                <a:latin typeface="Segoe UI" panose="020B0502040204020203" pitchFamily="34" charset="0"/>
              </a:rPr>
              <a:t>bem‑estar emocional</a:t>
            </a:r>
            <a:r>
              <a:rPr lang="pt-BR" sz="2800" dirty="0">
                <a:latin typeface="Segoe UI" panose="020B0502040204020203" pitchFamily="34" charset="0"/>
              </a:rPr>
              <a:t>, reconhecendo que racismo, desigualdade e vulnerabilidade social afetam diretamente a vida psíquica emocional e pedagógica dos estudantes e educadores.</a:t>
            </a:r>
          </a:p>
          <a:p>
            <a:pPr marL="0" indent="0" algn="ctr">
              <a:buNone/>
            </a:pPr>
            <a:r>
              <a:rPr lang="pt-BR" sz="2800" dirty="0">
                <a:latin typeface="Segoe UI" panose="020B0502040204020203" pitchFamily="34" charset="0"/>
              </a:rPr>
              <a:t>Condição essencial para uma educação sustentável e equitativa.</a:t>
            </a:r>
          </a:p>
          <a:p>
            <a:pPr algn="just"/>
            <a:endParaRPr lang="pt-BR" sz="2400" dirty="0">
              <a:latin typeface="Segoe UI" panose="020B0502040204020203" pitchFamily="34" charset="0"/>
            </a:endParaRPr>
          </a:p>
          <a:p>
            <a:endParaRPr lang="pt-BR" dirty="0"/>
          </a:p>
        </p:txBody>
      </p:sp>
      <p:pic>
        <p:nvPicPr>
          <p:cNvPr id="4" name="Espaço Reservado para Imagem 5">
            <a:extLst>
              <a:ext uri="{FF2B5EF4-FFF2-40B4-BE49-F238E27FC236}">
                <a16:creationId xmlns:a16="http://schemas.microsoft.com/office/drawing/2014/main" id="{378B345A-77E1-3C9E-2E4D-20EA1E896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8922909" y="3081130"/>
            <a:ext cx="2521060" cy="31694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0214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344E903D-A9C2-F719-5BC6-55DFD0C3A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536" y="237744"/>
            <a:ext cx="4260326" cy="638251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209284B8-2FEC-4115-016D-A61EA4A36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0" y="603503"/>
            <a:ext cx="3144774" cy="3914067"/>
          </a:xfrm>
        </p:spPr>
        <p:txBody>
          <a:bodyPr/>
          <a:lstStyle/>
          <a:p>
            <a:pPr algn="ctr"/>
            <a:r>
              <a:rPr lang="pt-BR" sz="4000" dirty="0"/>
              <a:t>Acolher como Prática diária de reflexão.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628202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CFD8C0-3869-DA71-0DCA-207BE5315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520" y="284480"/>
            <a:ext cx="11267440" cy="1729714"/>
          </a:xfrm>
        </p:spPr>
        <p:txBody>
          <a:bodyPr anchor="ctr">
            <a:noAutofit/>
          </a:bodyPr>
          <a:lstStyle/>
          <a:p>
            <a:pPr algn="ctr"/>
            <a:r>
              <a:rPr lang="pt-BR" sz="3200" b="1" dirty="0">
                <a:effectLst/>
              </a:rPr>
              <a:t>Desumanizar é esquecer que cada pessoa tem sua história, uma dor, uma esperança. </a:t>
            </a:r>
            <a:br>
              <a:rPr lang="pt-BR" sz="3200" b="1" dirty="0">
                <a:effectLst/>
              </a:rPr>
            </a:br>
            <a:r>
              <a:rPr lang="pt-BR" sz="3200" b="1" dirty="0">
                <a:effectLst/>
              </a:rPr>
              <a:t> Acolher e exercitar nossa humanidade. </a:t>
            </a:r>
          </a:p>
        </p:txBody>
      </p:sp>
      <p:pic>
        <p:nvPicPr>
          <p:cNvPr id="5" name="Espaço Reservado para Conteúdo 4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51369740-548F-DD28-2C20-FC978A03E8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379" y="2014194"/>
            <a:ext cx="8252459" cy="4320540"/>
          </a:xfrm>
          <a:prstGeom prst="rect">
            <a:avLst/>
          </a:prstGeom>
          <a:noFill/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F9BC4B7-F61C-AD9D-5261-9571B9032A8C}"/>
              </a:ext>
            </a:extLst>
          </p:cNvPr>
          <p:cNvSpPr txBox="1"/>
          <p:nvPr/>
        </p:nvSpPr>
        <p:spPr>
          <a:xfrm>
            <a:off x="2743200" y="2503170"/>
            <a:ext cx="4194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Sujeito Histórico</a:t>
            </a:r>
          </a:p>
        </p:txBody>
      </p:sp>
    </p:spTree>
    <p:extLst>
      <p:ext uri="{BB962C8B-B14F-4D97-AF65-F5344CB8AC3E}">
        <p14:creationId xmlns:p14="http://schemas.microsoft.com/office/powerpoint/2010/main" val="19648287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9" descr="200563842-001">
            <a:extLst>
              <a:ext uri="{FF2B5EF4-FFF2-40B4-BE49-F238E27FC236}">
                <a16:creationId xmlns:a16="http://schemas.microsoft.com/office/drawing/2014/main" id="{8FEF7A0F-7E35-8BB6-AC2F-116B6F7E6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Rectangle 10">
            <a:extLst>
              <a:ext uri="{FF2B5EF4-FFF2-40B4-BE49-F238E27FC236}">
                <a16:creationId xmlns:a16="http://schemas.microsoft.com/office/drawing/2014/main" id="{11179B41-1F86-B846-18C3-E8203FF5E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1143000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>
              <a:solidFill>
                <a:srgbClr val="000000"/>
              </a:solidFill>
            </a:endParaRPr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5A6A6030-3652-460E-1FAD-46945FB4A5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09850" y="44450"/>
            <a:ext cx="7600950" cy="1143000"/>
          </a:xfrm>
        </p:spPr>
        <p:txBody>
          <a:bodyPr/>
          <a:lstStyle/>
          <a:p>
            <a:pPr>
              <a:defRPr/>
            </a:pPr>
            <a:r>
              <a:rPr lang="pt-BR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B27AA61A-E653-CDC1-CB8B-9F24BB847FF0}"/>
              </a:ext>
            </a:extLst>
          </p:cNvPr>
          <p:cNvSpPr txBox="1"/>
          <p:nvPr/>
        </p:nvSpPr>
        <p:spPr>
          <a:xfrm>
            <a:off x="-119743" y="402771"/>
            <a:ext cx="11996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solidFill>
                  <a:schemeClr val="bg1"/>
                </a:solidFill>
              </a:rPr>
              <a:t>ESCOLA COMO TERRITÓRIO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6570F3-638A-CC98-F802-C7929C817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5" descr="Mulher sentada em um barco na água&#10;&#10;O conteúdo gerado por IA pode estar incorreto.">
            <a:extLst>
              <a:ext uri="{FF2B5EF4-FFF2-40B4-BE49-F238E27FC236}">
                <a16:creationId xmlns:a16="http://schemas.microsoft.com/office/drawing/2014/main" id="{C8327461-CF0E-D802-98C4-D56B48CC53F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986" r="16825" b="-2"/>
          <a:stretch>
            <a:fillRect/>
          </a:stretch>
        </p:blipFill>
        <p:spPr>
          <a:xfrm>
            <a:off x="228599" y="270402"/>
            <a:ext cx="7696201" cy="6382512"/>
          </a:xfrm>
          <a:prstGeom prst="rect">
            <a:avLst/>
          </a:prstGeom>
          <a:noFill/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A3B7216-1A5E-18F2-F388-05E252239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0" y="603503"/>
            <a:ext cx="3144774" cy="2974583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br>
              <a:rPr lang="en-US" sz="4000" b="1" dirty="0">
                <a:effectLst/>
              </a:rPr>
            </a:br>
            <a:br>
              <a:rPr lang="en-US" sz="4000" b="1" dirty="0">
                <a:effectLst/>
              </a:rPr>
            </a:br>
            <a:r>
              <a:rPr lang="en-US" sz="4000" b="1" dirty="0">
                <a:effectLst/>
              </a:rPr>
              <a:t>Escola Como Lugar de Tempo 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987C2C7-2224-6041-97F8-EFB2C9F72C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endParaRPr lang="en-US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sz="2400" b="1" dirty="0"/>
              <a:t>ESTADO DE PRESENCIALIDADE</a:t>
            </a:r>
            <a:endParaRPr lang="en-US" sz="2400" dirty="0"/>
          </a:p>
          <a:p>
            <a:pPr marL="0"/>
            <a:endParaRPr lang="en-US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C0F7A66-7AE6-2E7B-374D-B4B7B50266E0}"/>
              </a:ext>
            </a:extLst>
          </p:cNvPr>
          <p:cNvSpPr txBox="1"/>
          <p:nvPr/>
        </p:nvSpPr>
        <p:spPr>
          <a:xfrm>
            <a:off x="4958924" y="6420201"/>
            <a:ext cx="296587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t-BR" sz="700">
                <a:solidFill>
                  <a:srgbClr val="FFFFFF"/>
                </a:solidFill>
                <a:hlinkClick r:id="rId3" tooltip="https://www.flickr.com/photos/fabio_dsp/2540823271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pt-BR" sz="700">
                <a:solidFill>
                  <a:srgbClr val="FFFFFF"/>
                </a:solidFill>
              </a:rPr>
              <a:t> de Autor Desconhecido está licenciado em </a:t>
            </a:r>
            <a:r>
              <a:rPr lang="pt-BR" sz="700">
                <a:solidFill>
                  <a:srgbClr val="FFFFFF"/>
                </a:solidFill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pt-BR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736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essoa segurando e costurando um tecido usando máquina de costura">
            <a:extLst>
              <a:ext uri="{FF2B5EF4-FFF2-40B4-BE49-F238E27FC236}">
                <a16:creationId xmlns:a16="http://schemas.microsoft.com/office/drawing/2014/main" id="{913FF23C-091D-B40A-94CA-8C9E99B237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513" b="2"/>
          <a:stretch/>
        </p:blipFill>
        <p:spPr>
          <a:xfrm>
            <a:off x="228599" y="237744"/>
            <a:ext cx="7696201" cy="63825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29F506D-F153-8DA0-02CF-640C92978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rmAutofit/>
          </a:bodyPr>
          <a:lstStyle/>
          <a:p>
            <a:pPr>
              <a:defRPr/>
            </a:pPr>
            <a:br>
              <a:rPr lang="pt-BR"/>
            </a:br>
            <a:br>
              <a:rPr lang="pt-BR"/>
            </a:br>
            <a:endParaRPr lang="pt-BR"/>
          </a:p>
        </p:txBody>
      </p:sp>
      <p:sp>
        <p:nvSpPr>
          <p:cNvPr id="7171" name="Espaço Reservado para Conteúdo 2">
            <a:extLst>
              <a:ext uri="{FF2B5EF4-FFF2-40B4-BE49-F238E27FC236}">
                <a16:creationId xmlns:a16="http://schemas.microsoft.com/office/drawing/2014/main" id="{F455361B-3F47-6947-DB21-92A471CC6A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77250" y="603504"/>
            <a:ext cx="3144774" cy="5294376"/>
          </a:xfrm>
        </p:spPr>
        <p:txBody>
          <a:bodyPr>
            <a:normAutofit/>
          </a:bodyPr>
          <a:lstStyle/>
          <a:p>
            <a:pPr algn="ctr">
              <a:buFont typeface="Arial" panose="020B0604020202020204" pitchFamily="34" charset="0"/>
              <a:buNone/>
            </a:pPr>
            <a:endParaRPr lang="pt-BR" altLang="pt-BR" sz="3200" dirty="0"/>
          </a:p>
          <a:p>
            <a:pPr algn="ctr">
              <a:buFont typeface="Arial" panose="020B0604020202020204" pitchFamily="34" charset="0"/>
              <a:buNone/>
            </a:pPr>
            <a:endParaRPr lang="pt-BR" altLang="pt-BR" sz="3200" dirty="0"/>
          </a:p>
          <a:p>
            <a:pPr algn="ctr">
              <a:buFont typeface="Arial" panose="020B0604020202020204" pitchFamily="34" charset="0"/>
              <a:buNone/>
            </a:pPr>
            <a:r>
              <a:rPr lang="pt-BR" altLang="pt-BR" sz="3200" dirty="0"/>
              <a:t>Educação é Transmissão de um patrimônio de uma geração para a seguinte.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D940A-D770-52E5-3DA4-21D571B79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Texto, Carta&#10;&#10;O conteúdo gerado por IA pode estar incorreto.">
            <a:extLst>
              <a:ext uri="{FF2B5EF4-FFF2-40B4-BE49-F238E27FC236}">
                <a16:creationId xmlns:a16="http://schemas.microsoft.com/office/drawing/2014/main" id="{A4E7E951-5730-D21D-48A7-89BD49AEA4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1076"/>
          <a:stretch>
            <a:fillRect/>
          </a:stretch>
        </p:blipFill>
        <p:spPr>
          <a:xfrm>
            <a:off x="20" y="2030"/>
            <a:ext cx="12191980" cy="685597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72EDE6C-0B05-5170-BF4D-C82255BF5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268" y="1122363"/>
            <a:ext cx="9606131" cy="202360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900" b="1" dirty="0">
                <a:solidFill>
                  <a:schemeClr val="tx1"/>
                </a:solidFill>
              </a:rPr>
              <a:t>“TECENDO MEU DESEJO…</a:t>
            </a:r>
            <a:br>
              <a:rPr lang="en-US" sz="4900" b="1" dirty="0">
                <a:solidFill>
                  <a:schemeClr val="tx1"/>
                </a:solidFill>
              </a:rPr>
            </a:br>
            <a:br>
              <a:rPr lang="en-US" sz="4900" b="1" dirty="0">
                <a:solidFill>
                  <a:schemeClr val="tx1"/>
                </a:solidFill>
              </a:rPr>
            </a:br>
            <a:r>
              <a:rPr lang="en-US" sz="4900" b="1" dirty="0">
                <a:solidFill>
                  <a:schemeClr val="tx1"/>
                </a:solidFill>
              </a:rPr>
              <a:t>             DO AMOR NINGUÉM FOGE”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C216C00-B79E-0B5A-03C8-90AA254AC8CB}"/>
              </a:ext>
            </a:extLst>
          </p:cNvPr>
          <p:cNvSpPr txBox="1"/>
          <p:nvPr/>
        </p:nvSpPr>
        <p:spPr>
          <a:xfrm>
            <a:off x="9391233" y="6657945"/>
            <a:ext cx="280076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t-BR" sz="700">
                <a:solidFill>
                  <a:srgbClr val="FFFFFF"/>
                </a:solidFill>
                <a:hlinkClick r:id="rId3" tooltip="https://rvccno.blogspot.com/2010/05/alfabetizacao-e-iliteracia-em-debate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pt-BR" sz="700">
                <a:solidFill>
                  <a:srgbClr val="FFFFFF"/>
                </a:solidFill>
              </a:rPr>
              <a:t> de Autor Desconhecido está licenciado em </a:t>
            </a:r>
            <a:r>
              <a:rPr lang="pt-BR" sz="700">
                <a:solidFill>
                  <a:srgbClr val="FFFFFF"/>
                </a:solidFill>
                <a:hlinkClick r:id="rId4" tooltip="https://creativecommons.org/licenses/by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BY-ND</a:t>
            </a:r>
            <a:endParaRPr lang="pt-BR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3585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6A0E7F-7C9E-44E6-9887-3A856C8CA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642" y="365125"/>
            <a:ext cx="10728158" cy="5816600"/>
          </a:xfrm>
        </p:spPr>
        <p:txBody>
          <a:bodyPr>
            <a:normAutofit/>
          </a:bodyPr>
          <a:lstStyle/>
          <a:p>
            <a:pPr algn="ctr"/>
            <a:r>
              <a:rPr lang="pt-BR" sz="4800" dirty="0">
                <a:solidFill>
                  <a:schemeClr val="tx1"/>
                </a:solidFill>
              </a:rPr>
              <a:t>Obrigada,</a:t>
            </a:r>
            <a:br>
              <a:rPr lang="pt-BR" sz="4800" dirty="0">
                <a:solidFill>
                  <a:schemeClr val="tx1"/>
                </a:solidFill>
              </a:rPr>
            </a:br>
            <a:br>
              <a:rPr lang="pt-BR" sz="4800" dirty="0">
                <a:solidFill>
                  <a:schemeClr val="tx1"/>
                </a:solidFill>
              </a:rPr>
            </a:br>
            <a:r>
              <a:rPr lang="pt-BR" sz="4800" dirty="0">
                <a:solidFill>
                  <a:schemeClr val="tx1"/>
                </a:solidFill>
              </a:rPr>
              <a:t>Jane Patrícia Haddad</a:t>
            </a:r>
            <a:br>
              <a:rPr lang="pt-BR" sz="4800" dirty="0">
                <a:solidFill>
                  <a:schemeClr val="tx1"/>
                </a:solidFill>
              </a:rPr>
            </a:br>
            <a:br>
              <a:rPr lang="pt-BR" sz="4800" dirty="0">
                <a:solidFill>
                  <a:schemeClr val="tx1"/>
                </a:solidFill>
              </a:rPr>
            </a:br>
            <a:r>
              <a:rPr lang="pt-BR" sz="4800" dirty="0">
                <a:solidFill>
                  <a:schemeClr val="tx1"/>
                </a:solidFill>
              </a:rPr>
              <a:t>       @janehaddad</a:t>
            </a:r>
            <a:br>
              <a:rPr lang="pt-BR" sz="4800" dirty="0">
                <a:solidFill>
                  <a:schemeClr val="tx1"/>
                </a:solidFill>
              </a:rPr>
            </a:br>
            <a:br>
              <a:rPr lang="pt-BR" sz="4800" dirty="0">
                <a:solidFill>
                  <a:schemeClr val="tx1"/>
                </a:solidFill>
              </a:rPr>
            </a:br>
            <a:r>
              <a:rPr lang="pt-BR" sz="4800" dirty="0">
                <a:solidFill>
                  <a:schemeClr val="tx1"/>
                </a:solidFill>
              </a:rPr>
              <a:t>Contato:    Kelly – 041.98292.4336 </a:t>
            </a:r>
          </a:p>
        </p:txBody>
      </p:sp>
      <p:pic>
        <p:nvPicPr>
          <p:cNvPr id="3" name="Picture 5" descr="http://www.laisetales.com/userfiles/l/laisetales/imagens/419903500271.jpg">
            <a:extLst>
              <a:ext uri="{FF2B5EF4-FFF2-40B4-BE49-F238E27FC236}">
                <a16:creationId xmlns:a16="http://schemas.microsoft.com/office/drawing/2014/main" id="{EEEEF0B0-EE18-4CEE-8059-76AB92CB5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599" y="3733800"/>
            <a:ext cx="521035" cy="47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7079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EF9059-9E42-1794-468B-DF9CD87CE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Uma imagem contendo mesa, prato, segurando, pequeno&#10;&#10;O conteúdo gerado por IA pode estar incorreto.">
            <a:extLst>
              <a:ext uri="{FF2B5EF4-FFF2-40B4-BE49-F238E27FC236}">
                <a16:creationId xmlns:a16="http://schemas.microsoft.com/office/drawing/2014/main" id="{54E65E96-8E73-F2FF-53EC-0AB54BDE69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4652" b="9496"/>
          <a:stretch>
            <a:fillRect/>
          </a:stretch>
        </p:blipFill>
        <p:spPr>
          <a:xfrm>
            <a:off x="20" y="2030"/>
            <a:ext cx="12191980" cy="685597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F2B5F64-1F20-8386-3B79-F5382EFC8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269" y="1122363"/>
            <a:ext cx="9001462" cy="171880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</a:rPr>
              <a:t>Transição</a:t>
            </a:r>
            <a:r>
              <a:rPr lang="en-US" sz="4800" b="1" dirty="0">
                <a:solidFill>
                  <a:schemeClr val="bg1"/>
                </a:solidFill>
              </a:rPr>
              <a:t> de Mundo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8F21423-C9C1-1402-3912-12742D1711B5}"/>
              </a:ext>
            </a:extLst>
          </p:cNvPr>
          <p:cNvSpPr txBox="1"/>
          <p:nvPr/>
        </p:nvSpPr>
        <p:spPr>
          <a:xfrm>
            <a:off x="9245361" y="6657945"/>
            <a:ext cx="2946639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t-BR" sz="700">
                <a:solidFill>
                  <a:srgbClr val="FFFFFF"/>
                </a:solidFill>
                <a:hlinkClick r:id="rId3" tooltip="https://www.astroblogs.nl/2010/02/03/lezing-speuren-naar-leven-in-het-heelal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pt-BR" sz="700">
                <a:solidFill>
                  <a:srgbClr val="FFFFFF"/>
                </a:solidFill>
              </a:rPr>
              <a:t> de Autor Desconhecido está licenciado em </a:t>
            </a:r>
            <a:r>
              <a:rPr lang="pt-BR" sz="700">
                <a:solidFill>
                  <a:srgbClr val="FFFFFF"/>
                </a:solidFill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pt-BR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759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49A90A-0BFF-F8C6-3F15-92D1FD327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621015-7DDC-B023-109F-A0C778093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Esvaziamento do Coletivo (Dos Laços)</a:t>
            </a:r>
          </a:p>
        </p:txBody>
      </p:sp>
      <p:pic>
        <p:nvPicPr>
          <p:cNvPr id="4" name="Espaço Reservado para Conteúdo 3" descr="Mulheres de mãos dadas">
            <a:extLst>
              <a:ext uri="{FF2B5EF4-FFF2-40B4-BE49-F238E27FC236}">
                <a16:creationId xmlns:a16="http://schemas.microsoft.com/office/drawing/2014/main" id="{B77FE6A7-58F1-7CD9-F87B-DEF61266E3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78" r="9091" b="12538"/>
          <a:stretch/>
        </p:blipFill>
        <p:spPr>
          <a:xfrm>
            <a:off x="2803510" y="2095500"/>
            <a:ext cx="6575455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14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98EC55-8A3D-B9AA-0389-43C68BE55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animal, invertebrado, comida, xícara&#10;&#10;O conteúdo gerado por IA pode estar incorreto.">
            <a:extLst>
              <a:ext uri="{FF2B5EF4-FFF2-40B4-BE49-F238E27FC236}">
                <a16:creationId xmlns:a16="http://schemas.microsoft.com/office/drawing/2014/main" id="{C1792A84-728E-CFC7-425B-24D5620F42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935" r="1" b="32710"/>
          <a:stretch>
            <a:fillRect/>
          </a:stretch>
        </p:blipFill>
        <p:spPr>
          <a:xfrm>
            <a:off x="228599" y="237744"/>
            <a:ext cx="7696201" cy="638251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6321AD2-0A5C-BBEF-2F78-C497AA2D0C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77250" y="674914"/>
            <a:ext cx="3144774" cy="5310648"/>
          </a:xfrm>
        </p:spPr>
        <p:txBody>
          <a:bodyPr>
            <a:noAutofit/>
          </a:bodyPr>
          <a:lstStyle/>
          <a:p>
            <a:pPr algn="ctr"/>
            <a:r>
              <a:rPr lang="pt-BR" sz="2800" dirty="0"/>
              <a:t>O avanço do outro gera uma ameaça;</a:t>
            </a:r>
          </a:p>
          <a:p>
            <a:pPr algn="ctr"/>
            <a:r>
              <a:rPr lang="pt-BR" sz="2800" dirty="0"/>
              <a:t>Competição silenciosa;</a:t>
            </a:r>
          </a:p>
          <a:p>
            <a:pPr algn="ctr"/>
            <a:r>
              <a:rPr lang="pt-BR" sz="2800" dirty="0">
                <a:effectLst/>
              </a:rPr>
              <a:t>Um momento em que os projetos individuais não possuem relação com um projeto de sociedade. 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523290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51BAC7-AC42-3E80-B5B7-A42C3548BC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esumanização E Dolorosa Condição Humana, Ilustrada Como Uma Figura Humana  De Madeira, Que Empurra Pesos Pesados Para Mostrar Como Ilustração Stock -  Ilustração de ilustre, inglês: 217880491">
            <a:extLst>
              <a:ext uri="{FF2B5EF4-FFF2-40B4-BE49-F238E27FC236}">
                <a16:creationId xmlns:a16="http://schemas.microsoft.com/office/drawing/2014/main" id="{262BBA37-B3D6-5AFB-5581-FBFB3422B1D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06" r="-2" b="6461"/>
          <a:stretch>
            <a:fillRect/>
          </a:stretch>
        </p:blipFill>
        <p:spPr bwMode="auto">
          <a:xfrm>
            <a:off x="2877132" y="875098"/>
            <a:ext cx="6437736" cy="3091784"/>
          </a:xfrm>
          <a:prstGeom prst="rect">
            <a:avLst/>
          </a:prstGeom>
          <a:noFill/>
          <a:ln w="190500" cap="sq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03A8DD3-6022-0FA9-33C9-EB949CE90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969" y="4048913"/>
            <a:ext cx="10494062" cy="127053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2800" dirty="0"/>
            </a:br>
            <a:br>
              <a:rPr lang="en-US" sz="2800" dirty="0"/>
            </a:br>
            <a:r>
              <a:rPr lang="en-US" sz="4400" b="1" dirty="0"/>
              <a:t>   </a:t>
            </a:r>
            <a:r>
              <a:rPr lang="en-US" sz="4400" b="1" dirty="0">
                <a:effectLst/>
              </a:rPr>
              <a:t>HÁ UM PROJETO DE DESUMANIZAÇÃO </a:t>
            </a:r>
          </a:p>
        </p:txBody>
      </p:sp>
    </p:spTree>
    <p:extLst>
      <p:ext uri="{BB962C8B-B14F-4D97-AF65-F5344CB8AC3E}">
        <p14:creationId xmlns:p14="http://schemas.microsoft.com/office/powerpoint/2010/main" val="4077584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1EF681-2F0C-9B8C-1B4D-B3FD5087C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 anchor="ctr">
            <a:normAutofit/>
          </a:bodyPr>
          <a:lstStyle/>
          <a:p>
            <a:r>
              <a:rPr lang="pt-BR" dirty="0"/>
              <a:t>Qual o nosso Projeto de Humanidade?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87E169C3-1923-63CE-1A24-518B10BC8B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244" r="20968" b="1"/>
          <a:stretch>
            <a:fillRect/>
          </a:stretch>
        </p:blipFill>
        <p:spPr>
          <a:xfrm>
            <a:off x="1066800" y="2103120"/>
            <a:ext cx="10058400" cy="3849624"/>
          </a:xfrm>
          <a:noFill/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6E9F6F3C-1131-5708-6CEE-311CB1FD6D64}"/>
              </a:ext>
            </a:extLst>
          </p:cNvPr>
          <p:cNvSpPr txBox="1"/>
          <p:nvPr/>
        </p:nvSpPr>
        <p:spPr>
          <a:xfrm>
            <a:off x="8181767" y="5752689"/>
            <a:ext cx="2943433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t-BR" sz="700">
                <a:solidFill>
                  <a:srgbClr val="FFFFFF"/>
                </a:solidFill>
                <a:hlinkClick r:id="rId3" tooltip="https://cachitos2.blogspot.com/p/blog-page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pt-BR" sz="700">
                <a:solidFill>
                  <a:srgbClr val="FFFFFF"/>
                </a:solidFill>
              </a:rPr>
              <a:t> de Autor Desconhecido está licenciado em </a:t>
            </a:r>
            <a:r>
              <a:rPr lang="pt-BR" sz="700">
                <a:solidFill>
                  <a:srgbClr val="FFFFFF"/>
                </a:solidFill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pt-BR" sz="700">
              <a:solidFill>
                <a:srgbClr val="FFFFFF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B2105D7-888F-3CB6-CE91-48ED3DB12CD6}"/>
              </a:ext>
            </a:extLst>
          </p:cNvPr>
          <p:cNvSpPr txBox="1"/>
          <p:nvPr/>
        </p:nvSpPr>
        <p:spPr>
          <a:xfrm>
            <a:off x="4343400" y="2307771"/>
            <a:ext cx="3646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O HUMANO</a:t>
            </a:r>
          </a:p>
        </p:txBody>
      </p:sp>
    </p:spTree>
    <p:extLst>
      <p:ext uri="{BB962C8B-B14F-4D97-AF65-F5344CB8AC3E}">
        <p14:creationId xmlns:p14="http://schemas.microsoft.com/office/powerpoint/2010/main" val="1086266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 descr="Pessoa com a mão na cintura&#10;&#10;O conteúdo gerado por IA pode estar incorreto.">
            <a:extLst>
              <a:ext uri="{FF2B5EF4-FFF2-40B4-BE49-F238E27FC236}">
                <a16:creationId xmlns:a16="http://schemas.microsoft.com/office/drawing/2014/main" id="{4DBC0238-7AD6-39FC-6063-20BE6D95D72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4776" r="4776"/>
          <a:stretch/>
        </p:blipFill>
        <p:spPr>
          <a:xfrm>
            <a:off x="228599" y="238133"/>
            <a:ext cx="7696201" cy="6381733"/>
          </a:xfrm>
          <a:noFill/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D8EA1323-B604-9ABA-DE9F-94730060C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0" y="603503"/>
            <a:ext cx="3144774" cy="5100611"/>
          </a:xfrm>
        </p:spPr>
        <p:txBody>
          <a:bodyPr anchor="b">
            <a:normAutofit/>
          </a:bodyPr>
          <a:lstStyle/>
          <a:p>
            <a:pPr algn="ctr"/>
            <a:r>
              <a:rPr lang="pt-BR" dirty="0" err="1"/>
              <a:t>Teritório</a:t>
            </a:r>
            <a:r>
              <a:rPr lang="pt-BR" dirty="0"/>
              <a:t> não é só onde a Escola está. </a:t>
            </a:r>
            <a:br>
              <a:rPr lang="pt-BR" dirty="0"/>
            </a:br>
            <a:br>
              <a:rPr lang="pt-BR" dirty="0"/>
            </a:br>
            <a:r>
              <a:rPr lang="pt-BR" dirty="0"/>
              <a:t>É tudo aquilo que chega com os, professores e alunos famílias...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A5178AF-CB67-8DA2-AD1E-D86E3DC1B545}"/>
              </a:ext>
            </a:extLst>
          </p:cNvPr>
          <p:cNvSpPr txBox="1"/>
          <p:nvPr/>
        </p:nvSpPr>
        <p:spPr>
          <a:xfrm>
            <a:off x="4958924" y="6419811"/>
            <a:ext cx="296587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t-BR" sz="700">
                <a:solidFill>
                  <a:srgbClr val="FFFFFF"/>
                </a:solidFill>
                <a:hlinkClick r:id="rId3" tooltip="https://textosparareflexao.blogspot.com/2010_03_01_archive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pt-BR" sz="700">
                <a:solidFill>
                  <a:srgbClr val="FFFFFF"/>
                </a:solidFill>
              </a:rPr>
              <a:t> de Autor Desconhecido está licenciado em </a:t>
            </a:r>
            <a:r>
              <a:rPr lang="pt-BR" sz="700">
                <a:solidFill>
                  <a:srgbClr val="FFFFFF"/>
                </a:solidFill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pt-BR" sz="700">
              <a:solidFill>
                <a:srgbClr val="FFFFFF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446833D-9ECA-B680-1B31-329C63C7D049}"/>
              </a:ext>
            </a:extLst>
          </p:cNvPr>
          <p:cNvSpPr txBox="1"/>
          <p:nvPr/>
        </p:nvSpPr>
        <p:spPr>
          <a:xfrm>
            <a:off x="1654629" y="936171"/>
            <a:ext cx="4626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</a:rPr>
              <a:t>              ESCOLA</a:t>
            </a:r>
          </a:p>
        </p:txBody>
      </p:sp>
    </p:spTree>
    <p:extLst>
      <p:ext uri="{BB962C8B-B14F-4D97-AF65-F5344CB8AC3E}">
        <p14:creationId xmlns:p14="http://schemas.microsoft.com/office/powerpoint/2010/main" val="1477733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030707BC-1D93-9797-86E7-323F2E6F5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070" y="642594"/>
            <a:ext cx="10320130" cy="5695576"/>
          </a:xfrm>
        </p:spPr>
        <p:txBody>
          <a:bodyPr>
            <a:normAutofit/>
          </a:bodyPr>
          <a:lstStyle/>
          <a:p>
            <a:pPr algn="ctr"/>
            <a:r>
              <a:rPr lang="pt-BR" sz="4800" b="1" dirty="0"/>
              <a:t>Território educativo</a:t>
            </a:r>
            <a:br>
              <a:rPr lang="pt-BR" sz="4800" b="1" dirty="0"/>
            </a:br>
            <a:br>
              <a:rPr lang="pt-BR" dirty="0"/>
            </a:br>
            <a:r>
              <a:rPr lang="pt-BR" dirty="0"/>
              <a:t>1. Dimensão social</a:t>
            </a:r>
            <a:br>
              <a:rPr lang="pt-BR" dirty="0"/>
            </a:br>
            <a:r>
              <a:rPr lang="pt-BR" dirty="0"/>
              <a:t>2. Dimensão Cultural</a:t>
            </a:r>
            <a:br>
              <a:rPr lang="pt-BR" dirty="0"/>
            </a:br>
            <a:r>
              <a:rPr lang="pt-BR" dirty="0"/>
              <a:t>3. Dimensão afetiva </a:t>
            </a:r>
            <a:br>
              <a:rPr lang="pt-BR" dirty="0"/>
            </a:br>
            <a:r>
              <a:rPr lang="pt-BR" dirty="0"/>
              <a:t>4. Dimensão institucional </a:t>
            </a:r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52633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7D84E367-04AD-2845-5F29-30C17F806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pt-BR" sz="2200" dirty="0"/>
              <a:t>PLANO MUNICIPAL DE EDUCAÇÃO COMO EIXO NORTEADOR DAS POLÍTICAS EDUCACIONAIS NOS TERRITÓRIOS.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D2E7D7A-8D5E-AB3D-888D-29523CE5C1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Autofit/>
          </a:bodyPr>
          <a:lstStyle/>
          <a:p>
            <a:pPr algn="ctr"/>
            <a:r>
              <a:rPr lang="pt-BR" sz="2400" dirty="0"/>
              <a:t>GARANTIR:</a:t>
            </a:r>
          </a:p>
          <a:p>
            <a:pPr algn="ctr"/>
            <a:r>
              <a:rPr lang="pt-BR" sz="2000" dirty="0"/>
              <a:t>EQUIDADE e Direito à Educação e  Permanência.</a:t>
            </a:r>
          </a:p>
          <a:p>
            <a:pPr algn="ctr"/>
            <a:r>
              <a:rPr lang="pt-BR" sz="2000" dirty="0"/>
              <a:t>Reconhecer os territórios e suas diferenças.</a:t>
            </a:r>
          </a:p>
          <a:p>
            <a:pPr algn="ctr"/>
            <a:r>
              <a:rPr lang="en-US" sz="2000" dirty="0" err="1"/>
              <a:t>Não</a:t>
            </a:r>
            <a:r>
              <a:rPr lang="en-US" sz="2000" dirty="0"/>
              <a:t> </a:t>
            </a:r>
            <a:r>
              <a:rPr lang="en-US" sz="2000" dirty="0" err="1"/>
              <a:t>Há</a:t>
            </a:r>
            <a:r>
              <a:rPr lang="en-US" sz="2000" dirty="0"/>
              <a:t> </a:t>
            </a:r>
            <a:r>
              <a:rPr lang="en-US" sz="2000" dirty="0" err="1"/>
              <a:t>Educação</a:t>
            </a:r>
            <a:r>
              <a:rPr lang="en-US" sz="2000" dirty="0"/>
              <a:t> </a:t>
            </a:r>
            <a:r>
              <a:rPr lang="en-US" sz="2000" dirty="0" err="1"/>
              <a:t>sustentável</a:t>
            </a:r>
            <a:r>
              <a:rPr lang="en-US" sz="2000" dirty="0"/>
              <a:t> </a:t>
            </a:r>
            <a:r>
              <a:rPr lang="en-US" sz="2000" dirty="0" err="1"/>
              <a:t>sem</a:t>
            </a:r>
            <a:r>
              <a:rPr lang="en-US" sz="2000" dirty="0"/>
              <a:t> Justiça Social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89E9D1AC-CAA8-40F4-BE79-C6BC02E432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6543192"/>
              </p:ext>
            </p:extLst>
          </p:nvPr>
        </p:nvGraphicFramePr>
        <p:xfrm>
          <a:off x="326571" y="0"/>
          <a:ext cx="7783286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5041851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Savon">
      <a:majorFont>
        <a:latin typeface="Avenir Next LT Pro 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venir Next LT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4285759_TF56219246.potx" id="{29970EC9-15C1-46E1-A641-C49977573691}" vid="{A89DA22E-8400-4359-8FBF-E73FA969BF55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94F055B-D391-44D3-A87A-BCD07BD5A31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975FBC4-9D33-46BE-911D-419763BA9AF9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26DBD101-FC0A-4B21-82B0-57CAA7AEEC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{6965337C-D5AA-466E-BE50-1E36B25B3A52}tf56219246_win32</Template>
  <TotalTime>2164</TotalTime>
  <Words>369</Words>
  <Application>Microsoft Office PowerPoint</Application>
  <PresentationFormat>Widescreen</PresentationFormat>
  <Paragraphs>46</Paragraphs>
  <Slides>17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4" baseType="lpstr">
      <vt:lpstr>Arial</vt:lpstr>
      <vt:lpstr>Avenir Next LT Pro</vt:lpstr>
      <vt:lpstr>Avenir Next LT Pro Light</vt:lpstr>
      <vt:lpstr>Calibri</vt:lpstr>
      <vt:lpstr>Garamond</vt:lpstr>
      <vt:lpstr>Segoe UI</vt:lpstr>
      <vt:lpstr>SavonVTI</vt:lpstr>
      <vt:lpstr>PME E AGENDAS ESTRATÉGICAS E INTERSECCIONAIS.</vt:lpstr>
      <vt:lpstr>Transição de Mundo</vt:lpstr>
      <vt:lpstr>Esvaziamento do Coletivo (Dos Laços)</vt:lpstr>
      <vt:lpstr>Apresentação do PowerPoint</vt:lpstr>
      <vt:lpstr>     HÁ UM PROJETO DE DESUMANIZAÇÃO </vt:lpstr>
      <vt:lpstr>Qual o nosso Projeto de Humanidade?</vt:lpstr>
      <vt:lpstr>Teritório não é só onde a Escola está.   É tudo aquilo que chega com os, professores e alunos famílias...</vt:lpstr>
      <vt:lpstr>Território educativo  1. Dimensão social 2. Dimensão Cultural 3. Dimensão afetiva  4. Dimensão institucional  </vt:lpstr>
      <vt:lpstr>PLANO MUNICIPAL DE EDUCAÇÃO COMO EIXO NORTEADOR DAS POLÍTICAS EDUCACIONAIS NOS TERRITÓRIOS.</vt:lpstr>
      <vt:lpstr>Sofrimento Psíquico como um fenômeno Social</vt:lpstr>
      <vt:lpstr>Acolher como Prática diária de reflexão.</vt:lpstr>
      <vt:lpstr>Desumanizar é esquecer que cada pessoa tem sua história, uma dor, uma esperança.   Acolher e exercitar nossa humanidade. </vt:lpstr>
      <vt:lpstr> </vt:lpstr>
      <vt:lpstr>  Escola Como Lugar de Tempo  </vt:lpstr>
      <vt:lpstr>  </vt:lpstr>
      <vt:lpstr> “TECENDO MEU DESEJO…               DO AMOR NINGUÉM FOGE”</vt:lpstr>
      <vt:lpstr>Obrigada,  Jane Patrícia Haddad         @janehaddad  Contato:    Kelly – 041.98292.4336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Jane Patricia Haddad</dc:creator>
  <cp:lastModifiedBy>user</cp:lastModifiedBy>
  <cp:revision>9</cp:revision>
  <dcterms:created xsi:type="dcterms:W3CDTF">2024-06-25T13:41:48Z</dcterms:created>
  <dcterms:modified xsi:type="dcterms:W3CDTF">2026-04-08T11:22:26Z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