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350" r:id="rId4"/>
    <p:sldId id="351" r:id="rId5"/>
    <p:sldId id="352" r:id="rId6"/>
    <p:sldId id="353" r:id="rId7"/>
    <p:sldId id="354" r:id="rId8"/>
    <p:sldId id="359" r:id="rId9"/>
    <p:sldId id="355" r:id="rId10"/>
    <p:sldId id="356" r:id="rId11"/>
    <p:sldId id="357" r:id="rId12"/>
    <p:sldId id="358" r:id="rId13"/>
    <p:sldId id="361" r:id="rId14"/>
    <p:sldId id="362" r:id="rId15"/>
    <p:sldId id="258" r:id="rId16"/>
    <p:sldId id="259" r:id="rId17"/>
    <p:sldId id="260" r:id="rId18"/>
    <p:sldId id="363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43" b="0" i="0">
                <a:solidFill>
                  <a:srgbClr val="F8FAFB"/>
                </a:solidFill>
                <a:latin typeface="Lucida Sans Unicode"/>
                <a:cs typeface="Lucida Sans Unicode"/>
              </a:defRPr>
            </a:lvl1pPr>
          </a:lstStyle>
          <a:p>
            <a:pPr marL="23104">
              <a:spcBef>
                <a:spcPts val="118"/>
              </a:spcBef>
            </a:pPr>
            <a:fld id="{81D60167-4931-47E6-BA6A-407CBD079E47}" type="slidenum">
              <a:rPr lang="pt-BR" spc="-42" smtClean="0"/>
              <a:pPr marL="23104">
                <a:spcBef>
                  <a:spcPts val="118"/>
                </a:spcBef>
              </a:pPr>
              <a:t>‹nº›</a:t>
            </a:fld>
            <a:endParaRPr lang="pt-BR" spc="-42" dirty="0"/>
          </a:p>
        </p:txBody>
      </p:sp>
    </p:spTree>
    <p:extLst>
      <p:ext uri="{BB962C8B-B14F-4D97-AF65-F5344CB8AC3E}">
        <p14:creationId xmlns:p14="http://schemas.microsoft.com/office/powerpoint/2010/main" val="79514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.png"/><Relationship Id="rId21" Type="http://schemas.openxmlformats.org/officeDocument/2006/relationships/image" Target="../media/image24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63" Type="http://schemas.openxmlformats.org/officeDocument/2006/relationships/image" Target="../media/image66.png"/><Relationship Id="rId68" Type="http://schemas.openxmlformats.org/officeDocument/2006/relationships/image" Target="../media/image71.png"/><Relationship Id="rId84" Type="http://schemas.openxmlformats.org/officeDocument/2006/relationships/image" Target="../media/image87.png"/><Relationship Id="rId89" Type="http://schemas.openxmlformats.org/officeDocument/2006/relationships/image" Target="../media/image92.png"/><Relationship Id="rId16" Type="http://schemas.openxmlformats.org/officeDocument/2006/relationships/image" Target="../media/image19.png"/><Relationship Id="rId11" Type="http://schemas.openxmlformats.org/officeDocument/2006/relationships/image" Target="../media/image14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53" Type="http://schemas.openxmlformats.org/officeDocument/2006/relationships/image" Target="../media/image56.png"/><Relationship Id="rId58" Type="http://schemas.openxmlformats.org/officeDocument/2006/relationships/image" Target="../media/image61.png"/><Relationship Id="rId74" Type="http://schemas.openxmlformats.org/officeDocument/2006/relationships/image" Target="../media/image77.png"/><Relationship Id="rId79" Type="http://schemas.openxmlformats.org/officeDocument/2006/relationships/image" Target="../media/image82.png"/><Relationship Id="rId5" Type="http://schemas.openxmlformats.org/officeDocument/2006/relationships/image" Target="../media/image8.png"/><Relationship Id="rId90" Type="http://schemas.openxmlformats.org/officeDocument/2006/relationships/image" Target="../media/image93.png"/><Relationship Id="rId95" Type="http://schemas.openxmlformats.org/officeDocument/2006/relationships/image" Target="../media/image98.jpe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43" Type="http://schemas.openxmlformats.org/officeDocument/2006/relationships/image" Target="../media/image46.png"/><Relationship Id="rId48" Type="http://schemas.openxmlformats.org/officeDocument/2006/relationships/image" Target="../media/image51.png"/><Relationship Id="rId64" Type="http://schemas.openxmlformats.org/officeDocument/2006/relationships/image" Target="../media/image67.png"/><Relationship Id="rId69" Type="http://schemas.openxmlformats.org/officeDocument/2006/relationships/image" Target="../media/image72.png"/><Relationship Id="rId8" Type="http://schemas.openxmlformats.org/officeDocument/2006/relationships/image" Target="../media/image11.png"/><Relationship Id="rId51" Type="http://schemas.openxmlformats.org/officeDocument/2006/relationships/image" Target="../media/image54.png"/><Relationship Id="rId72" Type="http://schemas.openxmlformats.org/officeDocument/2006/relationships/image" Target="../media/image75.png"/><Relationship Id="rId80" Type="http://schemas.openxmlformats.org/officeDocument/2006/relationships/image" Target="../media/image83.png"/><Relationship Id="rId85" Type="http://schemas.openxmlformats.org/officeDocument/2006/relationships/image" Target="../media/image88.png"/><Relationship Id="rId93" Type="http://schemas.openxmlformats.org/officeDocument/2006/relationships/image" Target="../media/image96.pn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9.png"/><Relationship Id="rId59" Type="http://schemas.openxmlformats.org/officeDocument/2006/relationships/image" Target="../media/image62.png"/><Relationship Id="rId67" Type="http://schemas.openxmlformats.org/officeDocument/2006/relationships/image" Target="../media/image70.png"/><Relationship Id="rId20" Type="http://schemas.openxmlformats.org/officeDocument/2006/relationships/image" Target="../media/image23.png"/><Relationship Id="rId41" Type="http://schemas.openxmlformats.org/officeDocument/2006/relationships/image" Target="../media/image44.png"/><Relationship Id="rId54" Type="http://schemas.openxmlformats.org/officeDocument/2006/relationships/image" Target="../media/image57.png"/><Relationship Id="rId62" Type="http://schemas.openxmlformats.org/officeDocument/2006/relationships/image" Target="../media/image65.png"/><Relationship Id="rId70" Type="http://schemas.openxmlformats.org/officeDocument/2006/relationships/image" Target="../media/image73.png"/><Relationship Id="rId75" Type="http://schemas.openxmlformats.org/officeDocument/2006/relationships/image" Target="../media/image78.png"/><Relationship Id="rId83" Type="http://schemas.openxmlformats.org/officeDocument/2006/relationships/image" Target="../media/image86.png"/><Relationship Id="rId88" Type="http://schemas.openxmlformats.org/officeDocument/2006/relationships/image" Target="../media/image91.png"/><Relationship Id="rId91" Type="http://schemas.openxmlformats.org/officeDocument/2006/relationships/image" Target="../media/image9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49" Type="http://schemas.openxmlformats.org/officeDocument/2006/relationships/image" Target="../media/image52.png"/><Relationship Id="rId57" Type="http://schemas.openxmlformats.org/officeDocument/2006/relationships/image" Target="../media/image60.png"/><Relationship Id="rId10" Type="http://schemas.openxmlformats.org/officeDocument/2006/relationships/image" Target="../media/image13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52" Type="http://schemas.openxmlformats.org/officeDocument/2006/relationships/image" Target="../media/image55.png"/><Relationship Id="rId60" Type="http://schemas.openxmlformats.org/officeDocument/2006/relationships/image" Target="../media/image63.png"/><Relationship Id="rId65" Type="http://schemas.openxmlformats.org/officeDocument/2006/relationships/image" Target="../media/image68.png"/><Relationship Id="rId73" Type="http://schemas.openxmlformats.org/officeDocument/2006/relationships/image" Target="../media/image76.png"/><Relationship Id="rId78" Type="http://schemas.openxmlformats.org/officeDocument/2006/relationships/image" Target="../media/image81.png"/><Relationship Id="rId81" Type="http://schemas.openxmlformats.org/officeDocument/2006/relationships/image" Target="../media/image84.png"/><Relationship Id="rId86" Type="http://schemas.openxmlformats.org/officeDocument/2006/relationships/image" Target="../media/image89.png"/><Relationship Id="rId94" Type="http://schemas.openxmlformats.org/officeDocument/2006/relationships/image" Target="../media/image97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9" Type="http://schemas.openxmlformats.org/officeDocument/2006/relationships/image" Target="../media/image42.png"/><Relationship Id="rId34" Type="http://schemas.openxmlformats.org/officeDocument/2006/relationships/image" Target="../media/image37.png"/><Relationship Id="rId50" Type="http://schemas.openxmlformats.org/officeDocument/2006/relationships/image" Target="../media/image53.png"/><Relationship Id="rId55" Type="http://schemas.openxmlformats.org/officeDocument/2006/relationships/image" Target="../media/image58.png"/><Relationship Id="rId76" Type="http://schemas.openxmlformats.org/officeDocument/2006/relationships/image" Target="../media/image79.png"/><Relationship Id="rId7" Type="http://schemas.openxmlformats.org/officeDocument/2006/relationships/image" Target="../media/image10.png"/><Relationship Id="rId71" Type="http://schemas.openxmlformats.org/officeDocument/2006/relationships/image" Target="../media/image74.png"/><Relationship Id="rId92" Type="http://schemas.openxmlformats.org/officeDocument/2006/relationships/image" Target="../media/image95.png"/><Relationship Id="rId2" Type="http://schemas.openxmlformats.org/officeDocument/2006/relationships/image" Target="../media/image5.jpg"/><Relationship Id="rId29" Type="http://schemas.openxmlformats.org/officeDocument/2006/relationships/image" Target="../media/image32.png"/><Relationship Id="rId24" Type="http://schemas.openxmlformats.org/officeDocument/2006/relationships/image" Target="../media/image27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66" Type="http://schemas.openxmlformats.org/officeDocument/2006/relationships/image" Target="../media/image69.png"/><Relationship Id="rId87" Type="http://schemas.openxmlformats.org/officeDocument/2006/relationships/image" Target="../media/image90.png"/><Relationship Id="rId61" Type="http://schemas.openxmlformats.org/officeDocument/2006/relationships/image" Target="../media/image64.png"/><Relationship Id="rId82" Type="http://schemas.openxmlformats.org/officeDocument/2006/relationships/image" Target="../media/image85.png"/><Relationship Id="rId19" Type="http://schemas.openxmlformats.org/officeDocument/2006/relationships/image" Target="../media/image22.png"/><Relationship Id="rId14" Type="http://schemas.openxmlformats.org/officeDocument/2006/relationships/image" Target="../media/image17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56" Type="http://schemas.openxmlformats.org/officeDocument/2006/relationships/image" Target="../media/image59.png"/><Relationship Id="rId77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hamilton.werneck66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C7B266-3AB9-CF2F-34E5-21B5A3BCA9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800" b="1" dirty="0"/>
              <a:t>PLANO NACIONAL DE EDUCAÇÃO - IMPLICAÇÕES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F69F0E-6CF1-24B4-BE94-AAA5AE1AEE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t-BR" sz="3600" b="1" dirty="0"/>
              <a:t>UNDIME DA BAHIA</a:t>
            </a:r>
          </a:p>
          <a:p>
            <a:r>
              <a:rPr lang="pt-BR" sz="3600" b="1" dirty="0"/>
              <a:t>PROF. DR. HAMILTON WERNECK</a:t>
            </a:r>
          </a:p>
        </p:txBody>
      </p:sp>
    </p:spTree>
    <p:extLst>
      <p:ext uri="{BB962C8B-B14F-4D97-AF65-F5344CB8AC3E}">
        <p14:creationId xmlns:p14="http://schemas.microsoft.com/office/powerpoint/2010/main" val="577907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285DAE-B712-C633-A9C1-E0BE9E3FD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/>
              <a:t>FORMAÇÃO DOCENTE.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4908B7-3BB1-7144-CBF8-501C593D7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sz="3600" b="1" dirty="0"/>
          </a:p>
          <a:p>
            <a:r>
              <a:rPr lang="pt-BR" sz="3600" b="1" dirty="0"/>
              <a:t>EM CINCO ANOS TODOS OS PROFESSORES DA EDUCAÇÃO BÁSICA DEVERÃO TER A FORMAÇÃO SUPERIOR PARA EXERCER SUAS FUNÇÕES.</a:t>
            </a:r>
          </a:p>
        </p:txBody>
      </p:sp>
    </p:spTree>
    <p:extLst>
      <p:ext uri="{BB962C8B-B14F-4D97-AF65-F5344CB8AC3E}">
        <p14:creationId xmlns:p14="http://schemas.microsoft.com/office/powerpoint/2010/main" val="406553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2243FF-995B-5834-B621-9BF13DE48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8000" b="1" dirty="0"/>
              <a:t>ALGUMAS AÇÕES: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EFB4AA-2632-65B8-A35C-CC505B43D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  <a:p>
            <a:r>
              <a:rPr lang="pt-BR" sz="2800" b="1" dirty="0"/>
              <a:t>MATRÍCULAS EM CANUDOS APÓS PANDEMIA.</a:t>
            </a:r>
          </a:p>
          <a:p>
            <a:r>
              <a:rPr lang="pt-BR" sz="2800" b="1" dirty="0"/>
              <a:t>FORMAÇÃO CONTINUADA EM CAETITÉ.</a:t>
            </a:r>
          </a:p>
          <a:p>
            <a:r>
              <a:rPr lang="pt-BR" sz="2800" b="1" dirty="0"/>
              <a:t>AVALIAÇÃO À DISTÂNCIA EM LAGOA DO BURACO – PIAUÍ</a:t>
            </a:r>
          </a:p>
          <a:p>
            <a:r>
              <a:rPr lang="pt-BR" sz="2800" b="1" dirty="0"/>
              <a:t>REPORTER SEMANAL – ARAGUAÍNA – TO</a:t>
            </a:r>
          </a:p>
          <a:p>
            <a:r>
              <a:rPr lang="pt-BR" sz="2800" b="1" dirty="0"/>
              <a:t>FILME CURTA METRAGEM – PARAGOMINAS – PARÁ</a:t>
            </a:r>
          </a:p>
          <a:p>
            <a:r>
              <a:rPr lang="pt-BR" sz="2800" b="1" dirty="0"/>
              <a:t>AUTORES EM CRIAÇÃO – BOMBEIRO MIRIM ...</a:t>
            </a:r>
          </a:p>
        </p:txBody>
      </p:sp>
    </p:spTree>
    <p:extLst>
      <p:ext uri="{BB962C8B-B14F-4D97-AF65-F5344CB8AC3E}">
        <p14:creationId xmlns:p14="http://schemas.microsoft.com/office/powerpoint/2010/main" val="210560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9AB7D4-3B27-9021-C554-6FDDA68989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AGRADECIMENTOS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C37287-85C0-3B76-70EF-F31EBAE675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t-BR" sz="7200" b="1" dirty="0"/>
              <a:t>27. 99989.6286</a:t>
            </a:r>
          </a:p>
        </p:txBody>
      </p:sp>
    </p:spTree>
    <p:extLst>
      <p:ext uri="{BB962C8B-B14F-4D97-AF65-F5344CB8AC3E}">
        <p14:creationId xmlns:p14="http://schemas.microsoft.com/office/powerpoint/2010/main" val="2762827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1C5D4-93C8-5E4F-B225-EEEDCE6603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WORLD UNIVERSITY ECUMENICAL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27A540-987E-2A72-20BD-5950706F31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3600" b="1" dirty="0">
                <a:solidFill>
                  <a:srgbClr val="002060"/>
                </a:solidFill>
              </a:rPr>
              <a:t>CURSOS DE MESTRADO E DOUTORADO ON LINE EM LÍNGUA PORTUGUESA</a:t>
            </a:r>
            <a:r>
              <a:rPr lang="pt-BR" dirty="0"/>
              <a:t>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D925749-48B5-2D4E-1A60-B822005CA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263" y="-1"/>
            <a:ext cx="4852737" cy="256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0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FBFFC4-0183-EF3F-028F-7C0D6C2B2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QUE UNIVERSIDADE É ESTA?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E3CBD0-71B1-EE8B-47FC-F60920948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UMA UNIVERSIDADE AMERICANA COM SEDE EM ORLANDO-FL.</a:t>
            </a:r>
          </a:p>
          <a:p>
            <a:r>
              <a:rPr lang="pt-BR" b="1" dirty="0">
                <a:solidFill>
                  <a:srgbClr val="002060"/>
                </a:solidFill>
              </a:rPr>
              <a:t>PROPRIEDADE COMERCIAL BRASILEIRA.</a:t>
            </a:r>
          </a:p>
          <a:p>
            <a:r>
              <a:rPr lang="pt-BR" b="1" dirty="0">
                <a:solidFill>
                  <a:srgbClr val="002060"/>
                </a:solidFill>
              </a:rPr>
              <a:t>OFERECE CURSOS À DISTÂNCIA DE MESTRADO E DOUTORADO.</a:t>
            </a:r>
          </a:p>
          <a:p>
            <a:r>
              <a:rPr lang="pt-BR" b="1" dirty="0">
                <a:solidFill>
                  <a:srgbClr val="002060"/>
                </a:solidFill>
              </a:rPr>
              <a:t>TODAS AS AULAS EM LÍNGUA PORTUGUESA.</a:t>
            </a:r>
          </a:p>
          <a:p>
            <a:r>
              <a:rPr lang="pt-BR" b="1" dirty="0">
                <a:solidFill>
                  <a:srgbClr val="002060"/>
                </a:solidFill>
              </a:rPr>
              <a:t>DEFESA DE TESE EM LÍNGUA PORTUGUESA E À DISTÀNCIA.</a:t>
            </a:r>
          </a:p>
          <a:p>
            <a:r>
              <a:rPr lang="pt-BR" b="1" dirty="0">
                <a:solidFill>
                  <a:srgbClr val="002060"/>
                </a:solidFill>
              </a:rPr>
              <a:t>ESTÁ INSERIDA NA PLATAFORMA CAROLINA BORA DO MEC.</a:t>
            </a:r>
          </a:p>
          <a:p>
            <a:r>
              <a:rPr lang="pt-BR" b="1" dirty="0">
                <a:solidFill>
                  <a:srgbClr val="002060"/>
                </a:solidFill>
              </a:rPr>
              <a:t>TEM DEZ ACREDITAÇÕES. O MÍNIMO SÃO TRÊS.</a:t>
            </a:r>
          </a:p>
        </p:txBody>
      </p:sp>
    </p:spTree>
    <p:extLst>
      <p:ext uri="{BB962C8B-B14F-4D97-AF65-F5344CB8AC3E}">
        <p14:creationId xmlns:p14="http://schemas.microsoft.com/office/powerpoint/2010/main" val="2607068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5E97FD-FC82-B8EC-593B-C5451E84D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EXIGÊNCIAS PARA SER DIPLOMADO.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519C3B-3D08-BFDD-3892-F6AE1A43D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>
                <a:solidFill>
                  <a:srgbClr val="002060"/>
                </a:solidFill>
              </a:rPr>
              <a:t>FAZER O CURSO DE 24 MESES COM MAIS SEIS PARA ORIENTAÇÃO DA TESE.</a:t>
            </a:r>
          </a:p>
          <a:p>
            <a:r>
              <a:rPr lang="pt-BR" b="1" dirty="0">
                <a:solidFill>
                  <a:srgbClr val="002060"/>
                </a:solidFill>
              </a:rPr>
              <a:t>PUBLICAR ,DURANTE O CURSO, DOIS ARTIGOS CIENTÍFICOS EM REVISTAS ESPECIALIZADAS.</a:t>
            </a:r>
          </a:p>
          <a:p>
            <a:r>
              <a:rPr lang="pt-BR" b="1" dirty="0">
                <a:solidFill>
                  <a:srgbClr val="002060"/>
                </a:solidFill>
              </a:rPr>
              <a:t>DEFENDER, ON LINE, A TESE DE MESTRADO OU DOUTORADO.</a:t>
            </a:r>
          </a:p>
          <a:p>
            <a:r>
              <a:rPr lang="pt-BR" b="1" dirty="0">
                <a:solidFill>
                  <a:srgbClr val="002060"/>
                </a:solidFill>
              </a:rPr>
              <a:t>FAZER O PAGAMENTO DA MATRICULA, MAIS 30 MENSALIDADES.</a:t>
            </a:r>
          </a:p>
          <a:p>
            <a:r>
              <a:rPr lang="pt-BR" b="1" dirty="0">
                <a:solidFill>
                  <a:srgbClr val="002060"/>
                </a:solidFill>
              </a:rPr>
              <a:t>MATRÍCULA 500,00; MENSALIDADES 550,00; PAGAMENTO NA DATA, FAZ JUS A DESCONTO DE 10%.</a:t>
            </a:r>
          </a:p>
          <a:p>
            <a:r>
              <a:rPr lang="pt-BR" b="1" dirty="0">
                <a:solidFill>
                  <a:srgbClr val="002060"/>
                </a:solidFill>
              </a:rPr>
              <a:t>PAGAMENTO DA BANCA EXAMINADORA, R$ 4.000,00</a:t>
            </a:r>
          </a:p>
        </p:txBody>
      </p:sp>
    </p:spTree>
    <p:extLst>
      <p:ext uri="{BB962C8B-B14F-4D97-AF65-F5344CB8AC3E}">
        <p14:creationId xmlns:p14="http://schemas.microsoft.com/office/powerpoint/2010/main" val="2433585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FB272-1409-757D-3D76-D167896CB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DIREITOS DO TÍTULO.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E52A38-9021-2E68-49FC-5EE9B3B20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>
                <a:solidFill>
                  <a:srgbClr val="002060"/>
                </a:solidFill>
              </a:rPr>
              <a:t>DIPLOMA FORNECIDO PELA WUE, REGISTRADO CONFORME AS LEIS EDUCACIONAIS DO ESTADO DA FLÓRIDA – USA, COM A APOSTILA DE HAIA.</a:t>
            </a:r>
          </a:p>
          <a:p>
            <a:r>
              <a:rPr lang="pt-BR" b="1" dirty="0">
                <a:solidFill>
                  <a:srgbClr val="002060"/>
                </a:solidFill>
              </a:rPr>
              <a:t>PARA LECIONAR NO BRASIL, O TÍTULO DEVERÁ SER RECONHECIDO POR UMA DAS UNIVERSIDADES CREDENCIADAS JUNTO AO MEC. SÃO MAIS DE 300.</a:t>
            </a:r>
          </a:p>
          <a:p>
            <a:r>
              <a:rPr lang="pt-BR" b="1" dirty="0">
                <a:solidFill>
                  <a:srgbClr val="002060"/>
                </a:solidFill>
              </a:rPr>
              <a:t>ESTE CUSTO SERÁ DO ALUNO. HÁ UNIVERSIDADES QUE COBRAM R$ 2.000,00 ATÉ R$ 16.000,00;</a:t>
            </a:r>
          </a:p>
          <a:p>
            <a:r>
              <a:rPr lang="pt-BR" b="1" dirty="0">
                <a:solidFill>
                  <a:srgbClr val="002060"/>
                </a:solidFill>
              </a:rPr>
              <a:t> ESTA UNIVERSIDADE JÁ REGISTROU VÁRIOS DIPLOMAS NO BRASIL.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7774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EFDB20-2B13-04E1-AAEE-6BD10610D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NECESSÁRIO PARA COMEÇAR: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F8B776-4648-F41B-1584-BDAF2C84E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TER ALGUÉM QUE SE HABILITE PARA COORDENAR O CURSO.</a:t>
            </a:r>
          </a:p>
          <a:p>
            <a:r>
              <a:rPr lang="pt-BR" b="1" dirty="0">
                <a:solidFill>
                  <a:srgbClr val="002060"/>
                </a:solidFill>
              </a:rPr>
              <a:t>ESTE CANDIDATO A COORDENADOR RECEBERÁ O CONTATO DO CAPTADOR DE ALUNOS PARA REGULARIZAR AS MATRICULAS.</a:t>
            </a:r>
          </a:p>
          <a:p>
            <a:r>
              <a:rPr lang="pt-BR" b="1" dirty="0">
                <a:solidFill>
                  <a:srgbClr val="002060"/>
                </a:solidFill>
              </a:rPr>
              <a:t>NÚMERO MÍNIMO DE ALUNOS POR TURMA: 25</a:t>
            </a:r>
          </a:p>
          <a:p>
            <a:r>
              <a:rPr lang="pt-BR" b="1" dirty="0">
                <a:solidFill>
                  <a:srgbClr val="002060"/>
                </a:solidFill>
              </a:rPr>
              <a:t>A MATRÍCULA DARÁ DIREITO AO ALUNO DE USAR A PLATAFORMA DO CURSO, PARA AULAS, CONSULTAS E  PUBLICAÇÕES DOS TRABALHOS ACADÊMICOS.</a:t>
            </a:r>
          </a:p>
          <a:p>
            <a:r>
              <a:rPr lang="pt-BR" b="1" dirty="0">
                <a:solidFill>
                  <a:srgbClr val="002060"/>
                </a:solidFill>
              </a:rPr>
              <a:t>OS QUE SE HABILITAREM A COORDENAR DEVEM DEIXAR O CONTATO DO ZAPP COMIGO PARA QUE A UNIVERSIDADE FAÇA CONTATO. 27 99989.6286</a:t>
            </a:r>
          </a:p>
          <a:p>
            <a:endParaRPr lang="pt-B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3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AC46A8-D998-823D-8D07-D30214714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CONTATOS COM </a:t>
            </a:r>
            <a:r>
              <a:rPr lang="pt-BR" b="1">
                <a:solidFill>
                  <a:srgbClr val="FF0000"/>
                </a:solidFill>
              </a:rPr>
              <a:t>PROFESSOR ADONIRAN – 74.981405907</a:t>
            </a:r>
            <a:br>
              <a:rPr lang="pt-BR" b="1">
                <a:solidFill>
                  <a:srgbClr val="FF0000"/>
                </a:solidFill>
              </a:rPr>
            </a:b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E8F63DF-6191-BBE9-0CA3-AF69245112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t-BR" sz="3600" b="1" dirty="0">
                <a:solidFill>
                  <a:srgbClr val="002060"/>
                </a:solidFill>
              </a:rPr>
              <a:t>PROFESSOR HAMILTON AUXILIA OS CONTATOS.</a:t>
            </a:r>
          </a:p>
        </p:txBody>
      </p:sp>
    </p:spTree>
    <p:extLst>
      <p:ext uri="{BB962C8B-B14F-4D97-AF65-F5344CB8AC3E}">
        <p14:creationId xmlns:p14="http://schemas.microsoft.com/office/powerpoint/2010/main" val="748026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60642" y="9626"/>
            <a:ext cx="12180381" cy="6857519"/>
            <a:chOff x="17748" y="68960"/>
            <a:chExt cx="20086351" cy="1130855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48" y="68960"/>
              <a:ext cx="20086351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479833" y="4056159"/>
              <a:ext cx="3125470" cy="3145790"/>
            </a:xfrm>
            <a:custGeom>
              <a:avLst/>
              <a:gdLst/>
              <a:ahLst/>
              <a:cxnLst/>
              <a:rect l="l" t="t" r="r" b="b"/>
              <a:pathLst>
                <a:path w="3125470" h="3145790">
                  <a:moveTo>
                    <a:pt x="1590742" y="0"/>
                  </a:moveTo>
                  <a:lnTo>
                    <a:pt x="1541584" y="166"/>
                  </a:lnTo>
                  <a:lnTo>
                    <a:pt x="1492836" y="759"/>
                  </a:lnTo>
                  <a:lnTo>
                    <a:pt x="1444406" y="1914"/>
                  </a:lnTo>
                  <a:lnTo>
                    <a:pt x="1396198" y="3770"/>
                  </a:lnTo>
                  <a:lnTo>
                    <a:pt x="1348120" y="6463"/>
                  </a:lnTo>
                  <a:lnTo>
                    <a:pt x="1300079" y="10132"/>
                  </a:lnTo>
                  <a:lnTo>
                    <a:pt x="1251980" y="14913"/>
                  </a:lnTo>
                  <a:lnTo>
                    <a:pt x="1203730" y="20943"/>
                  </a:lnTo>
                  <a:lnTo>
                    <a:pt x="1155235" y="28361"/>
                  </a:lnTo>
                  <a:lnTo>
                    <a:pt x="1106402" y="37303"/>
                  </a:lnTo>
                  <a:lnTo>
                    <a:pt x="1057138" y="47907"/>
                  </a:lnTo>
                  <a:lnTo>
                    <a:pt x="1007349" y="60311"/>
                  </a:lnTo>
                  <a:lnTo>
                    <a:pt x="956941" y="74651"/>
                  </a:lnTo>
                  <a:lnTo>
                    <a:pt x="905820" y="91065"/>
                  </a:lnTo>
                  <a:lnTo>
                    <a:pt x="831483" y="117779"/>
                  </a:lnTo>
                  <a:lnTo>
                    <a:pt x="765505" y="144272"/>
                  </a:lnTo>
                  <a:lnTo>
                    <a:pt x="707117" y="170346"/>
                  </a:lnTo>
                  <a:lnTo>
                    <a:pt x="655553" y="195800"/>
                  </a:lnTo>
                  <a:lnTo>
                    <a:pt x="610046" y="220436"/>
                  </a:lnTo>
                  <a:lnTo>
                    <a:pt x="569829" y="244055"/>
                  </a:lnTo>
                  <a:lnTo>
                    <a:pt x="534134" y="266456"/>
                  </a:lnTo>
                  <a:lnTo>
                    <a:pt x="502195" y="287441"/>
                  </a:lnTo>
                  <a:lnTo>
                    <a:pt x="473244" y="306810"/>
                  </a:lnTo>
                  <a:lnTo>
                    <a:pt x="446514" y="324365"/>
                  </a:lnTo>
                  <a:lnTo>
                    <a:pt x="383146" y="360049"/>
                  </a:lnTo>
                  <a:lnTo>
                    <a:pt x="345319" y="375638"/>
                  </a:lnTo>
                  <a:lnTo>
                    <a:pt x="305510" y="387602"/>
                  </a:lnTo>
                  <a:lnTo>
                    <a:pt x="261471" y="396867"/>
                  </a:lnTo>
                  <a:lnTo>
                    <a:pt x="210955" y="404361"/>
                  </a:lnTo>
                  <a:lnTo>
                    <a:pt x="151714" y="411011"/>
                  </a:lnTo>
                  <a:lnTo>
                    <a:pt x="81500" y="417746"/>
                  </a:lnTo>
                  <a:lnTo>
                    <a:pt x="639" y="931410"/>
                  </a:lnTo>
                  <a:lnTo>
                    <a:pt x="0" y="1281463"/>
                  </a:lnTo>
                  <a:lnTo>
                    <a:pt x="103266" y="1628854"/>
                  </a:lnTo>
                  <a:lnTo>
                    <a:pt x="334120" y="2134531"/>
                  </a:lnTo>
                  <a:lnTo>
                    <a:pt x="700652" y="2651649"/>
                  </a:lnTo>
                  <a:lnTo>
                    <a:pt x="1113706" y="2959296"/>
                  </a:lnTo>
                  <a:lnTo>
                    <a:pt x="1451123" y="3107325"/>
                  </a:lnTo>
                  <a:lnTo>
                    <a:pt x="1590742" y="3145590"/>
                  </a:lnTo>
                  <a:lnTo>
                    <a:pt x="2090312" y="3039924"/>
                  </a:lnTo>
                  <a:lnTo>
                    <a:pt x="2387733" y="2899384"/>
                  </a:lnTo>
                  <a:lnTo>
                    <a:pt x="2600811" y="2629182"/>
                  </a:lnTo>
                  <a:lnTo>
                    <a:pt x="2847353" y="2134531"/>
                  </a:lnTo>
                  <a:lnTo>
                    <a:pt x="3057005" y="1507144"/>
                  </a:lnTo>
                  <a:lnTo>
                    <a:pt x="3124934" y="956904"/>
                  </a:lnTo>
                  <a:lnTo>
                    <a:pt x="3117228" y="566281"/>
                  </a:lnTo>
                  <a:lnTo>
                    <a:pt x="3099973" y="417746"/>
                  </a:lnTo>
                  <a:lnTo>
                    <a:pt x="3029763" y="411011"/>
                  </a:lnTo>
                  <a:lnTo>
                    <a:pt x="2970524" y="404361"/>
                  </a:lnTo>
                  <a:lnTo>
                    <a:pt x="2920009" y="396867"/>
                  </a:lnTo>
                  <a:lnTo>
                    <a:pt x="2875971" y="387602"/>
                  </a:lnTo>
                  <a:lnTo>
                    <a:pt x="2836160" y="375638"/>
                  </a:lnTo>
                  <a:lnTo>
                    <a:pt x="2798331" y="360049"/>
                  </a:lnTo>
                  <a:lnTo>
                    <a:pt x="2760235" y="339905"/>
                  </a:lnTo>
                  <a:lnTo>
                    <a:pt x="2708239" y="306795"/>
                  </a:lnTo>
                  <a:lnTo>
                    <a:pt x="2679295" y="287410"/>
                  </a:lnTo>
                  <a:lnTo>
                    <a:pt x="2647362" y="266408"/>
                  </a:lnTo>
                  <a:lnTo>
                    <a:pt x="2611674" y="243991"/>
                  </a:lnTo>
                  <a:lnTo>
                    <a:pt x="2571461" y="220360"/>
                  </a:lnTo>
                  <a:lnTo>
                    <a:pt x="2525957" y="195717"/>
                  </a:lnTo>
                  <a:lnTo>
                    <a:pt x="2474393" y="170264"/>
                  </a:lnTo>
                  <a:lnTo>
                    <a:pt x="2416001" y="144203"/>
                  </a:lnTo>
                  <a:lnTo>
                    <a:pt x="2350014" y="117736"/>
                  </a:lnTo>
                  <a:lnTo>
                    <a:pt x="2275663" y="91065"/>
                  </a:lnTo>
                  <a:lnTo>
                    <a:pt x="2218373" y="72594"/>
                  </a:lnTo>
                  <a:lnTo>
                    <a:pt x="2163620" y="56806"/>
                  </a:lnTo>
                  <a:lnTo>
                    <a:pt x="2111092" y="43490"/>
                  </a:lnTo>
                  <a:lnTo>
                    <a:pt x="2060476" y="32436"/>
                  </a:lnTo>
                  <a:lnTo>
                    <a:pt x="2011460" y="23433"/>
                  </a:lnTo>
                  <a:lnTo>
                    <a:pt x="1963732" y="16270"/>
                  </a:lnTo>
                  <a:lnTo>
                    <a:pt x="1916978" y="10739"/>
                  </a:lnTo>
                  <a:lnTo>
                    <a:pt x="1870886" y="6627"/>
                  </a:lnTo>
                  <a:lnTo>
                    <a:pt x="1825144" y="3725"/>
                  </a:lnTo>
                  <a:lnTo>
                    <a:pt x="1779439" y="1823"/>
                  </a:lnTo>
                  <a:lnTo>
                    <a:pt x="1733459" y="710"/>
                  </a:lnTo>
                  <a:lnTo>
                    <a:pt x="1686891" y="175"/>
                  </a:lnTo>
                  <a:lnTo>
                    <a:pt x="1590742" y="0"/>
                  </a:lnTo>
                  <a:close/>
                </a:path>
              </a:pathLst>
            </a:custGeom>
            <a:solidFill>
              <a:srgbClr val="FFCA4E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1733" y="4093491"/>
              <a:ext cx="2997680" cy="307026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732891" y="4254624"/>
              <a:ext cx="2675890" cy="2743835"/>
            </a:xfrm>
            <a:custGeom>
              <a:avLst/>
              <a:gdLst/>
              <a:ahLst/>
              <a:cxnLst/>
              <a:rect l="l" t="t" r="r" b="b"/>
              <a:pathLst>
                <a:path w="2675890" h="2743834">
                  <a:moveTo>
                    <a:pt x="1411548" y="0"/>
                  </a:moveTo>
                  <a:lnTo>
                    <a:pt x="1285507" y="115"/>
                  </a:lnTo>
                  <a:lnTo>
                    <a:pt x="1233939" y="747"/>
                  </a:lnTo>
                  <a:lnTo>
                    <a:pt x="1182817" y="2064"/>
                  </a:lnTo>
                  <a:lnTo>
                    <a:pt x="1131984" y="4282"/>
                  </a:lnTo>
                  <a:lnTo>
                    <a:pt x="1081279" y="7620"/>
                  </a:lnTo>
                  <a:lnTo>
                    <a:pt x="1030544" y="12292"/>
                  </a:lnTo>
                  <a:lnTo>
                    <a:pt x="979619" y="18515"/>
                  </a:lnTo>
                  <a:lnTo>
                    <a:pt x="928346" y="26505"/>
                  </a:lnTo>
                  <a:lnTo>
                    <a:pt x="876566" y="36480"/>
                  </a:lnTo>
                  <a:lnTo>
                    <a:pt x="824119" y="48656"/>
                  </a:lnTo>
                  <a:lnTo>
                    <a:pt x="770847" y="63248"/>
                  </a:lnTo>
                  <a:lnTo>
                    <a:pt x="716590" y="80474"/>
                  </a:lnTo>
                  <a:lnTo>
                    <a:pt x="646466" y="105714"/>
                  </a:lnTo>
                  <a:lnTo>
                    <a:pt x="585032" y="130537"/>
                  </a:lnTo>
                  <a:lnTo>
                    <a:pt x="531298" y="154831"/>
                  </a:lnTo>
                  <a:lnTo>
                    <a:pt x="484277" y="178487"/>
                  </a:lnTo>
                  <a:lnTo>
                    <a:pt x="442982" y="201395"/>
                  </a:lnTo>
                  <a:lnTo>
                    <a:pt x="406423" y="223445"/>
                  </a:lnTo>
                  <a:lnTo>
                    <a:pt x="373613" y="244527"/>
                  </a:lnTo>
                  <a:lnTo>
                    <a:pt x="305902" y="289495"/>
                  </a:lnTo>
                  <a:lnTo>
                    <a:pt x="287176" y="301380"/>
                  </a:lnTo>
                  <a:lnTo>
                    <a:pt x="216551" y="340126"/>
                  </a:lnTo>
                  <a:lnTo>
                    <a:pt x="166002" y="361394"/>
                  </a:lnTo>
                  <a:lnTo>
                    <a:pt x="115252" y="377663"/>
                  </a:lnTo>
                  <a:lnTo>
                    <a:pt x="63050" y="389957"/>
                  </a:lnTo>
                  <a:lnTo>
                    <a:pt x="8140" y="399302"/>
                  </a:lnTo>
                  <a:lnTo>
                    <a:pt x="6177" y="427387"/>
                  </a:lnTo>
                  <a:lnTo>
                    <a:pt x="2817" y="489828"/>
                  </a:lnTo>
                  <a:lnTo>
                    <a:pt x="602" y="560120"/>
                  </a:lnTo>
                  <a:lnTo>
                    <a:pt x="0" y="637649"/>
                  </a:lnTo>
                  <a:lnTo>
                    <a:pt x="449" y="678937"/>
                  </a:lnTo>
                  <a:lnTo>
                    <a:pt x="1478" y="721804"/>
                  </a:lnTo>
                  <a:lnTo>
                    <a:pt x="3144" y="766173"/>
                  </a:lnTo>
                  <a:lnTo>
                    <a:pt x="5506" y="811969"/>
                  </a:lnTo>
                  <a:lnTo>
                    <a:pt x="8621" y="859114"/>
                  </a:lnTo>
                  <a:lnTo>
                    <a:pt x="12550" y="907532"/>
                  </a:lnTo>
                  <a:lnTo>
                    <a:pt x="17350" y="957146"/>
                  </a:lnTo>
                  <a:lnTo>
                    <a:pt x="23079" y="1007880"/>
                  </a:lnTo>
                  <a:lnTo>
                    <a:pt x="29797" y="1059657"/>
                  </a:lnTo>
                  <a:lnTo>
                    <a:pt x="37562" y="1112400"/>
                  </a:lnTo>
                  <a:lnTo>
                    <a:pt x="46432" y="1166033"/>
                  </a:lnTo>
                  <a:lnTo>
                    <a:pt x="56465" y="1220478"/>
                  </a:lnTo>
                  <a:lnTo>
                    <a:pt x="67721" y="1275660"/>
                  </a:lnTo>
                  <a:lnTo>
                    <a:pt x="80258" y="1331501"/>
                  </a:lnTo>
                  <a:lnTo>
                    <a:pt x="94133" y="1387926"/>
                  </a:lnTo>
                  <a:lnTo>
                    <a:pt x="109407" y="1444857"/>
                  </a:lnTo>
                  <a:lnTo>
                    <a:pt x="126137" y="1502217"/>
                  </a:lnTo>
                  <a:lnTo>
                    <a:pt x="144381" y="1559931"/>
                  </a:lnTo>
                  <a:lnTo>
                    <a:pt x="164199" y="1617921"/>
                  </a:lnTo>
                  <a:lnTo>
                    <a:pt x="185649" y="1676110"/>
                  </a:lnTo>
                  <a:lnTo>
                    <a:pt x="208789" y="1734423"/>
                  </a:lnTo>
                  <a:lnTo>
                    <a:pt x="233677" y="1792782"/>
                  </a:lnTo>
                  <a:lnTo>
                    <a:pt x="260373" y="1851111"/>
                  </a:lnTo>
                  <a:lnTo>
                    <a:pt x="287573" y="1905858"/>
                  </a:lnTo>
                  <a:lnTo>
                    <a:pt x="316136" y="1958377"/>
                  </a:lnTo>
                  <a:lnTo>
                    <a:pt x="345940" y="2008709"/>
                  </a:lnTo>
                  <a:lnTo>
                    <a:pt x="376860" y="2056892"/>
                  </a:lnTo>
                  <a:lnTo>
                    <a:pt x="408776" y="2102968"/>
                  </a:lnTo>
                  <a:lnTo>
                    <a:pt x="441564" y="2146975"/>
                  </a:lnTo>
                  <a:lnTo>
                    <a:pt x="475102" y="2188954"/>
                  </a:lnTo>
                  <a:lnTo>
                    <a:pt x="509266" y="2228945"/>
                  </a:lnTo>
                  <a:lnTo>
                    <a:pt x="543936" y="2266988"/>
                  </a:lnTo>
                  <a:lnTo>
                    <a:pt x="578987" y="2303123"/>
                  </a:lnTo>
                  <a:lnTo>
                    <a:pt x="614297" y="2337389"/>
                  </a:lnTo>
                  <a:lnTo>
                    <a:pt x="649744" y="2369827"/>
                  </a:lnTo>
                  <a:lnTo>
                    <a:pt x="685204" y="2400476"/>
                  </a:lnTo>
                  <a:lnTo>
                    <a:pt x="720556" y="2429376"/>
                  </a:lnTo>
                  <a:lnTo>
                    <a:pt x="755677" y="2456568"/>
                  </a:lnTo>
                  <a:lnTo>
                    <a:pt x="790444" y="2482091"/>
                  </a:lnTo>
                  <a:lnTo>
                    <a:pt x="824734" y="2505986"/>
                  </a:lnTo>
                  <a:lnTo>
                    <a:pt x="858425" y="2528291"/>
                  </a:lnTo>
                  <a:lnTo>
                    <a:pt x="891394" y="2549047"/>
                  </a:lnTo>
                  <a:lnTo>
                    <a:pt x="954677" y="2586073"/>
                  </a:lnTo>
                  <a:lnTo>
                    <a:pt x="1017132" y="2619257"/>
                  </a:lnTo>
                  <a:lnTo>
                    <a:pt x="1076706" y="2648061"/>
                  </a:lnTo>
                  <a:lnTo>
                    <a:pt x="1132758" y="2672741"/>
                  </a:lnTo>
                  <a:lnTo>
                    <a:pt x="1184644" y="2693555"/>
                  </a:lnTo>
                  <a:lnTo>
                    <a:pt x="1231721" y="2710763"/>
                  </a:lnTo>
                  <a:lnTo>
                    <a:pt x="1273348" y="2724622"/>
                  </a:lnTo>
                  <a:lnTo>
                    <a:pt x="1337681" y="2743325"/>
                  </a:lnTo>
                  <a:lnTo>
                    <a:pt x="1366479" y="2735390"/>
                  </a:lnTo>
                  <a:lnTo>
                    <a:pt x="1443640" y="2710764"/>
                  </a:lnTo>
                  <a:lnTo>
                    <a:pt x="1490718" y="2693557"/>
                  </a:lnTo>
                  <a:lnTo>
                    <a:pt x="1542604" y="2672743"/>
                  </a:lnTo>
                  <a:lnTo>
                    <a:pt x="1598655" y="2648065"/>
                  </a:lnTo>
                  <a:lnTo>
                    <a:pt x="1658230" y="2619264"/>
                  </a:lnTo>
                  <a:lnTo>
                    <a:pt x="1720685" y="2586084"/>
                  </a:lnTo>
                  <a:lnTo>
                    <a:pt x="1783967" y="2549055"/>
                  </a:lnTo>
                  <a:lnTo>
                    <a:pt x="1816937" y="2528297"/>
                  </a:lnTo>
                  <a:lnTo>
                    <a:pt x="1850628" y="2505991"/>
                  </a:lnTo>
                  <a:lnTo>
                    <a:pt x="1884918" y="2482096"/>
                  </a:lnTo>
                  <a:lnTo>
                    <a:pt x="1919684" y="2456572"/>
                  </a:lnTo>
                  <a:lnTo>
                    <a:pt x="1954805" y="2429379"/>
                  </a:lnTo>
                  <a:lnTo>
                    <a:pt x="1990157" y="2400478"/>
                  </a:lnTo>
                  <a:lnTo>
                    <a:pt x="2025617" y="2369828"/>
                  </a:lnTo>
                  <a:lnTo>
                    <a:pt x="2061064" y="2337389"/>
                  </a:lnTo>
                  <a:lnTo>
                    <a:pt x="2096374" y="2303122"/>
                  </a:lnTo>
                  <a:lnTo>
                    <a:pt x="2131424" y="2266987"/>
                  </a:lnTo>
                  <a:lnTo>
                    <a:pt x="2166093" y="2228943"/>
                  </a:lnTo>
                  <a:lnTo>
                    <a:pt x="2200257" y="2188952"/>
                  </a:lnTo>
                  <a:lnTo>
                    <a:pt x="2233794" y="2146971"/>
                  </a:lnTo>
                  <a:lnTo>
                    <a:pt x="2266581" y="2102963"/>
                  </a:lnTo>
                  <a:lnTo>
                    <a:pt x="2298496" y="2056887"/>
                  </a:lnTo>
                  <a:lnTo>
                    <a:pt x="2329415" y="2008702"/>
                  </a:lnTo>
                  <a:lnTo>
                    <a:pt x="2359217" y="1958370"/>
                  </a:lnTo>
                  <a:lnTo>
                    <a:pt x="2387779" y="1905849"/>
                  </a:lnTo>
                  <a:lnTo>
                    <a:pt x="2414978" y="1851101"/>
                  </a:lnTo>
                  <a:lnTo>
                    <a:pt x="2441678" y="1792683"/>
                  </a:lnTo>
                  <a:lnTo>
                    <a:pt x="2466570" y="1734069"/>
                  </a:lnTo>
                  <a:lnTo>
                    <a:pt x="2489713" y="1675346"/>
                  </a:lnTo>
                  <a:lnTo>
                    <a:pt x="2511165" y="1616603"/>
                  </a:lnTo>
                  <a:lnTo>
                    <a:pt x="2530984" y="1557929"/>
                  </a:lnTo>
                  <a:lnTo>
                    <a:pt x="2549231" y="1499412"/>
                  </a:lnTo>
                  <a:lnTo>
                    <a:pt x="2565962" y="1441141"/>
                  </a:lnTo>
                  <a:lnTo>
                    <a:pt x="2581236" y="1383204"/>
                  </a:lnTo>
                  <a:lnTo>
                    <a:pt x="2595112" y="1325690"/>
                  </a:lnTo>
                  <a:lnTo>
                    <a:pt x="2607649" y="1268688"/>
                  </a:lnTo>
                  <a:lnTo>
                    <a:pt x="2618905" y="1212285"/>
                  </a:lnTo>
                  <a:lnTo>
                    <a:pt x="2628938" y="1156572"/>
                  </a:lnTo>
                  <a:lnTo>
                    <a:pt x="2637808" y="1101635"/>
                  </a:lnTo>
                  <a:lnTo>
                    <a:pt x="2645572" y="1047565"/>
                  </a:lnTo>
                  <a:lnTo>
                    <a:pt x="2652289" y="994449"/>
                  </a:lnTo>
                  <a:lnTo>
                    <a:pt x="2658017" y="942376"/>
                  </a:lnTo>
                  <a:lnTo>
                    <a:pt x="2662816" y="891434"/>
                  </a:lnTo>
                  <a:lnTo>
                    <a:pt x="2666744" y="841713"/>
                  </a:lnTo>
                  <a:lnTo>
                    <a:pt x="2669859" y="793300"/>
                  </a:lnTo>
                  <a:lnTo>
                    <a:pt x="2672220" y="746284"/>
                  </a:lnTo>
                  <a:lnTo>
                    <a:pt x="2673885" y="700755"/>
                  </a:lnTo>
                  <a:lnTo>
                    <a:pt x="2674912" y="656799"/>
                  </a:lnTo>
                  <a:lnTo>
                    <a:pt x="2675362" y="614507"/>
                  </a:lnTo>
                  <a:lnTo>
                    <a:pt x="2675291" y="573966"/>
                  </a:lnTo>
                  <a:lnTo>
                    <a:pt x="2674758" y="535266"/>
                  </a:lnTo>
                  <a:lnTo>
                    <a:pt x="2672543" y="463739"/>
                  </a:lnTo>
                  <a:lnTo>
                    <a:pt x="2669184" y="400636"/>
                  </a:lnTo>
                  <a:lnTo>
                    <a:pt x="2667221" y="372465"/>
                  </a:lnTo>
                  <a:lnTo>
                    <a:pt x="2615529" y="374195"/>
                  </a:lnTo>
                  <a:lnTo>
                    <a:pt x="2563729" y="369592"/>
                  </a:lnTo>
                  <a:lnTo>
                    <a:pt x="2511775" y="358162"/>
                  </a:lnTo>
                  <a:lnTo>
                    <a:pt x="2459621" y="339411"/>
                  </a:lnTo>
                  <a:lnTo>
                    <a:pt x="2407219" y="312844"/>
                  </a:lnTo>
                  <a:lnTo>
                    <a:pt x="2369487" y="289507"/>
                  </a:lnTo>
                  <a:lnTo>
                    <a:pt x="2301614" y="244391"/>
                  </a:lnTo>
                  <a:lnTo>
                    <a:pt x="2268839" y="223310"/>
                  </a:lnTo>
                  <a:lnTo>
                    <a:pt x="2232318" y="201266"/>
                  </a:lnTo>
                  <a:lnTo>
                    <a:pt x="2191061" y="178370"/>
                  </a:lnTo>
                  <a:lnTo>
                    <a:pt x="2144080" y="154736"/>
                  </a:lnTo>
                  <a:lnTo>
                    <a:pt x="2090386" y="130476"/>
                  </a:lnTo>
                  <a:lnTo>
                    <a:pt x="2028992" y="105702"/>
                  </a:lnTo>
                  <a:lnTo>
                    <a:pt x="1958908" y="80526"/>
                  </a:lnTo>
                  <a:lnTo>
                    <a:pt x="1901060" y="62015"/>
                  </a:lnTo>
                  <a:lnTo>
                    <a:pt x="1846095" y="46581"/>
                  </a:lnTo>
                  <a:lnTo>
                    <a:pt x="1793591" y="33945"/>
                  </a:lnTo>
                  <a:lnTo>
                    <a:pt x="1743127" y="23826"/>
                  </a:lnTo>
                  <a:lnTo>
                    <a:pt x="1694280" y="15946"/>
                  </a:lnTo>
                  <a:lnTo>
                    <a:pt x="1646630" y="10025"/>
                  </a:lnTo>
                  <a:lnTo>
                    <a:pt x="1599753" y="5781"/>
                  </a:lnTo>
                  <a:lnTo>
                    <a:pt x="1553228" y="2937"/>
                  </a:lnTo>
                  <a:lnTo>
                    <a:pt x="1506633" y="1212"/>
                  </a:lnTo>
                  <a:lnTo>
                    <a:pt x="1459548" y="326"/>
                  </a:lnTo>
                  <a:lnTo>
                    <a:pt x="1411548" y="0"/>
                  </a:lnTo>
                  <a:close/>
                </a:path>
              </a:pathLst>
            </a:custGeom>
            <a:solidFill>
              <a:srgbClr val="FFCA4E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" name="object 7"/>
            <p:cNvSpPr/>
            <p:nvPr/>
          </p:nvSpPr>
          <p:spPr>
            <a:xfrm>
              <a:off x="8769868" y="4291828"/>
              <a:ext cx="2601595" cy="2667635"/>
            </a:xfrm>
            <a:custGeom>
              <a:avLst/>
              <a:gdLst/>
              <a:ahLst/>
              <a:cxnLst/>
              <a:rect l="l" t="t" r="r" b="b"/>
              <a:pathLst>
                <a:path w="2601595" h="2667634">
                  <a:moveTo>
                    <a:pt x="1373726" y="0"/>
                  </a:moveTo>
                  <a:lnTo>
                    <a:pt x="1249371" y="112"/>
                  </a:lnTo>
                  <a:lnTo>
                    <a:pt x="1198646" y="728"/>
                  </a:lnTo>
                  <a:lnTo>
                    <a:pt x="1148377" y="2013"/>
                  </a:lnTo>
                  <a:lnTo>
                    <a:pt x="1098414" y="4178"/>
                  </a:lnTo>
                  <a:lnTo>
                    <a:pt x="1048606" y="7433"/>
                  </a:lnTo>
                  <a:lnTo>
                    <a:pt x="998800" y="11990"/>
                  </a:lnTo>
                  <a:lnTo>
                    <a:pt x="948848" y="18061"/>
                  </a:lnTo>
                  <a:lnTo>
                    <a:pt x="898596" y="25855"/>
                  </a:lnTo>
                  <a:lnTo>
                    <a:pt x="847894" y="35585"/>
                  </a:lnTo>
                  <a:lnTo>
                    <a:pt x="796592" y="47461"/>
                  </a:lnTo>
                  <a:lnTo>
                    <a:pt x="744538" y="61694"/>
                  </a:lnTo>
                  <a:lnTo>
                    <a:pt x="691581" y="78496"/>
                  </a:lnTo>
                  <a:lnTo>
                    <a:pt x="623093" y="103147"/>
                  </a:lnTo>
                  <a:lnTo>
                    <a:pt x="563094" y="127388"/>
                  </a:lnTo>
                  <a:lnTo>
                    <a:pt x="510618" y="151113"/>
                  </a:lnTo>
                  <a:lnTo>
                    <a:pt x="464700" y="174214"/>
                  </a:lnTo>
                  <a:lnTo>
                    <a:pt x="424375" y="196585"/>
                  </a:lnTo>
                  <a:lnTo>
                    <a:pt x="388676" y="218117"/>
                  </a:lnTo>
                  <a:lnTo>
                    <a:pt x="288848" y="283714"/>
                  </a:lnTo>
                  <a:lnTo>
                    <a:pt x="269609" y="295915"/>
                  </a:lnTo>
                  <a:lnTo>
                    <a:pt x="204625" y="332174"/>
                  </a:lnTo>
                  <a:lnTo>
                    <a:pt x="158893" y="352595"/>
                  </a:lnTo>
                  <a:lnTo>
                    <a:pt x="111438" y="369458"/>
                  </a:lnTo>
                  <a:lnTo>
                    <a:pt x="60972" y="383192"/>
                  </a:lnTo>
                  <a:lnTo>
                    <a:pt x="6209" y="394225"/>
                  </a:lnTo>
                  <a:lnTo>
                    <a:pt x="4315" y="426235"/>
                  </a:lnTo>
                  <a:lnTo>
                    <a:pt x="2694" y="460004"/>
                  </a:lnTo>
                  <a:lnTo>
                    <a:pt x="1398" y="495467"/>
                  </a:lnTo>
                  <a:lnTo>
                    <a:pt x="482" y="532559"/>
                  </a:lnTo>
                  <a:lnTo>
                    <a:pt x="0" y="571215"/>
                  </a:lnTo>
                  <a:lnTo>
                    <a:pt x="3" y="611368"/>
                  </a:lnTo>
                  <a:lnTo>
                    <a:pt x="545" y="652954"/>
                  </a:lnTo>
                  <a:lnTo>
                    <a:pt x="1681" y="695907"/>
                  </a:lnTo>
                  <a:lnTo>
                    <a:pt x="3463" y="740162"/>
                  </a:lnTo>
                  <a:lnTo>
                    <a:pt x="5945" y="785654"/>
                  </a:lnTo>
                  <a:lnTo>
                    <a:pt x="9179" y="832317"/>
                  </a:lnTo>
                  <a:lnTo>
                    <a:pt x="13221" y="880085"/>
                  </a:lnTo>
                  <a:lnTo>
                    <a:pt x="18121" y="928894"/>
                  </a:lnTo>
                  <a:lnTo>
                    <a:pt x="23936" y="978677"/>
                  </a:lnTo>
                  <a:lnTo>
                    <a:pt x="30716" y="1029371"/>
                  </a:lnTo>
                  <a:lnTo>
                    <a:pt x="38517" y="1080908"/>
                  </a:lnTo>
                  <a:lnTo>
                    <a:pt x="47390" y="1133224"/>
                  </a:lnTo>
                  <a:lnTo>
                    <a:pt x="57391" y="1186254"/>
                  </a:lnTo>
                  <a:lnTo>
                    <a:pt x="68571" y="1239932"/>
                  </a:lnTo>
                  <a:lnTo>
                    <a:pt x="80985" y="1294192"/>
                  </a:lnTo>
                  <a:lnTo>
                    <a:pt x="94686" y="1348970"/>
                  </a:lnTo>
                  <a:lnTo>
                    <a:pt x="109726" y="1404200"/>
                  </a:lnTo>
                  <a:lnTo>
                    <a:pt x="126160" y="1459817"/>
                  </a:lnTo>
                  <a:lnTo>
                    <a:pt x="144042" y="1515754"/>
                  </a:lnTo>
                  <a:lnTo>
                    <a:pt x="163423" y="1571948"/>
                  </a:lnTo>
                  <a:lnTo>
                    <a:pt x="184358" y="1628332"/>
                  </a:lnTo>
                  <a:lnTo>
                    <a:pt x="206900" y="1684841"/>
                  </a:lnTo>
                  <a:lnTo>
                    <a:pt x="231102" y="1741409"/>
                  </a:lnTo>
                  <a:lnTo>
                    <a:pt x="257018" y="1797973"/>
                  </a:lnTo>
                  <a:lnTo>
                    <a:pt x="284966" y="1854093"/>
                  </a:lnTo>
                  <a:lnTo>
                    <a:pt x="314378" y="1907817"/>
                  </a:lnTo>
                  <a:lnTo>
                    <a:pt x="345115" y="1959189"/>
                  </a:lnTo>
                  <a:lnTo>
                    <a:pt x="377038" y="2008254"/>
                  </a:lnTo>
                  <a:lnTo>
                    <a:pt x="410007" y="2055057"/>
                  </a:lnTo>
                  <a:lnTo>
                    <a:pt x="443885" y="2099644"/>
                  </a:lnTo>
                  <a:lnTo>
                    <a:pt x="478533" y="2142059"/>
                  </a:lnTo>
                  <a:lnTo>
                    <a:pt x="513811" y="2182347"/>
                  </a:lnTo>
                  <a:lnTo>
                    <a:pt x="549580" y="2220555"/>
                  </a:lnTo>
                  <a:lnTo>
                    <a:pt x="585703" y="2256726"/>
                  </a:lnTo>
                  <a:lnTo>
                    <a:pt x="622040" y="2290906"/>
                  </a:lnTo>
                  <a:lnTo>
                    <a:pt x="658452" y="2323140"/>
                  </a:lnTo>
                  <a:lnTo>
                    <a:pt x="694801" y="2353473"/>
                  </a:lnTo>
                  <a:lnTo>
                    <a:pt x="730947" y="2381950"/>
                  </a:lnTo>
                  <a:lnTo>
                    <a:pt x="766753" y="2408617"/>
                  </a:lnTo>
                  <a:lnTo>
                    <a:pt x="802078" y="2433518"/>
                  </a:lnTo>
                  <a:lnTo>
                    <a:pt x="836785" y="2456699"/>
                  </a:lnTo>
                  <a:lnTo>
                    <a:pt x="870734" y="2478204"/>
                  </a:lnTo>
                  <a:lnTo>
                    <a:pt x="903786" y="2498079"/>
                  </a:lnTo>
                  <a:lnTo>
                    <a:pt x="993681" y="2547209"/>
                  </a:lnTo>
                  <a:lnTo>
                    <a:pt x="1049034" y="2574198"/>
                  </a:lnTo>
                  <a:lnTo>
                    <a:pt x="1101371" y="2597557"/>
                  </a:lnTo>
                  <a:lnTo>
                    <a:pt x="1150204" y="2617507"/>
                  </a:lnTo>
                  <a:lnTo>
                    <a:pt x="1195043" y="2634267"/>
                  </a:lnTo>
                  <a:lnTo>
                    <a:pt x="1235399" y="2648060"/>
                  </a:lnTo>
                  <a:lnTo>
                    <a:pt x="1300703" y="2667621"/>
                  </a:lnTo>
                  <a:lnTo>
                    <a:pt x="1330624" y="2659104"/>
                  </a:lnTo>
                  <a:lnTo>
                    <a:pt x="1406364" y="2634268"/>
                  </a:lnTo>
                  <a:lnTo>
                    <a:pt x="1451203" y="2617508"/>
                  </a:lnTo>
                  <a:lnTo>
                    <a:pt x="1500036" y="2597559"/>
                  </a:lnTo>
                  <a:lnTo>
                    <a:pt x="1552373" y="2574202"/>
                  </a:lnTo>
                  <a:lnTo>
                    <a:pt x="1607726" y="2547216"/>
                  </a:lnTo>
                  <a:lnTo>
                    <a:pt x="1665603" y="2516380"/>
                  </a:lnTo>
                  <a:lnTo>
                    <a:pt x="1730676" y="2478209"/>
                  </a:lnTo>
                  <a:lnTo>
                    <a:pt x="1764627" y="2456701"/>
                  </a:lnTo>
                  <a:lnTo>
                    <a:pt x="1799335" y="2433517"/>
                  </a:lnTo>
                  <a:lnTo>
                    <a:pt x="1834662" y="2408614"/>
                  </a:lnTo>
                  <a:lnTo>
                    <a:pt x="1870468" y="2381945"/>
                  </a:lnTo>
                  <a:lnTo>
                    <a:pt x="1906615" y="2353466"/>
                  </a:lnTo>
                  <a:lnTo>
                    <a:pt x="1942965" y="2323131"/>
                  </a:lnTo>
                  <a:lnTo>
                    <a:pt x="1979377" y="2290895"/>
                  </a:lnTo>
                  <a:lnTo>
                    <a:pt x="2015714" y="2256714"/>
                  </a:lnTo>
                  <a:lnTo>
                    <a:pt x="2051837" y="2220542"/>
                  </a:lnTo>
                  <a:lnTo>
                    <a:pt x="2087606" y="2182334"/>
                  </a:lnTo>
                  <a:lnTo>
                    <a:pt x="2122883" y="2142044"/>
                  </a:lnTo>
                  <a:lnTo>
                    <a:pt x="2157529" y="2099629"/>
                  </a:lnTo>
                  <a:lnTo>
                    <a:pt x="2191406" y="2055042"/>
                  </a:lnTo>
                  <a:lnTo>
                    <a:pt x="2224373" y="2008240"/>
                  </a:lnTo>
                  <a:lnTo>
                    <a:pt x="2256293" y="1959175"/>
                  </a:lnTo>
                  <a:lnTo>
                    <a:pt x="2287026" y="1907804"/>
                  </a:lnTo>
                  <a:lnTo>
                    <a:pt x="2316434" y="1854081"/>
                  </a:lnTo>
                  <a:lnTo>
                    <a:pt x="2344379" y="1797962"/>
                  </a:lnTo>
                  <a:lnTo>
                    <a:pt x="2370988" y="1739729"/>
                  </a:lnTo>
                  <a:lnTo>
                    <a:pt x="2395767" y="1681335"/>
                  </a:lnTo>
                  <a:lnTo>
                    <a:pt x="2418778" y="1622869"/>
                  </a:lnTo>
                  <a:lnTo>
                    <a:pt x="2440080" y="1564424"/>
                  </a:lnTo>
                  <a:lnTo>
                    <a:pt x="2459735" y="1506088"/>
                  </a:lnTo>
                  <a:lnTo>
                    <a:pt x="2477804" y="1447953"/>
                  </a:lnTo>
                  <a:lnTo>
                    <a:pt x="2494347" y="1390109"/>
                  </a:lnTo>
                  <a:lnTo>
                    <a:pt x="2509426" y="1332646"/>
                  </a:lnTo>
                  <a:lnTo>
                    <a:pt x="2523101" y="1275655"/>
                  </a:lnTo>
                  <a:lnTo>
                    <a:pt x="2535433" y="1219227"/>
                  </a:lnTo>
                  <a:lnTo>
                    <a:pt x="2546483" y="1163452"/>
                  </a:lnTo>
                  <a:lnTo>
                    <a:pt x="2556313" y="1108420"/>
                  </a:lnTo>
                  <a:lnTo>
                    <a:pt x="2564982" y="1054222"/>
                  </a:lnTo>
                  <a:lnTo>
                    <a:pt x="2572553" y="1000948"/>
                  </a:lnTo>
                  <a:lnTo>
                    <a:pt x="2579085" y="948689"/>
                  </a:lnTo>
                  <a:lnTo>
                    <a:pt x="2584639" y="897536"/>
                  </a:lnTo>
                  <a:lnTo>
                    <a:pt x="2589278" y="847578"/>
                  </a:lnTo>
                  <a:lnTo>
                    <a:pt x="2593060" y="798907"/>
                  </a:lnTo>
                  <a:lnTo>
                    <a:pt x="2596048" y="751613"/>
                  </a:lnTo>
                  <a:lnTo>
                    <a:pt x="2598302" y="705785"/>
                  </a:lnTo>
                  <a:lnTo>
                    <a:pt x="2599884" y="661516"/>
                  </a:lnTo>
                  <a:lnTo>
                    <a:pt x="2600853" y="618895"/>
                  </a:lnTo>
                  <a:lnTo>
                    <a:pt x="2601271" y="578012"/>
                  </a:lnTo>
                  <a:lnTo>
                    <a:pt x="2601199" y="538959"/>
                  </a:lnTo>
                  <a:lnTo>
                    <a:pt x="2599828" y="466703"/>
                  </a:lnTo>
                  <a:lnTo>
                    <a:pt x="2597227" y="402848"/>
                  </a:lnTo>
                  <a:lnTo>
                    <a:pt x="2595617" y="374299"/>
                  </a:lnTo>
                  <a:lnTo>
                    <a:pt x="2591680" y="374341"/>
                  </a:lnTo>
                  <a:lnTo>
                    <a:pt x="2540587" y="371659"/>
                  </a:lnTo>
                  <a:lnTo>
                    <a:pt x="2492103" y="363634"/>
                  </a:lnTo>
                  <a:lnTo>
                    <a:pt x="2444355" y="350294"/>
                  </a:lnTo>
                  <a:lnTo>
                    <a:pt x="2397451" y="331669"/>
                  </a:lnTo>
                  <a:lnTo>
                    <a:pt x="2351499" y="307788"/>
                  </a:lnTo>
                  <a:lnTo>
                    <a:pt x="2312690" y="283795"/>
                  </a:lnTo>
                  <a:lnTo>
                    <a:pt x="2244615" y="238551"/>
                  </a:lnTo>
                  <a:lnTo>
                    <a:pt x="2212617" y="217969"/>
                  </a:lnTo>
                  <a:lnTo>
                    <a:pt x="2176959" y="196447"/>
                  </a:lnTo>
                  <a:lnTo>
                    <a:pt x="2136675" y="174093"/>
                  </a:lnTo>
                  <a:lnTo>
                    <a:pt x="2090802" y="151017"/>
                  </a:lnTo>
                  <a:lnTo>
                    <a:pt x="2038372" y="127330"/>
                  </a:lnTo>
                  <a:lnTo>
                    <a:pt x="1978421" y="103141"/>
                  </a:lnTo>
                  <a:lnTo>
                    <a:pt x="1909983" y="78559"/>
                  </a:lnTo>
                  <a:lnTo>
                    <a:pt x="1853528" y="60500"/>
                  </a:lnTo>
                  <a:lnTo>
                    <a:pt x="1799838" y="45443"/>
                  </a:lnTo>
                  <a:lnTo>
                    <a:pt x="1748507" y="33115"/>
                  </a:lnTo>
                  <a:lnTo>
                    <a:pt x="1699124" y="23244"/>
                  </a:lnTo>
                  <a:lnTo>
                    <a:pt x="1651283" y="15557"/>
                  </a:lnTo>
                  <a:lnTo>
                    <a:pt x="1604574" y="9780"/>
                  </a:lnTo>
                  <a:lnTo>
                    <a:pt x="1558589" y="5640"/>
                  </a:lnTo>
                  <a:lnTo>
                    <a:pt x="1512920" y="2865"/>
                  </a:lnTo>
                  <a:lnTo>
                    <a:pt x="1467159" y="1182"/>
                  </a:lnTo>
                  <a:lnTo>
                    <a:pt x="1420897" y="318"/>
                  </a:lnTo>
                  <a:lnTo>
                    <a:pt x="13737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82306" y="4304183"/>
              <a:ext cx="1288118" cy="26423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107348" y="4693151"/>
              <a:ext cx="768985" cy="1010285"/>
            </a:xfrm>
            <a:custGeom>
              <a:avLst/>
              <a:gdLst/>
              <a:ahLst/>
              <a:cxnLst/>
              <a:rect l="l" t="t" r="r" b="b"/>
              <a:pathLst>
                <a:path w="768984" h="1010285">
                  <a:moveTo>
                    <a:pt x="729005" y="383311"/>
                  </a:moveTo>
                  <a:lnTo>
                    <a:pt x="728446" y="382168"/>
                  </a:lnTo>
                  <a:lnTo>
                    <a:pt x="725271" y="376999"/>
                  </a:lnTo>
                  <a:lnTo>
                    <a:pt x="716000" y="366369"/>
                  </a:lnTo>
                  <a:lnTo>
                    <a:pt x="700633" y="355523"/>
                  </a:lnTo>
                  <a:lnTo>
                    <a:pt x="699706" y="354863"/>
                  </a:lnTo>
                  <a:lnTo>
                    <a:pt x="675436" y="347091"/>
                  </a:lnTo>
                  <a:lnTo>
                    <a:pt x="674141" y="340207"/>
                  </a:lnTo>
                  <a:lnTo>
                    <a:pt x="670966" y="330720"/>
                  </a:lnTo>
                  <a:lnTo>
                    <a:pt x="665149" y="321030"/>
                  </a:lnTo>
                  <a:lnTo>
                    <a:pt x="655904" y="313537"/>
                  </a:lnTo>
                  <a:lnTo>
                    <a:pt x="652145" y="311658"/>
                  </a:lnTo>
                  <a:lnTo>
                    <a:pt x="652221" y="313537"/>
                  </a:lnTo>
                  <a:lnTo>
                    <a:pt x="652272" y="319341"/>
                  </a:lnTo>
                  <a:lnTo>
                    <a:pt x="630707" y="355523"/>
                  </a:lnTo>
                  <a:lnTo>
                    <a:pt x="411657" y="355523"/>
                  </a:lnTo>
                  <a:lnTo>
                    <a:pt x="411657" y="145453"/>
                  </a:lnTo>
                  <a:lnTo>
                    <a:pt x="416763" y="128955"/>
                  </a:lnTo>
                  <a:lnTo>
                    <a:pt x="428548" y="120078"/>
                  </a:lnTo>
                  <a:lnTo>
                    <a:pt x="441782" y="116471"/>
                  </a:lnTo>
                  <a:lnTo>
                    <a:pt x="451256" y="115785"/>
                  </a:lnTo>
                  <a:lnTo>
                    <a:pt x="455536" y="115963"/>
                  </a:lnTo>
                  <a:lnTo>
                    <a:pt x="453644" y="112204"/>
                  </a:lnTo>
                  <a:lnTo>
                    <a:pt x="446151" y="102958"/>
                  </a:lnTo>
                  <a:lnTo>
                    <a:pt x="436460" y="97142"/>
                  </a:lnTo>
                  <a:lnTo>
                    <a:pt x="426974" y="93967"/>
                  </a:lnTo>
                  <a:lnTo>
                    <a:pt x="420090" y="92671"/>
                  </a:lnTo>
                  <a:lnTo>
                    <a:pt x="412711" y="68427"/>
                  </a:lnTo>
                  <a:lnTo>
                    <a:pt x="401993" y="52146"/>
                  </a:lnTo>
                  <a:lnTo>
                    <a:pt x="392150" y="42875"/>
                  </a:lnTo>
                  <a:lnTo>
                    <a:pt x="387388" y="39687"/>
                  </a:lnTo>
                  <a:lnTo>
                    <a:pt x="386257" y="39090"/>
                  </a:lnTo>
                  <a:lnTo>
                    <a:pt x="385051" y="39687"/>
                  </a:lnTo>
                  <a:lnTo>
                    <a:pt x="379895" y="42875"/>
                  </a:lnTo>
                  <a:lnTo>
                    <a:pt x="369277" y="52146"/>
                  </a:lnTo>
                  <a:lnTo>
                    <a:pt x="357797" y="68427"/>
                  </a:lnTo>
                  <a:lnTo>
                    <a:pt x="350037" y="92671"/>
                  </a:lnTo>
                  <a:lnTo>
                    <a:pt x="343141" y="93967"/>
                  </a:lnTo>
                  <a:lnTo>
                    <a:pt x="333667" y="97142"/>
                  </a:lnTo>
                  <a:lnTo>
                    <a:pt x="323977" y="102958"/>
                  </a:lnTo>
                  <a:lnTo>
                    <a:pt x="316484" y="112204"/>
                  </a:lnTo>
                  <a:lnTo>
                    <a:pt x="315810" y="115785"/>
                  </a:lnTo>
                  <a:lnTo>
                    <a:pt x="319963" y="115785"/>
                  </a:lnTo>
                  <a:lnTo>
                    <a:pt x="328968" y="116471"/>
                  </a:lnTo>
                  <a:lnTo>
                    <a:pt x="328688" y="116471"/>
                  </a:lnTo>
                  <a:lnTo>
                    <a:pt x="341782" y="120078"/>
                  </a:lnTo>
                  <a:lnTo>
                    <a:pt x="341642" y="120078"/>
                  </a:lnTo>
                  <a:lnTo>
                    <a:pt x="353352" y="128955"/>
                  </a:lnTo>
                  <a:lnTo>
                    <a:pt x="358470" y="145453"/>
                  </a:lnTo>
                  <a:lnTo>
                    <a:pt x="358470" y="355523"/>
                  </a:lnTo>
                  <a:lnTo>
                    <a:pt x="139420" y="355523"/>
                  </a:lnTo>
                  <a:lnTo>
                    <a:pt x="132867" y="352958"/>
                  </a:lnTo>
                  <a:lnTo>
                    <a:pt x="128003" y="347878"/>
                  </a:lnTo>
                  <a:lnTo>
                    <a:pt x="121793" y="338099"/>
                  </a:lnTo>
                  <a:lnTo>
                    <a:pt x="118808" y="327672"/>
                  </a:lnTo>
                  <a:lnTo>
                    <a:pt x="117856" y="319341"/>
                  </a:lnTo>
                  <a:lnTo>
                    <a:pt x="117983" y="311658"/>
                  </a:lnTo>
                  <a:lnTo>
                    <a:pt x="114223" y="313537"/>
                  </a:lnTo>
                  <a:lnTo>
                    <a:pt x="104978" y="321030"/>
                  </a:lnTo>
                  <a:lnTo>
                    <a:pt x="99161" y="330720"/>
                  </a:lnTo>
                  <a:lnTo>
                    <a:pt x="95999" y="340207"/>
                  </a:lnTo>
                  <a:lnTo>
                    <a:pt x="94691" y="347091"/>
                  </a:lnTo>
                  <a:lnTo>
                    <a:pt x="70446" y="354482"/>
                  </a:lnTo>
                  <a:lnTo>
                    <a:pt x="54165" y="365188"/>
                  </a:lnTo>
                  <a:lnTo>
                    <a:pt x="44907" y="375031"/>
                  </a:lnTo>
                  <a:lnTo>
                    <a:pt x="41719" y="379793"/>
                  </a:lnTo>
                  <a:lnTo>
                    <a:pt x="41109" y="380923"/>
                  </a:lnTo>
                  <a:lnTo>
                    <a:pt x="41744" y="382168"/>
                  </a:lnTo>
                  <a:lnTo>
                    <a:pt x="44856" y="387248"/>
                  </a:lnTo>
                  <a:lnTo>
                    <a:pt x="54127" y="397878"/>
                  </a:lnTo>
                  <a:lnTo>
                    <a:pt x="70421" y="409371"/>
                  </a:lnTo>
                  <a:lnTo>
                    <a:pt x="94691" y="417144"/>
                  </a:lnTo>
                  <a:lnTo>
                    <a:pt x="95999" y="424040"/>
                  </a:lnTo>
                  <a:lnTo>
                    <a:pt x="99161" y="433527"/>
                  </a:lnTo>
                  <a:lnTo>
                    <a:pt x="104978" y="443217"/>
                  </a:lnTo>
                  <a:lnTo>
                    <a:pt x="114223" y="450723"/>
                  </a:lnTo>
                  <a:lnTo>
                    <a:pt x="117995" y="452602"/>
                  </a:lnTo>
                  <a:lnTo>
                    <a:pt x="117906" y="450723"/>
                  </a:lnTo>
                  <a:lnTo>
                    <a:pt x="117856" y="444906"/>
                  </a:lnTo>
                  <a:lnTo>
                    <a:pt x="139420" y="408724"/>
                  </a:lnTo>
                  <a:lnTo>
                    <a:pt x="358470" y="408724"/>
                  </a:lnTo>
                  <a:lnTo>
                    <a:pt x="358470" y="862850"/>
                  </a:lnTo>
                  <a:lnTo>
                    <a:pt x="353364" y="879348"/>
                  </a:lnTo>
                  <a:lnTo>
                    <a:pt x="341566" y="888225"/>
                  </a:lnTo>
                  <a:lnTo>
                    <a:pt x="328333" y="891844"/>
                  </a:lnTo>
                  <a:lnTo>
                    <a:pt x="318884" y="892530"/>
                  </a:lnTo>
                  <a:lnTo>
                    <a:pt x="314591" y="892352"/>
                  </a:lnTo>
                  <a:lnTo>
                    <a:pt x="316484" y="896112"/>
                  </a:lnTo>
                  <a:lnTo>
                    <a:pt x="323977" y="905357"/>
                  </a:lnTo>
                  <a:lnTo>
                    <a:pt x="333654" y="911174"/>
                  </a:lnTo>
                  <a:lnTo>
                    <a:pt x="343141" y="914336"/>
                  </a:lnTo>
                  <a:lnTo>
                    <a:pt x="350037" y="915631"/>
                  </a:lnTo>
                  <a:lnTo>
                    <a:pt x="357441" y="939914"/>
                  </a:lnTo>
                  <a:lnTo>
                    <a:pt x="368173" y="956208"/>
                  </a:lnTo>
                  <a:lnTo>
                    <a:pt x="378028" y="965479"/>
                  </a:lnTo>
                  <a:lnTo>
                    <a:pt x="382803" y="968654"/>
                  </a:lnTo>
                  <a:lnTo>
                    <a:pt x="383870" y="969225"/>
                  </a:lnTo>
                  <a:lnTo>
                    <a:pt x="385013" y="968654"/>
                  </a:lnTo>
                  <a:lnTo>
                    <a:pt x="390182" y="965479"/>
                  </a:lnTo>
                  <a:lnTo>
                    <a:pt x="400824" y="956208"/>
                  </a:lnTo>
                  <a:lnTo>
                    <a:pt x="412318" y="939914"/>
                  </a:lnTo>
                  <a:lnTo>
                    <a:pt x="420090" y="915631"/>
                  </a:lnTo>
                  <a:lnTo>
                    <a:pt x="426974" y="914336"/>
                  </a:lnTo>
                  <a:lnTo>
                    <a:pt x="436460" y="911174"/>
                  </a:lnTo>
                  <a:lnTo>
                    <a:pt x="446151" y="905357"/>
                  </a:lnTo>
                  <a:lnTo>
                    <a:pt x="453644" y="896112"/>
                  </a:lnTo>
                  <a:lnTo>
                    <a:pt x="454317" y="892543"/>
                  </a:lnTo>
                  <a:lnTo>
                    <a:pt x="447433" y="892543"/>
                  </a:lnTo>
                  <a:lnTo>
                    <a:pt x="441363" y="892352"/>
                  </a:lnTo>
                  <a:lnTo>
                    <a:pt x="437591" y="892352"/>
                  </a:lnTo>
                  <a:lnTo>
                    <a:pt x="428332" y="888225"/>
                  </a:lnTo>
                  <a:lnTo>
                    <a:pt x="420992" y="883831"/>
                  </a:lnTo>
                  <a:lnTo>
                    <a:pt x="415823" y="878141"/>
                  </a:lnTo>
                  <a:lnTo>
                    <a:pt x="412699" y="871143"/>
                  </a:lnTo>
                  <a:lnTo>
                    <a:pt x="411657" y="862850"/>
                  </a:lnTo>
                  <a:lnTo>
                    <a:pt x="411657" y="408724"/>
                  </a:lnTo>
                  <a:lnTo>
                    <a:pt x="630694" y="408724"/>
                  </a:lnTo>
                  <a:lnTo>
                    <a:pt x="637260" y="411289"/>
                  </a:lnTo>
                  <a:lnTo>
                    <a:pt x="652145" y="452602"/>
                  </a:lnTo>
                  <a:lnTo>
                    <a:pt x="655904" y="450723"/>
                  </a:lnTo>
                  <a:lnTo>
                    <a:pt x="665149" y="443217"/>
                  </a:lnTo>
                  <a:lnTo>
                    <a:pt x="670966" y="433527"/>
                  </a:lnTo>
                  <a:lnTo>
                    <a:pt x="674141" y="424040"/>
                  </a:lnTo>
                  <a:lnTo>
                    <a:pt x="675436" y="417144"/>
                  </a:lnTo>
                  <a:lnTo>
                    <a:pt x="699668" y="409765"/>
                  </a:lnTo>
                  <a:lnTo>
                    <a:pt x="701268" y="408724"/>
                  </a:lnTo>
                  <a:lnTo>
                    <a:pt x="715962" y="399059"/>
                  </a:lnTo>
                  <a:lnTo>
                    <a:pt x="725233" y="389216"/>
                  </a:lnTo>
                  <a:lnTo>
                    <a:pt x="728408" y="384441"/>
                  </a:lnTo>
                  <a:lnTo>
                    <a:pt x="729005" y="383311"/>
                  </a:lnTo>
                  <a:close/>
                </a:path>
                <a:path w="768984" h="1010285">
                  <a:moveTo>
                    <a:pt x="768858" y="381114"/>
                  </a:moveTo>
                  <a:lnTo>
                    <a:pt x="764463" y="372021"/>
                  </a:lnTo>
                  <a:lnTo>
                    <a:pt x="760374" y="363766"/>
                  </a:lnTo>
                  <a:lnTo>
                    <a:pt x="756145" y="356552"/>
                  </a:lnTo>
                  <a:lnTo>
                    <a:pt x="748207" y="346443"/>
                  </a:lnTo>
                  <a:lnTo>
                    <a:pt x="748207" y="381114"/>
                  </a:lnTo>
                  <a:lnTo>
                    <a:pt x="747979" y="381114"/>
                  </a:lnTo>
                  <a:lnTo>
                    <a:pt x="714222" y="420738"/>
                  </a:lnTo>
                  <a:lnTo>
                    <a:pt x="689838" y="431431"/>
                  </a:lnTo>
                  <a:lnTo>
                    <a:pt x="674636" y="457073"/>
                  </a:lnTo>
                  <a:lnTo>
                    <a:pt x="657250" y="472960"/>
                  </a:lnTo>
                  <a:lnTo>
                    <a:pt x="642962" y="481050"/>
                  </a:lnTo>
                  <a:lnTo>
                    <a:pt x="637032" y="483311"/>
                  </a:lnTo>
                  <a:lnTo>
                    <a:pt x="636905" y="446290"/>
                  </a:lnTo>
                  <a:lnTo>
                    <a:pt x="636854" y="445439"/>
                  </a:lnTo>
                  <a:lnTo>
                    <a:pt x="623455" y="425564"/>
                  </a:lnTo>
                  <a:lnTo>
                    <a:pt x="429628" y="425564"/>
                  </a:lnTo>
                  <a:lnTo>
                    <a:pt x="429628" y="864552"/>
                  </a:lnTo>
                  <a:lnTo>
                    <a:pt x="431965" y="871651"/>
                  </a:lnTo>
                  <a:lnTo>
                    <a:pt x="437743" y="875766"/>
                  </a:lnTo>
                  <a:lnTo>
                    <a:pt x="445084" y="877658"/>
                  </a:lnTo>
                  <a:lnTo>
                    <a:pt x="452158" y="878116"/>
                  </a:lnTo>
                  <a:lnTo>
                    <a:pt x="487387" y="878116"/>
                  </a:lnTo>
                  <a:lnTo>
                    <a:pt x="480758" y="899388"/>
                  </a:lnTo>
                  <a:lnTo>
                    <a:pt x="473151" y="911974"/>
                  </a:lnTo>
                  <a:lnTo>
                    <a:pt x="459689" y="920838"/>
                  </a:lnTo>
                  <a:lnTo>
                    <a:pt x="435508" y="930935"/>
                  </a:lnTo>
                  <a:lnTo>
                    <a:pt x="424802" y="955306"/>
                  </a:lnTo>
                  <a:lnTo>
                    <a:pt x="411365" y="971880"/>
                  </a:lnTo>
                  <a:lnTo>
                    <a:pt x="399630" y="981443"/>
                  </a:lnTo>
                  <a:lnTo>
                    <a:pt x="394030" y="984796"/>
                  </a:lnTo>
                  <a:lnTo>
                    <a:pt x="385178" y="989190"/>
                  </a:lnTo>
                  <a:lnTo>
                    <a:pt x="376097" y="984796"/>
                  </a:lnTo>
                  <a:lnTo>
                    <a:pt x="370497" y="981443"/>
                  </a:lnTo>
                  <a:lnTo>
                    <a:pt x="358749" y="971880"/>
                  </a:lnTo>
                  <a:lnTo>
                    <a:pt x="345313" y="955306"/>
                  </a:lnTo>
                  <a:lnTo>
                    <a:pt x="334619" y="930935"/>
                  </a:lnTo>
                  <a:lnTo>
                    <a:pt x="308978" y="915733"/>
                  </a:lnTo>
                  <a:lnTo>
                    <a:pt x="293090" y="898347"/>
                  </a:lnTo>
                  <a:lnTo>
                    <a:pt x="285000" y="884059"/>
                  </a:lnTo>
                  <a:lnTo>
                    <a:pt x="282740" y="878116"/>
                  </a:lnTo>
                  <a:lnTo>
                    <a:pt x="317982" y="878116"/>
                  </a:lnTo>
                  <a:lnTo>
                    <a:pt x="325043" y="877658"/>
                  </a:lnTo>
                  <a:lnTo>
                    <a:pt x="332384" y="875766"/>
                  </a:lnTo>
                  <a:lnTo>
                    <a:pt x="338150" y="871651"/>
                  </a:lnTo>
                  <a:lnTo>
                    <a:pt x="340487" y="864552"/>
                  </a:lnTo>
                  <a:lnTo>
                    <a:pt x="340487" y="444169"/>
                  </a:lnTo>
                  <a:lnTo>
                    <a:pt x="340487" y="425564"/>
                  </a:lnTo>
                  <a:lnTo>
                    <a:pt x="145402" y="425564"/>
                  </a:lnTo>
                  <a:lnTo>
                    <a:pt x="138290" y="427901"/>
                  </a:lnTo>
                  <a:lnTo>
                    <a:pt x="134188" y="433666"/>
                  </a:lnTo>
                  <a:lnTo>
                    <a:pt x="132283" y="441007"/>
                  </a:lnTo>
                  <a:lnTo>
                    <a:pt x="132080" y="444169"/>
                  </a:lnTo>
                  <a:lnTo>
                    <a:pt x="132003" y="445439"/>
                  </a:lnTo>
                  <a:lnTo>
                    <a:pt x="131940" y="446290"/>
                  </a:lnTo>
                  <a:lnTo>
                    <a:pt x="131826" y="483311"/>
                  </a:lnTo>
                  <a:lnTo>
                    <a:pt x="110566" y="476694"/>
                  </a:lnTo>
                  <a:lnTo>
                    <a:pt x="97980" y="469074"/>
                  </a:lnTo>
                  <a:lnTo>
                    <a:pt x="89115" y="455612"/>
                  </a:lnTo>
                  <a:lnTo>
                    <a:pt x="79006" y="431431"/>
                  </a:lnTo>
                  <a:lnTo>
                    <a:pt x="54648" y="420738"/>
                  </a:lnTo>
                  <a:lnTo>
                    <a:pt x="38074" y="407301"/>
                  </a:lnTo>
                  <a:lnTo>
                    <a:pt x="28511" y="395554"/>
                  </a:lnTo>
                  <a:lnTo>
                    <a:pt x="25158" y="389953"/>
                  </a:lnTo>
                  <a:lnTo>
                    <a:pt x="20764" y="381114"/>
                  </a:lnTo>
                  <a:lnTo>
                    <a:pt x="25158" y="372021"/>
                  </a:lnTo>
                  <a:lnTo>
                    <a:pt x="28511" y="366420"/>
                  </a:lnTo>
                  <a:lnTo>
                    <a:pt x="38074" y="354685"/>
                  </a:lnTo>
                  <a:lnTo>
                    <a:pt x="54648" y="341249"/>
                  </a:lnTo>
                  <a:lnTo>
                    <a:pt x="79006" y="330542"/>
                  </a:lnTo>
                  <a:lnTo>
                    <a:pt x="94221" y="304914"/>
                  </a:lnTo>
                  <a:lnTo>
                    <a:pt x="111607" y="289026"/>
                  </a:lnTo>
                  <a:lnTo>
                    <a:pt x="125895" y="280924"/>
                  </a:lnTo>
                  <a:lnTo>
                    <a:pt x="131826" y="278663"/>
                  </a:lnTo>
                  <a:lnTo>
                    <a:pt x="131914" y="315163"/>
                  </a:lnTo>
                  <a:lnTo>
                    <a:pt x="132283" y="320967"/>
                  </a:lnTo>
                  <a:lnTo>
                    <a:pt x="134188" y="328320"/>
                  </a:lnTo>
                  <a:lnTo>
                    <a:pt x="138290" y="334086"/>
                  </a:lnTo>
                  <a:lnTo>
                    <a:pt x="145402" y="336423"/>
                  </a:lnTo>
                  <a:lnTo>
                    <a:pt x="340461" y="336423"/>
                  </a:lnTo>
                  <a:lnTo>
                    <a:pt x="340461" y="317830"/>
                  </a:lnTo>
                  <a:lnTo>
                    <a:pt x="340487" y="145465"/>
                  </a:lnTo>
                  <a:lnTo>
                    <a:pt x="338150" y="138366"/>
                  </a:lnTo>
                  <a:lnTo>
                    <a:pt x="332384" y="134251"/>
                  </a:lnTo>
                  <a:lnTo>
                    <a:pt x="325043" y="132346"/>
                  </a:lnTo>
                  <a:lnTo>
                    <a:pt x="317982" y="131889"/>
                  </a:lnTo>
                  <a:lnTo>
                    <a:pt x="282740" y="131889"/>
                  </a:lnTo>
                  <a:lnTo>
                    <a:pt x="289356" y="110629"/>
                  </a:lnTo>
                  <a:lnTo>
                    <a:pt x="296964" y="98044"/>
                  </a:lnTo>
                  <a:lnTo>
                    <a:pt x="310438" y="89179"/>
                  </a:lnTo>
                  <a:lnTo>
                    <a:pt x="334619" y="79082"/>
                  </a:lnTo>
                  <a:lnTo>
                    <a:pt x="345313" y="54711"/>
                  </a:lnTo>
                  <a:lnTo>
                    <a:pt x="358749" y="38138"/>
                  </a:lnTo>
                  <a:lnTo>
                    <a:pt x="370497" y="28575"/>
                  </a:lnTo>
                  <a:lnTo>
                    <a:pt x="376097" y="25209"/>
                  </a:lnTo>
                  <a:lnTo>
                    <a:pt x="384937" y="20828"/>
                  </a:lnTo>
                  <a:lnTo>
                    <a:pt x="394030" y="25209"/>
                  </a:lnTo>
                  <a:lnTo>
                    <a:pt x="399630" y="28575"/>
                  </a:lnTo>
                  <a:lnTo>
                    <a:pt x="411365" y="38138"/>
                  </a:lnTo>
                  <a:lnTo>
                    <a:pt x="424802" y="54711"/>
                  </a:lnTo>
                  <a:lnTo>
                    <a:pt x="435508" y="79082"/>
                  </a:lnTo>
                  <a:lnTo>
                    <a:pt x="461137" y="94284"/>
                  </a:lnTo>
                  <a:lnTo>
                    <a:pt x="477024" y="111671"/>
                  </a:lnTo>
                  <a:lnTo>
                    <a:pt x="485127" y="125958"/>
                  </a:lnTo>
                  <a:lnTo>
                    <a:pt x="487387" y="131889"/>
                  </a:lnTo>
                  <a:lnTo>
                    <a:pt x="452158" y="131889"/>
                  </a:lnTo>
                  <a:lnTo>
                    <a:pt x="445084" y="132346"/>
                  </a:lnTo>
                  <a:lnTo>
                    <a:pt x="437743" y="134251"/>
                  </a:lnTo>
                  <a:lnTo>
                    <a:pt x="431965" y="138366"/>
                  </a:lnTo>
                  <a:lnTo>
                    <a:pt x="429628" y="145465"/>
                  </a:lnTo>
                  <a:lnTo>
                    <a:pt x="429602" y="336423"/>
                  </a:lnTo>
                  <a:lnTo>
                    <a:pt x="623455" y="336423"/>
                  </a:lnTo>
                  <a:lnTo>
                    <a:pt x="630555" y="334086"/>
                  </a:lnTo>
                  <a:lnTo>
                    <a:pt x="634669" y="328320"/>
                  </a:lnTo>
                  <a:lnTo>
                    <a:pt x="636562" y="320967"/>
                  </a:lnTo>
                  <a:lnTo>
                    <a:pt x="636765" y="317830"/>
                  </a:lnTo>
                  <a:lnTo>
                    <a:pt x="636854" y="316547"/>
                  </a:lnTo>
                  <a:lnTo>
                    <a:pt x="636943" y="315163"/>
                  </a:lnTo>
                  <a:lnTo>
                    <a:pt x="637032" y="278663"/>
                  </a:lnTo>
                  <a:lnTo>
                    <a:pt x="658291" y="285292"/>
                  </a:lnTo>
                  <a:lnTo>
                    <a:pt x="670877" y="292900"/>
                  </a:lnTo>
                  <a:lnTo>
                    <a:pt x="679742" y="306362"/>
                  </a:lnTo>
                  <a:lnTo>
                    <a:pt x="689838" y="330542"/>
                  </a:lnTo>
                  <a:lnTo>
                    <a:pt x="714222" y="341249"/>
                  </a:lnTo>
                  <a:lnTo>
                    <a:pt x="730783" y="354685"/>
                  </a:lnTo>
                  <a:lnTo>
                    <a:pt x="740346" y="366420"/>
                  </a:lnTo>
                  <a:lnTo>
                    <a:pt x="743699" y="372021"/>
                  </a:lnTo>
                  <a:lnTo>
                    <a:pt x="748207" y="381114"/>
                  </a:lnTo>
                  <a:lnTo>
                    <a:pt x="748207" y="346443"/>
                  </a:lnTo>
                  <a:lnTo>
                    <a:pt x="745934" y="343535"/>
                  </a:lnTo>
                  <a:lnTo>
                    <a:pt x="728941" y="328612"/>
                  </a:lnTo>
                  <a:lnTo>
                    <a:pt x="704418" y="315683"/>
                  </a:lnTo>
                  <a:lnTo>
                    <a:pt x="681799" y="281978"/>
                  </a:lnTo>
                  <a:lnTo>
                    <a:pt x="677011" y="278663"/>
                  </a:lnTo>
                  <a:lnTo>
                    <a:pt x="653351" y="262267"/>
                  </a:lnTo>
                  <a:lnTo>
                    <a:pt x="629018" y="253034"/>
                  </a:lnTo>
                  <a:lnTo>
                    <a:pt x="618705" y="250736"/>
                  </a:lnTo>
                  <a:lnTo>
                    <a:pt x="618578" y="278663"/>
                  </a:lnTo>
                  <a:lnTo>
                    <a:pt x="618464" y="304914"/>
                  </a:lnTo>
                  <a:lnTo>
                    <a:pt x="618375" y="315683"/>
                  </a:lnTo>
                  <a:lnTo>
                    <a:pt x="618299" y="316547"/>
                  </a:lnTo>
                  <a:lnTo>
                    <a:pt x="618109" y="317830"/>
                  </a:lnTo>
                  <a:lnTo>
                    <a:pt x="448233" y="317830"/>
                  </a:lnTo>
                  <a:lnTo>
                    <a:pt x="448233" y="150825"/>
                  </a:lnTo>
                  <a:lnTo>
                    <a:pt x="449516" y="150622"/>
                  </a:lnTo>
                  <a:lnTo>
                    <a:pt x="450900" y="150495"/>
                  </a:lnTo>
                  <a:lnTo>
                    <a:pt x="515315" y="150215"/>
                  </a:lnTo>
                  <a:lnTo>
                    <a:pt x="509181" y="112966"/>
                  </a:lnTo>
                  <a:lnTo>
                    <a:pt x="500380" y="91617"/>
                  </a:lnTo>
                  <a:lnTo>
                    <a:pt x="482803" y="78143"/>
                  </a:lnTo>
                  <a:lnTo>
                    <a:pt x="450367" y="64503"/>
                  </a:lnTo>
                  <a:lnTo>
                    <a:pt x="437438" y="39979"/>
                  </a:lnTo>
                  <a:lnTo>
                    <a:pt x="422516" y="22987"/>
                  </a:lnTo>
                  <a:lnTo>
                    <a:pt x="419760" y="20828"/>
                  </a:lnTo>
                  <a:lnTo>
                    <a:pt x="409498" y="12776"/>
                  </a:lnTo>
                  <a:lnTo>
                    <a:pt x="402297" y="8559"/>
                  </a:lnTo>
                  <a:lnTo>
                    <a:pt x="385064" y="0"/>
                  </a:lnTo>
                  <a:lnTo>
                    <a:pt x="367830" y="8559"/>
                  </a:lnTo>
                  <a:lnTo>
                    <a:pt x="360629" y="12776"/>
                  </a:lnTo>
                  <a:lnTo>
                    <a:pt x="347611" y="22987"/>
                  </a:lnTo>
                  <a:lnTo>
                    <a:pt x="332689" y="39979"/>
                  </a:lnTo>
                  <a:lnTo>
                    <a:pt x="319760" y="64503"/>
                  </a:lnTo>
                  <a:lnTo>
                    <a:pt x="286042" y="87122"/>
                  </a:lnTo>
                  <a:lnTo>
                    <a:pt x="266344" y="115557"/>
                  </a:lnTo>
                  <a:lnTo>
                    <a:pt x="257098" y="139903"/>
                  </a:lnTo>
                  <a:lnTo>
                    <a:pt x="254812" y="150215"/>
                  </a:lnTo>
                  <a:lnTo>
                    <a:pt x="317982" y="150495"/>
                  </a:lnTo>
                  <a:lnTo>
                    <a:pt x="319239" y="150495"/>
                  </a:lnTo>
                  <a:lnTo>
                    <a:pt x="320611" y="150622"/>
                  </a:lnTo>
                  <a:lnTo>
                    <a:pt x="321894" y="150825"/>
                  </a:lnTo>
                  <a:lnTo>
                    <a:pt x="321894" y="317830"/>
                  </a:lnTo>
                  <a:lnTo>
                    <a:pt x="150761" y="317830"/>
                  </a:lnTo>
                  <a:lnTo>
                    <a:pt x="150571" y="316547"/>
                  </a:lnTo>
                  <a:lnTo>
                    <a:pt x="150482" y="315683"/>
                  </a:lnTo>
                  <a:lnTo>
                    <a:pt x="150393" y="304914"/>
                  </a:lnTo>
                  <a:lnTo>
                    <a:pt x="150279" y="278663"/>
                  </a:lnTo>
                  <a:lnTo>
                    <a:pt x="150164" y="250736"/>
                  </a:lnTo>
                  <a:lnTo>
                    <a:pt x="112903" y="256870"/>
                  </a:lnTo>
                  <a:lnTo>
                    <a:pt x="91554" y="265684"/>
                  </a:lnTo>
                  <a:lnTo>
                    <a:pt x="78079" y="283260"/>
                  </a:lnTo>
                  <a:lnTo>
                    <a:pt x="64452" y="315683"/>
                  </a:lnTo>
                  <a:lnTo>
                    <a:pt x="39916" y="328612"/>
                  </a:lnTo>
                  <a:lnTo>
                    <a:pt x="12712" y="356552"/>
                  </a:lnTo>
                  <a:lnTo>
                    <a:pt x="0" y="381114"/>
                  </a:lnTo>
                  <a:lnTo>
                    <a:pt x="8496" y="398221"/>
                  </a:lnTo>
                  <a:lnTo>
                    <a:pt x="12712" y="405422"/>
                  </a:lnTo>
                  <a:lnTo>
                    <a:pt x="22936" y="418439"/>
                  </a:lnTo>
                  <a:lnTo>
                    <a:pt x="39916" y="433362"/>
                  </a:lnTo>
                  <a:lnTo>
                    <a:pt x="64452" y="446290"/>
                  </a:lnTo>
                  <a:lnTo>
                    <a:pt x="87058" y="480009"/>
                  </a:lnTo>
                  <a:lnTo>
                    <a:pt x="115506" y="499706"/>
                  </a:lnTo>
                  <a:lnTo>
                    <a:pt x="139839" y="508952"/>
                  </a:lnTo>
                  <a:lnTo>
                    <a:pt x="150164" y="511238"/>
                  </a:lnTo>
                  <a:lnTo>
                    <a:pt x="150279" y="483311"/>
                  </a:lnTo>
                  <a:lnTo>
                    <a:pt x="150406" y="455612"/>
                  </a:lnTo>
                  <a:lnTo>
                    <a:pt x="150482" y="446290"/>
                  </a:lnTo>
                  <a:lnTo>
                    <a:pt x="150571" y="445439"/>
                  </a:lnTo>
                  <a:lnTo>
                    <a:pt x="150761" y="444169"/>
                  </a:lnTo>
                  <a:lnTo>
                    <a:pt x="321894" y="444169"/>
                  </a:lnTo>
                  <a:lnTo>
                    <a:pt x="321894" y="859193"/>
                  </a:lnTo>
                  <a:lnTo>
                    <a:pt x="319811" y="859510"/>
                  </a:lnTo>
                  <a:lnTo>
                    <a:pt x="254812" y="859802"/>
                  </a:lnTo>
                  <a:lnTo>
                    <a:pt x="260946" y="897051"/>
                  </a:lnTo>
                  <a:lnTo>
                    <a:pt x="269748" y="918387"/>
                  </a:lnTo>
                  <a:lnTo>
                    <a:pt x="287324" y="931875"/>
                  </a:lnTo>
                  <a:lnTo>
                    <a:pt x="319760" y="945515"/>
                  </a:lnTo>
                  <a:lnTo>
                    <a:pt x="332689" y="970038"/>
                  </a:lnTo>
                  <a:lnTo>
                    <a:pt x="347611" y="987018"/>
                  </a:lnTo>
                  <a:lnTo>
                    <a:pt x="360629" y="997242"/>
                  </a:lnTo>
                  <a:lnTo>
                    <a:pt x="367830" y="1001458"/>
                  </a:lnTo>
                  <a:lnTo>
                    <a:pt x="385064" y="1010018"/>
                  </a:lnTo>
                  <a:lnTo>
                    <a:pt x="402297" y="1001458"/>
                  </a:lnTo>
                  <a:lnTo>
                    <a:pt x="437438" y="970038"/>
                  </a:lnTo>
                  <a:lnTo>
                    <a:pt x="450367" y="945515"/>
                  </a:lnTo>
                  <a:lnTo>
                    <a:pt x="484073" y="922896"/>
                  </a:lnTo>
                  <a:lnTo>
                    <a:pt x="503783" y="894448"/>
                  </a:lnTo>
                  <a:lnTo>
                    <a:pt x="513016" y="870115"/>
                  </a:lnTo>
                  <a:lnTo>
                    <a:pt x="515315" y="859802"/>
                  </a:lnTo>
                  <a:lnTo>
                    <a:pt x="450316" y="859510"/>
                  </a:lnTo>
                  <a:lnTo>
                    <a:pt x="448233" y="859193"/>
                  </a:lnTo>
                  <a:lnTo>
                    <a:pt x="448233" y="444169"/>
                  </a:lnTo>
                  <a:lnTo>
                    <a:pt x="618109" y="444169"/>
                  </a:lnTo>
                  <a:lnTo>
                    <a:pt x="618299" y="445439"/>
                  </a:lnTo>
                  <a:lnTo>
                    <a:pt x="618375" y="446290"/>
                  </a:lnTo>
                  <a:lnTo>
                    <a:pt x="618464" y="455612"/>
                  </a:lnTo>
                  <a:lnTo>
                    <a:pt x="618578" y="483311"/>
                  </a:lnTo>
                  <a:lnTo>
                    <a:pt x="618705" y="511238"/>
                  </a:lnTo>
                  <a:lnTo>
                    <a:pt x="655955" y="505104"/>
                  </a:lnTo>
                  <a:lnTo>
                    <a:pt x="677303" y="496303"/>
                  </a:lnTo>
                  <a:lnTo>
                    <a:pt x="687247" y="483311"/>
                  </a:lnTo>
                  <a:lnTo>
                    <a:pt x="690778" y="478726"/>
                  </a:lnTo>
                  <a:lnTo>
                    <a:pt x="704418" y="446290"/>
                  </a:lnTo>
                  <a:lnTo>
                    <a:pt x="728941" y="433362"/>
                  </a:lnTo>
                  <a:lnTo>
                    <a:pt x="745934" y="418439"/>
                  </a:lnTo>
                  <a:lnTo>
                    <a:pt x="756145" y="405422"/>
                  </a:lnTo>
                  <a:lnTo>
                    <a:pt x="760374" y="398221"/>
                  </a:lnTo>
                  <a:lnTo>
                    <a:pt x="768858" y="3811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47630" y="3057331"/>
              <a:ext cx="3526824" cy="492257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39934" y="3249701"/>
              <a:ext cx="310273" cy="14158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3551" y="3038482"/>
              <a:ext cx="237331" cy="3917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85353" y="3418607"/>
              <a:ext cx="399642" cy="20955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120681" y="3189452"/>
              <a:ext cx="208387" cy="41439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877575" y="3572927"/>
              <a:ext cx="417139" cy="18991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453102" y="3401006"/>
              <a:ext cx="192659" cy="44232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140959" y="3781884"/>
              <a:ext cx="443086" cy="18531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739519" y="3674400"/>
              <a:ext cx="192809" cy="45398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380481" y="4031078"/>
              <a:ext cx="451096" cy="19520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963347" y="4004464"/>
              <a:ext cx="207526" cy="43677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121372" y="4377216"/>
              <a:ext cx="232404" cy="40864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202404" y="4790953"/>
              <a:ext cx="284740" cy="37834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606024" y="4312014"/>
              <a:ext cx="409966" cy="21444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727057" y="4616131"/>
              <a:ext cx="401841" cy="24102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821682" y="4931702"/>
              <a:ext cx="360826" cy="28701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201493" y="5219003"/>
              <a:ext cx="359151" cy="33964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865775" y="5242740"/>
              <a:ext cx="323405" cy="35853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140772" y="5640875"/>
              <a:ext cx="419872" cy="30388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851894" y="5556563"/>
              <a:ext cx="298060" cy="41143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009059" y="6048265"/>
              <a:ext cx="471556" cy="27017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769148" y="5849696"/>
              <a:ext cx="275716" cy="45411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813065" y="6418129"/>
              <a:ext cx="527512" cy="24313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628902" y="6130085"/>
              <a:ext cx="241622" cy="51098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570266" y="6746758"/>
              <a:ext cx="534549" cy="22924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416093" y="6404873"/>
              <a:ext cx="226082" cy="52007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1278254" y="7041356"/>
              <a:ext cx="549899" cy="24378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1160688" y="6617285"/>
              <a:ext cx="235080" cy="53914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957646" y="7266354"/>
              <a:ext cx="555826" cy="26537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876198" y="6779814"/>
              <a:ext cx="266240" cy="53344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614724" y="7423805"/>
              <a:ext cx="516727" cy="30053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554049" y="6935286"/>
              <a:ext cx="278465" cy="49525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104243" y="3350923"/>
              <a:ext cx="2131210" cy="461014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566691" y="3057331"/>
              <a:ext cx="2456407" cy="492257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390939" y="3249701"/>
              <a:ext cx="310273" cy="15323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171439" y="3038483"/>
              <a:ext cx="209650" cy="39179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156150" y="3418607"/>
              <a:ext cx="399631" cy="20408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827458" y="3189452"/>
              <a:ext cx="190267" cy="41439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846432" y="3572927"/>
              <a:ext cx="417128" cy="18854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503877" y="3401006"/>
              <a:ext cx="184169" cy="44232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557100" y="3781884"/>
              <a:ext cx="443086" cy="18531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206521" y="3674400"/>
              <a:ext cx="195110" cy="45398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309579" y="4031079"/>
              <a:ext cx="451085" cy="19520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959109" y="4004464"/>
              <a:ext cx="218684" cy="43677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770662" y="4377217"/>
              <a:ext cx="249113" cy="40864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643940" y="4790953"/>
              <a:ext cx="294801" cy="37834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125145" y="4312015"/>
              <a:ext cx="409966" cy="21444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012248" y="4616131"/>
              <a:ext cx="401841" cy="241023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958637" y="4931743"/>
              <a:ext cx="360826" cy="28697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580502" y="5219003"/>
              <a:ext cx="359151" cy="32900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963998" y="5242740"/>
              <a:ext cx="311361" cy="358533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579765" y="5640739"/>
              <a:ext cx="420618" cy="285027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010190" y="5556563"/>
              <a:ext cx="274685" cy="411432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660531" y="6048266"/>
              <a:ext cx="471556" cy="245985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120907" y="5849696"/>
              <a:ext cx="243495" cy="454111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800579" y="6418129"/>
              <a:ext cx="527502" cy="22740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8286849" y="6130085"/>
              <a:ext cx="225403" cy="51098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8036331" y="6746758"/>
              <a:ext cx="534559" cy="22272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508453" y="6404873"/>
              <a:ext cx="216597" cy="520078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8312992" y="7041356"/>
              <a:ext cx="549910" cy="256502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734897" y="6617285"/>
              <a:ext cx="245566" cy="539145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8627663" y="7266354"/>
              <a:ext cx="555836" cy="279779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8982808" y="6779814"/>
              <a:ext cx="282143" cy="53344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9009694" y="7423805"/>
              <a:ext cx="516717" cy="321608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9288925" y="6935286"/>
              <a:ext cx="298178" cy="495251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7885777" y="3350924"/>
              <a:ext cx="2151125" cy="4610142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7779409" y="6079360"/>
              <a:ext cx="4526280" cy="1510665"/>
            </a:xfrm>
            <a:custGeom>
              <a:avLst/>
              <a:gdLst/>
              <a:ahLst/>
              <a:cxnLst/>
              <a:rect l="l" t="t" r="r" b="b"/>
              <a:pathLst>
                <a:path w="4526280" h="1510665">
                  <a:moveTo>
                    <a:pt x="2219279" y="0"/>
                  </a:moveTo>
                  <a:lnTo>
                    <a:pt x="2171792" y="471"/>
                  </a:lnTo>
                  <a:lnTo>
                    <a:pt x="2108946" y="1754"/>
                  </a:lnTo>
                  <a:lnTo>
                    <a:pt x="2032557" y="4201"/>
                  </a:lnTo>
                  <a:lnTo>
                    <a:pt x="1989850" y="5972"/>
                  </a:lnTo>
                  <a:lnTo>
                    <a:pt x="1944438" y="8167"/>
                  </a:lnTo>
                  <a:lnTo>
                    <a:pt x="1896546" y="10831"/>
                  </a:lnTo>
                  <a:lnTo>
                    <a:pt x="1846403" y="14007"/>
                  </a:lnTo>
                  <a:lnTo>
                    <a:pt x="1794235" y="17739"/>
                  </a:lnTo>
                  <a:lnTo>
                    <a:pt x="1740268" y="22073"/>
                  </a:lnTo>
                  <a:lnTo>
                    <a:pt x="1684730" y="27052"/>
                  </a:lnTo>
                  <a:lnTo>
                    <a:pt x="1627846" y="32720"/>
                  </a:lnTo>
                  <a:lnTo>
                    <a:pt x="1569845" y="39123"/>
                  </a:lnTo>
                  <a:lnTo>
                    <a:pt x="1510953" y="46303"/>
                  </a:lnTo>
                  <a:lnTo>
                    <a:pt x="1451396" y="54305"/>
                  </a:lnTo>
                  <a:lnTo>
                    <a:pt x="1391402" y="63174"/>
                  </a:lnTo>
                  <a:lnTo>
                    <a:pt x="1331197" y="72954"/>
                  </a:lnTo>
                  <a:lnTo>
                    <a:pt x="1271008" y="83689"/>
                  </a:lnTo>
                  <a:lnTo>
                    <a:pt x="1211062" y="95423"/>
                  </a:lnTo>
                  <a:lnTo>
                    <a:pt x="1151586" y="108201"/>
                  </a:lnTo>
                  <a:lnTo>
                    <a:pt x="1092806" y="122066"/>
                  </a:lnTo>
                  <a:lnTo>
                    <a:pt x="1034950" y="137064"/>
                  </a:lnTo>
                  <a:lnTo>
                    <a:pt x="978243" y="153238"/>
                  </a:lnTo>
                  <a:lnTo>
                    <a:pt x="922914" y="170632"/>
                  </a:lnTo>
                  <a:lnTo>
                    <a:pt x="869188" y="189292"/>
                  </a:lnTo>
                  <a:lnTo>
                    <a:pt x="795305" y="217003"/>
                  </a:lnTo>
                  <a:lnTo>
                    <a:pt x="728065" y="243757"/>
                  </a:lnTo>
                  <a:lnTo>
                    <a:pt x="667295" y="269659"/>
                  </a:lnTo>
                  <a:lnTo>
                    <a:pt x="612820" y="294813"/>
                  </a:lnTo>
                  <a:lnTo>
                    <a:pt x="564468" y="319324"/>
                  </a:lnTo>
                  <a:lnTo>
                    <a:pt x="522063" y="343295"/>
                  </a:lnTo>
                  <a:lnTo>
                    <a:pt x="485434" y="366831"/>
                  </a:lnTo>
                  <a:lnTo>
                    <a:pt x="454406" y="390036"/>
                  </a:lnTo>
                  <a:lnTo>
                    <a:pt x="408460" y="435873"/>
                  </a:lnTo>
                  <a:lnTo>
                    <a:pt x="382836" y="481639"/>
                  </a:lnTo>
                  <a:lnTo>
                    <a:pt x="375901" y="524051"/>
                  </a:lnTo>
                  <a:lnTo>
                    <a:pt x="382339" y="561992"/>
                  </a:lnTo>
                  <a:lnTo>
                    <a:pt x="413505" y="623970"/>
                  </a:lnTo>
                  <a:lnTo>
                    <a:pt x="452219" y="683655"/>
                  </a:lnTo>
                  <a:lnTo>
                    <a:pt x="476173" y="719157"/>
                  </a:lnTo>
                  <a:lnTo>
                    <a:pt x="501880" y="756667"/>
                  </a:lnTo>
                  <a:lnTo>
                    <a:pt x="491390" y="760537"/>
                  </a:lnTo>
                  <a:lnTo>
                    <a:pt x="437285" y="782164"/>
                  </a:lnTo>
                  <a:lnTo>
                    <a:pt x="396222" y="799899"/>
                  </a:lnTo>
                  <a:lnTo>
                    <a:pt x="347517" y="822232"/>
                  </a:lnTo>
                  <a:lnTo>
                    <a:pt x="292447" y="849152"/>
                  </a:lnTo>
                  <a:lnTo>
                    <a:pt x="232287" y="880648"/>
                  </a:lnTo>
                  <a:lnTo>
                    <a:pt x="168312" y="916708"/>
                  </a:lnTo>
                  <a:lnTo>
                    <a:pt x="101797" y="957321"/>
                  </a:lnTo>
                  <a:lnTo>
                    <a:pt x="0" y="1022125"/>
                  </a:lnTo>
                  <a:lnTo>
                    <a:pt x="120624" y="1025894"/>
                  </a:lnTo>
                  <a:lnTo>
                    <a:pt x="154533" y="1027243"/>
                  </a:lnTo>
                  <a:lnTo>
                    <a:pt x="198025" y="1029594"/>
                  </a:lnTo>
                  <a:lnTo>
                    <a:pt x="247938" y="1033020"/>
                  </a:lnTo>
                  <a:lnTo>
                    <a:pt x="301114" y="1037590"/>
                  </a:lnTo>
                  <a:lnTo>
                    <a:pt x="354392" y="1043376"/>
                  </a:lnTo>
                  <a:lnTo>
                    <a:pt x="404612" y="1050448"/>
                  </a:lnTo>
                  <a:lnTo>
                    <a:pt x="448614" y="1058878"/>
                  </a:lnTo>
                  <a:lnTo>
                    <a:pt x="292504" y="1510351"/>
                  </a:lnTo>
                  <a:lnTo>
                    <a:pt x="384570" y="1456315"/>
                  </a:lnTo>
                  <a:lnTo>
                    <a:pt x="420184" y="1436207"/>
                  </a:lnTo>
                  <a:lnTo>
                    <a:pt x="486071" y="1400387"/>
                  </a:lnTo>
                  <a:lnTo>
                    <a:pt x="529016" y="1377788"/>
                  </a:lnTo>
                  <a:lnTo>
                    <a:pt x="577909" y="1352705"/>
                  </a:lnTo>
                  <a:lnTo>
                    <a:pt x="632210" y="1325619"/>
                  </a:lnTo>
                  <a:lnTo>
                    <a:pt x="691379" y="1297013"/>
                  </a:lnTo>
                  <a:lnTo>
                    <a:pt x="754877" y="1267366"/>
                  </a:lnTo>
                  <a:lnTo>
                    <a:pt x="822162" y="1237161"/>
                  </a:lnTo>
                  <a:lnTo>
                    <a:pt x="892696" y="1206878"/>
                  </a:lnTo>
                  <a:lnTo>
                    <a:pt x="965939" y="1177000"/>
                  </a:lnTo>
                  <a:lnTo>
                    <a:pt x="1039474" y="1147243"/>
                  </a:lnTo>
                  <a:lnTo>
                    <a:pt x="1103766" y="1119962"/>
                  </a:lnTo>
                  <a:lnTo>
                    <a:pt x="1159034" y="1095044"/>
                  </a:lnTo>
                  <a:lnTo>
                    <a:pt x="1205497" y="1072380"/>
                  </a:lnTo>
                  <a:lnTo>
                    <a:pt x="1243375" y="1051857"/>
                  </a:lnTo>
                  <a:lnTo>
                    <a:pt x="1294253" y="1016795"/>
                  </a:lnTo>
                  <a:lnTo>
                    <a:pt x="1312223" y="983843"/>
                  </a:lnTo>
                  <a:lnTo>
                    <a:pt x="1311059" y="973372"/>
                  </a:lnTo>
                  <a:lnTo>
                    <a:pt x="1188948" y="666932"/>
                  </a:lnTo>
                  <a:lnTo>
                    <a:pt x="1262037" y="647813"/>
                  </a:lnTo>
                  <a:lnTo>
                    <a:pt x="1334541" y="630450"/>
                  </a:lnTo>
                  <a:lnTo>
                    <a:pt x="1406199" y="614759"/>
                  </a:lnTo>
                  <a:lnTo>
                    <a:pt x="1476752" y="600654"/>
                  </a:lnTo>
                  <a:lnTo>
                    <a:pt x="1545941" y="588052"/>
                  </a:lnTo>
                  <a:lnTo>
                    <a:pt x="1613507" y="576868"/>
                  </a:lnTo>
                  <a:lnTo>
                    <a:pt x="1679190" y="567018"/>
                  </a:lnTo>
                  <a:lnTo>
                    <a:pt x="1742731" y="558416"/>
                  </a:lnTo>
                  <a:lnTo>
                    <a:pt x="1803871" y="550980"/>
                  </a:lnTo>
                  <a:lnTo>
                    <a:pt x="1862350" y="544624"/>
                  </a:lnTo>
                  <a:lnTo>
                    <a:pt x="1917910" y="539263"/>
                  </a:lnTo>
                  <a:lnTo>
                    <a:pt x="1970290" y="534814"/>
                  </a:lnTo>
                  <a:lnTo>
                    <a:pt x="2019231" y="531192"/>
                  </a:lnTo>
                  <a:lnTo>
                    <a:pt x="2064475" y="528312"/>
                  </a:lnTo>
                  <a:lnTo>
                    <a:pt x="2105761" y="526090"/>
                  </a:lnTo>
                  <a:lnTo>
                    <a:pt x="2175425" y="523282"/>
                  </a:lnTo>
                  <a:lnTo>
                    <a:pt x="2226149" y="522093"/>
                  </a:lnTo>
                  <a:lnTo>
                    <a:pt x="2282372" y="521894"/>
                  </a:lnTo>
                  <a:lnTo>
                    <a:pt x="2322846" y="522528"/>
                  </a:lnTo>
                  <a:lnTo>
                    <a:pt x="2383298" y="524442"/>
                  </a:lnTo>
                  <a:lnTo>
                    <a:pt x="2461654" y="528312"/>
                  </a:lnTo>
                  <a:lnTo>
                    <a:pt x="2506898" y="531192"/>
                  </a:lnTo>
                  <a:lnTo>
                    <a:pt x="2555839" y="534814"/>
                  </a:lnTo>
                  <a:lnTo>
                    <a:pt x="2608220" y="539263"/>
                  </a:lnTo>
                  <a:lnTo>
                    <a:pt x="2663779" y="544624"/>
                  </a:lnTo>
                  <a:lnTo>
                    <a:pt x="2722259" y="550980"/>
                  </a:lnTo>
                  <a:lnTo>
                    <a:pt x="2783399" y="558416"/>
                  </a:lnTo>
                  <a:lnTo>
                    <a:pt x="2846941" y="567018"/>
                  </a:lnTo>
                  <a:lnTo>
                    <a:pt x="2912625" y="576868"/>
                  </a:lnTo>
                  <a:lnTo>
                    <a:pt x="2980191" y="588052"/>
                  </a:lnTo>
                  <a:lnTo>
                    <a:pt x="3049381" y="600654"/>
                  </a:lnTo>
                  <a:lnTo>
                    <a:pt x="3119934" y="614759"/>
                  </a:lnTo>
                  <a:lnTo>
                    <a:pt x="3191593" y="630450"/>
                  </a:lnTo>
                  <a:lnTo>
                    <a:pt x="3264096" y="647813"/>
                  </a:lnTo>
                  <a:lnTo>
                    <a:pt x="3337186" y="666932"/>
                  </a:lnTo>
                  <a:lnTo>
                    <a:pt x="3216540" y="969456"/>
                  </a:lnTo>
                  <a:lnTo>
                    <a:pt x="3209960" y="982901"/>
                  </a:lnTo>
                  <a:lnTo>
                    <a:pt x="3209364" y="992313"/>
                  </a:lnTo>
                  <a:lnTo>
                    <a:pt x="3253247" y="1033366"/>
                  </a:lnTo>
                  <a:lnTo>
                    <a:pt x="3320637" y="1072380"/>
                  </a:lnTo>
                  <a:lnTo>
                    <a:pt x="3367100" y="1095044"/>
                  </a:lnTo>
                  <a:lnTo>
                    <a:pt x="3422367" y="1119962"/>
                  </a:lnTo>
                  <a:lnTo>
                    <a:pt x="3486659" y="1147243"/>
                  </a:lnTo>
                  <a:lnTo>
                    <a:pt x="3560195" y="1177000"/>
                  </a:lnTo>
                  <a:lnTo>
                    <a:pt x="3633437" y="1206878"/>
                  </a:lnTo>
                  <a:lnTo>
                    <a:pt x="3703971" y="1237161"/>
                  </a:lnTo>
                  <a:lnTo>
                    <a:pt x="3771257" y="1267366"/>
                  </a:lnTo>
                  <a:lnTo>
                    <a:pt x="3834754" y="1297013"/>
                  </a:lnTo>
                  <a:lnTo>
                    <a:pt x="3893923" y="1325619"/>
                  </a:lnTo>
                  <a:lnTo>
                    <a:pt x="3948224" y="1352705"/>
                  </a:lnTo>
                  <a:lnTo>
                    <a:pt x="3997116" y="1377788"/>
                  </a:lnTo>
                  <a:lnTo>
                    <a:pt x="4040060" y="1400387"/>
                  </a:lnTo>
                  <a:lnTo>
                    <a:pt x="4076516" y="1420020"/>
                  </a:lnTo>
                  <a:lnTo>
                    <a:pt x="4146659" y="1459274"/>
                  </a:lnTo>
                  <a:lnTo>
                    <a:pt x="4233630" y="1510351"/>
                  </a:lnTo>
                  <a:lnTo>
                    <a:pt x="4077519" y="1058878"/>
                  </a:lnTo>
                  <a:lnTo>
                    <a:pt x="4121518" y="1050448"/>
                  </a:lnTo>
                  <a:lnTo>
                    <a:pt x="4171735" y="1043376"/>
                  </a:lnTo>
                  <a:lnTo>
                    <a:pt x="4225012" y="1037590"/>
                  </a:lnTo>
                  <a:lnTo>
                    <a:pt x="4278188" y="1033020"/>
                  </a:lnTo>
                  <a:lnTo>
                    <a:pt x="4328102" y="1029594"/>
                  </a:lnTo>
                  <a:lnTo>
                    <a:pt x="4371596" y="1027243"/>
                  </a:lnTo>
                  <a:lnTo>
                    <a:pt x="4526134" y="1022125"/>
                  </a:lnTo>
                  <a:lnTo>
                    <a:pt x="4424336" y="957321"/>
                  </a:lnTo>
                  <a:lnTo>
                    <a:pt x="4357821" y="916708"/>
                  </a:lnTo>
                  <a:lnTo>
                    <a:pt x="4293846" y="880648"/>
                  </a:lnTo>
                  <a:lnTo>
                    <a:pt x="4233686" y="849152"/>
                  </a:lnTo>
                  <a:lnTo>
                    <a:pt x="4178616" y="822232"/>
                  </a:lnTo>
                  <a:lnTo>
                    <a:pt x="4129912" y="799899"/>
                  </a:lnTo>
                  <a:lnTo>
                    <a:pt x="4088848" y="782164"/>
                  </a:lnTo>
                  <a:lnTo>
                    <a:pt x="4034744" y="760537"/>
                  </a:lnTo>
                  <a:lnTo>
                    <a:pt x="4024254" y="756667"/>
                  </a:lnTo>
                  <a:lnTo>
                    <a:pt x="4049958" y="719157"/>
                  </a:lnTo>
                  <a:lnTo>
                    <a:pt x="4073911" y="683655"/>
                  </a:lnTo>
                  <a:lnTo>
                    <a:pt x="4095128" y="651484"/>
                  </a:lnTo>
                  <a:lnTo>
                    <a:pt x="4129442" y="595340"/>
                  </a:lnTo>
                  <a:lnTo>
                    <a:pt x="4150232" y="524051"/>
                  </a:lnTo>
                  <a:lnTo>
                    <a:pt x="4143297" y="481639"/>
                  </a:lnTo>
                  <a:lnTo>
                    <a:pt x="4117670" y="435873"/>
                  </a:lnTo>
                  <a:lnTo>
                    <a:pt x="4071722" y="390036"/>
                  </a:lnTo>
                  <a:lnTo>
                    <a:pt x="4040695" y="366831"/>
                  </a:lnTo>
                  <a:lnTo>
                    <a:pt x="4004066" y="343295"/>
                  </a:lnTo>
                  <a:lnTo>
                    <a:pt x="3961663" y="319324"/>
                  </a:lnTo>
                  <a:lnTo>
                    <a:pt x="3913311" y="294813"/>
                  </a:lnTo>
                  <a:lnTo>
                    <a:pt x="3858837" y="269659"/>
                  </a:lnTo>
                  <a:lnTo>
                    <a:pt x="3798067" y="243757"/>
                  </a:lnTo>
                  <a:lnTo>
                    <a:pt x="3730828" y="217003"/>
                  </a:lnTo>
                  <a:lnTo>
                    <a:pt x="3656946" y="189292"/>
                  </a:lnTo>
                  <a:lnTo>
                    <a:pt x="3603220" y="170632"/>
                  </a:lnTo>
                  <a:lnTo>
                    <a:pt x="3547890" y="153238"/>
                  </a:lnTo>
                  <a:lnTo>
                    <a:pt x="3491184" y="137064"/>
                  </a:lnTo>
                  <a:lnTo>
                    <a:pt x="3433327" y="122066"/>
                  </a:lnTo>
                  <a:lnTo>
                    <a:pt x="3374547" y="108201"/>
                  </a:lnTo>
                  <a:lnTo>
                    <a:pt x="3315071" y="95423"/>
                  </a:lnTo>
                  <a:lnTo>
                    <a:pt x="3255125" y="83689"/>
                  </a:lnTo>
                  <a:lnTo>
                    <a:pt x="3194936" y="72954"/>
                  </a:lnTo>
                  <a:lnTo>
                    <a:pt x="3134731" y="63174"/>
                  </a:lnTo>
                  <a:lnTo>
                    <a:pt x="3074737" y="54305"/>
                  </a:lnTo>
                  <a:lnTo>
                    <a:pt x="3015180" y="46303"/>
                  </a:lnTo>
                  <a:lnTo>
                    <a:pt x="2956287" y="39123"/>
                  </a:lnTo>
                  <a:lnTo>
                    <a:pt x="2898286" y="32720"/>
                  </a:lnTo>
                  <a:lnTo>
                    <a:pt x="2841403" y="27052"/>
                  </a:lnTo>
                  <a:lnTo>
                    <a:pt x="2785864" y="22073"/>
                  </a:lnTo>
                  <a:lnTo>
                    <a:pt x="2731897" y="17739"/>
                  </a:lnTo>
                  <a:lnTo>
                    <a:pt x="2679728" y="14007"/>
                  </a:lnTo>
                  <a:lnTo>
                    <a:pt x="2629584" y="10831"/>
                  </a:lnTo>
                  <a:lnTo>
                    <a:pt x="2581693" y="8167"/>
                  </a:lnTo>
                  <a:lnTo>
                    <a:pt x="2536280" y="5972"/>
                  </a:lnTo>
                  <a:lnTo>
                    <a:pt x="2493572" y="4201"/>
                  </a:lnTo>
                  <a:lnTo>
                    <a:pt x="2453797" y="2810"/>
                  </a:lnTo>
                  <a:lnTo>
                    <a:pt x="2383951" y="989"/>
                  </a:lnTo>
                  <a:lnTo>
                    <a:pt x="2328556" y="156"/>
                  </a:lnTo>
                  <a:lnTo>
                    <a:pt x="22192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77" name="object 77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1052362" y="6763375"/>
              <a:ext cx="1132114" cy="743181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7901183" y="6116804"/>
              <a:ext cx="3991823" cy="1389752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9740927" y="3872248"/>
              <a:ext cx="665550" cy="83913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9898232" y="3520165"/>
              <a:ext cx="39380" cy="27779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9955433" y="3510228"/>
              <a:ext cx="39297" cy="2780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9848192" y="3538300"/>
              <a:ext cx="32061" cy="22638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9801188" y="3556656"/>
              <a:ext cx="30548" cy="21611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9760434" y="3578247"/>
              <a:ext cx="26868" cy="19182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0057212" y="3542771"/>
              <a:ext cx="33014" cy="50041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9687171" y="3601806"/>
              <a:ext cx="58574" cy="37223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0213708" y="3520166"/>
              <a:ext cx="39381" cy="27779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0156591" y="3510228"/>
              <a:ext cx="39276" cy="27800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0271047" y="3538299"/>
              <a:ext cx="32082" cy="22638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0319575" y="3556656"/>
              <a:ext cx="30548" cy="21611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0364018" y="3578246"/>
              <a:ext cx="26868" cy="19182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0405577" y="3601807"/>
              <a:ext cx="58563" cy="37224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9623728" y="3392179"/>
              <a:ext cx="892412" cy="51621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8510054" y="6262541"/>
              <a:ext cx="3026410" cy="438150"/>
            </a:xfrm>
            <a:custGeom>
              <a:avLst/>
              <a:gdLst/>
              <a:ahLst/>
              <a:cxnLst/>
              <a:rect l="l" t="t" r="r" b="b"/>
              <a:pathLst>
                <a:path w="3026409" h="438150">
                  <a:moveTo>
                    <a:pt x="241325" y="190969"/>
                  </a:moveTo>
                  <a:lnTo>
                    <a:pt x="239242" y="184518"/>
                  </a:lnTo>
                  <a:lnTo>
                    <a:pt x="187134" y="201333"/>
                  </a:lnTo>
                  <a:lnTo>
                    <a:pt x="189204" y="207772"/>
                  </a:lnTo>
                  <a:lnTo>
                    <a:pt x="194665" y="206362"/>
                  </a:lnTo>
                  <a:lnTo>
                    <a:pt x="202882" y="206019"/>
                  </a:lnTo>
                  <a:lnTo>
                    <a:pt x="220560" y="337489"/>
                  </a:lnTo>
                  <a:lnTo>
                    <a:pt x="220078" y="337642"/>
                  </a:lnTo>
                  <a:lnTo>
                    <a:pt x="144462" y="236702"/>
                  </a:lnTo>
                  <a:lnTo>
                    <a:pt x="143357" y="233222"/>
                  </a:lnTo>
                  <a:lnTo>
                    <a:pt x="143484" y="227241"/>
                  </a:lnTo>
                  <a:lnTo>
                    <a:pt x="147447" y="222770"/>
                  </a:lnTo>
                  <a:lnTo>
                    <a:pt x="153911" y="219392"/>
                  </a:lnTo>
                  <a:lnTo>
                    <a:pt x="161569" y="216674"/>
                  </a:lnTo>
                  <a:lnTo>
                    <a:pt x="159486" y="210235"/>
                  </a:lnTo>
                  <a:lnTo>
                    <a:pt x="91122" y="232283"/>
                  </a:lnTo>
                  <a:lnTo>
                    <a:pt x="93205" y="238721"/>
                  </a:lnTo>
                  <a:lnTo>
                    <a:pt x="103200" y="236474"/>
                  </a:lnTo>
                  <a:lnTo>
                    <a:pt x="110705" y="236778"/>
                  </a:lnTo>
                  <a:lnTo>
                    <a:pt x="116535" y="239661"/>
                  </a:lnTo>
                  <a:lnTo>
                    <a:pt x="121513" y="245186"/>
                  </a:lnTo>
                  <a:lnTo>
                    <a:pt x="130263" y="257416"/>
                  </a:lnTo>
                  <a:lnTo>
                    <a:pt x="129971" y="368604"/>
                  </a:lnTo>
                  <a:lnTo>
                    <a:pt x="129476" y="368769"/>
                  </a:lnTo>
                  <a:lnTo>
                    <a:pt x="52108" y="268935"/>
                  </a:lnTo>
                  <a:lnTo>
                    <a:pt x="50825" y="264972"/>
                  </a:lnTo>
                  <a:lnTo>
                    <a:pt x="51308" y="257771"/>
                  </a:lnTo>
                  <a:lnTo>
                    <a:pt x="56121" y="252450"/>
                  </a:lnTo>
                  <a:lnTo>
                    <a:pt x="62471" y="248894"/>
                  </a:lnTo>
                  <a:lnTo>
                    <a:pt x="67513" y="247002"/>
                  </a:lnTo>
                  <a:lnTo>
                    <a:pt x="65443" y="240563"/>
                  </a:lnTo>
                  <a:lnTo>
                    <a:pt x="0" y="261658"/>
                  </a:lnTo>
                  <a:lnTo>
                    <a:pt x="2057" y="268097"/>
                  </a:lnTo>
                  <a:lnTo>
                    <a:pt x="9461" y="267538"/>
                  </a:lnTo>
                  <a:lnTo>
                    <a:pt x="16548" y="269240"/>
                  </a:lnTo>
                  <a:lnTo>
                    <a:pt x="22961" y="272910"/>
                  </a:lnTo>
                  <a:lnTo>
                    <a:pt x="28346" y="278231"/>
                  </a:lnTo>
                  <a:lnTo>
                    <a:pt x="128638" y="405980"/>
                  </a:lnTo>
                  <a:lnTo>
                    <a:pt x="134696" y="404037"/>
                  </a:lnTo>
                  <a:lnTo>
                    <a:pt x="136296" y="265328"/>
                  </a:lnTo>
                  <a:lnTo>
                    <a:pt x="136791" y="265163"/>
                  </a:lnTo>
                  <a:lnTo>
                    <a:pt x="220256" y="376440"/>
                  </a:lnTo>
                  <a:lnTo>
                    <a:pt x="226568" y="374408"/>
                  </a:lnTo>
                  <a:lnTo>
                    <a:pt x="225475" y="223164"/>
                  </a:lnTo>
                  <a:lnTo>
                    <a:pt x="225793" y="217017"/>
                  </a:lnTo>
                  <a:lnTo>
                    <a:pt x="227736" y="207556"/>
                  </a:lnTo>
                  <a:lnTo>
                    <a:pt x="232511" y="197840"/>
                  </a:lnTo>
                  <a:lnTo>
                    <a:pt x="241325" y="190969"/>
                  </a:lnTo>
                  <a:close/>
                </a:path>
                <a:path w="3026409" h="438150">
                  <a:moveTo>
                    <a:pt x="449402" y="256336"/>
                  </a:moveTo>
                  <a:lnTo>
                    <a:pt x="446976" y="220878"/>
                  </a:lnTo>
                  <a:lnTo>
                    <a:pt x="431330" y="188582"/>
                  </a:lnTo>
                  <a:lnTo>
                    <a:pt x="424599" y="182537"/>
                  </a:lnTo>
                  <a:lnTo>
                    <a:pt x="424599" y="263296"/>
                  </a:lnTo>
                  <a:lnTo>
                    <a:pt x="420573" y="290957"/>
                  </a:lnTo>
                  <a:lnTo>
                    <a:pt x="407301" y="311594"/>
                  </a:lnTo>
                  <a:lnTo>
                    <a:pt x="384479" y="323659"/>
                  </a:lnTo>
                  <a:lnTo>
                    <a:pt x="356654" y="324332"/>
                  </a:lnTo>
                  <a:lnTo>
                    <a:pt x="334416" y="312089"/>
                  </a:lnTo>
                  <a:lnTo>
                    <a:pt x="317690" y="289623"/>
                  </a:lnTo>
                  <a:lnTo>
                    <a:pt x="306387" y="259613"/>
                  </a:lnTo>
                  <a:lnTo>
                    <a:pt x="301879" y="235902"/>
                  </a:lnTo>
                  <a:lnTo>
                    <a:pt x="301955" y="229247"/>
                  </a:lnTo>
                  <a:lnTo>
                    <a:pt x="302044" y="220878"/>
                  </a:lnTo>
                  <a:lnTo>
                    <a:pt x="313690" y="179082"/>
                  </a:lnTo>
                  <a:lnTo>
                    <a:pt x="350583" y="159943"/>
                  </a:lnTo>
                  <a:lnTo>
                    <a:pt x="359422" y="159943"/>
                  </a:lnTo>
                  <a:lnTo>
                    <a:pt x="405663" y="193484"/>
                  </a:lnTo>
                  <a:lnTo>
                    <a:pt x="419696" y="230174"/>
                  </a:lnTo>
                  <a:lnTo>
                    <a:pt x="424599" y="263296"/>
                  </a:lnTo>
                  <a:lnTo>
                    <a:pt x="424599" y="182537"/>
                  </a:lnTo>
                  <a:lnTo>
                    <a:pt x="405777" y="165595"/>
                  </a:lnTo>
                  <a:lnTo>
                    <a:pt x="390347" y="159943"/>
                  </a:lnTo>
                  <a:lnTo>
                    <a:pt x="373938" y="153949"/>
                  </a:lnTo>
                  <a:lnTo>
                    <a:pt x="339382" y="155676"/>
                  </a:lnTo>
                  <a:lnTo>
                    <a:pt x="308394" y="171157"/>
                  </a:lnTo>
                  <a:lnTo>
                    <a:pt x="286550" y="196875"/>
                  </a:lnTo>
                  <a:lnTo>
                    <a:pt x="275755" y="229247"/>
                  </a:lnTo>
                  <a:lnTo>
                    <a:pt x="277876" y="263296"/>
                  </a:lnTo>
                  <a:lnTo>
                    <a:pt x="277964" y="264642"/>
                  </a:lnTo>
                  <a:lnTo>
                    <a:pt x="292887" y="295986"/>
                  </a:lnTo>
                  <a:lnTo>
                    <a:pt x="317690" y="319303"/>
                  </a:lnTo>
                  <a:lnTo>
                    <a:pt x="349478" y="331597"/>
                  </a:lnTo>
                  <a:lnTo>
                    <a:pt x="385330" y="329907"/>
                  </a:lnTo>
                  <a:lnTo>
                    <a:pt x="396608" y="324332"/>
                  </a:lnTo>
                  <a:lnTo>
                    <a:pt x="416979" y="314286"/>
                  </a:lnTo>
                  <a:lnTo>
                    <a:pt x="438873" y="288620"/>
                  </a:lnTo>
                  <a:lnTo>
                    <a:pt x="449402" y="256336"/>
                  </a:lnTo>
                  <a:close/>
                </a:path>
                <a:path w="3026409" h="438150">
                  <a:moveTo>
                    <a:pt x="662165" y="262407"/>
                  </a:moveTo>
                  <a:lnTo>
                    <a:pt x="660781" y="255981"/>
                  </a:lnTo>
                  <a:lnTo>
                    <a:pt x="660742" y="255790"/>
                  </a:lnTo>
                  <a:lnTo>
                    <a:pt x="652780" y="255981"/>
                  </a:lnTo>
                  <a:lnTo>
                    <a:pt x="645401" y="252818"/>
                  </a:lnTo>
                  <a:lnTo>
                    <a:pt x="636854" y="245859"/>
                  </a:lnTo>
                  <a:lnTo>
                    <a:pt x="625398" y="234657"/>
                  </a:lnTo>
                  <a:lnTo>
                    <a:pt x="607453" y="216839"/>
                  </a:lnTo>
                  <a:lnTo>
                    <a:pt x="595782" y="205638"/>
                  </a:lnTo>
                  <a:lnTo>
                    <a:pt x="592950" y="203276"/>
                  </a:lnTo>
                  <a:lnTo>
                    <a:pt x="587844" y="199034"/>
                  </a:lnTo>
                  <a:lnTo>
                    <a:pt x="581088" y="194983"/>
                  </a:lnTo>
                  <a:lnTo>
                    <a:pt x="590359" y="189445"/>
                  </a:lnTo>
                  <a:lnTo>
                    <a:pt x="601129" y="179870"/>
                  </a:lnTo>
                  <a:lnTo>
                    <a:pt x="608939" y="165595"/>
                  </a:lnTo>
                  <a:lnTo>
                    <a:pt x="609168" y="151803"/>
                  </a:lnTo>
                  <a:lnTo>
                    <a:pt x="609269" y="145961"/>
                  </a:lnTo>
                  <a:lnTo>
                    <a:pt x="600227" y="126987"/>
                  </a:lnTo>
                  <a:lnTo>
                    <a:pt x="587857" y="117576"/>
                  </a:lnTo>
                  <a:lnTo>
                    <a:pt x="584200" y="114782"/>
                  </a:lnTo>
                  <a:lnTo>
                    <a:pt x="582815" y="114439"/>
                  </a:lnTo>
                  <a:lnTo>
                    <a:pt x="582815" y="167716"/>
                  </a:lnTo>
                  <a:lnTo>
                    <a:pt x="578777" y="181013"/>
                  </a:lnTo>
                  <a:lnTo>
                    <a:pt x="566445" y="191630"/>
                  </a:lnTo>
                  <a:lnTo>
                    <a:pt x="543242" y="199453"/>
                  </a:lnTo>
                  <a:lnTo>
                    <a:pt x="524573" y="203492"/>
                  </a:lnTo>
                  <a:lnTo>
                    <a:pt x="511263" y="142151"/>
                  </a:lnTo>
                  <a:lnTo>
                    <a:pt x="511365" y="138988"/>
                  </a:lnTo>
                  <a:lnTo>
                    <a:pt x="511467" y="135394"/>
                  </a:lnTo>
                  <a:lnTo>
                    <a:pt x="511517" y="133769"/>
                  </a:lnTo>
                  <a:lnTo>
                    <a:pt x="511530" y="133337"/>
                  </a:lnTo>
                  <a:lnTo>
                    <a:pt x="515988" y="126987"/>
                  </a:lnTo>
                  <a:lnTo>
                    <a:pt x="523786" y="122377"/>
                  </a:lnTo>
                  <a:lnTo>
                    <a:pt x="533692" y="119430"/>
                  </a:lnTo>
                  <a:lnTo>
                    <a:pt x="549160" y="117576"/>
                  </a:lnTo>
                  <a:lnTo>
                    <a:pt x="562648" y="120688"/>
                  </a:lnTo>
                  <a:lnTo>
                    <a:pt x="573519" y="131267"/>
                  </a:lnTo>
                  <a:lnTo>
                    <a:pt x="581101" y="151803"/>
                  </a:lnTo>
                  <a:lnTo>
                    <a:pt x="582815" y="167716"/>
                  </a:lnTo>
                  <a:lnTo>
                    <a:pt x="582815" y="114439"/>
                  </a:lnTo>
                  <a:lnTo>
                    <a:pt x="563321" y="109486"/>
                  </a:lnTo>
                  <a:lnTo>
                    <a:pt x="539724" y="111188"/>
                  </a:lnTo>
                  <a:lnTo>
                    <a:pt x="458597" y="128778"/>
                  </a:lnTo>
                  <a:lnTo>
                    <a:pt x="460019" y="135394"/>
                  </a:lnTo>
                  <a:lnTo>
                    <a:pt x="471106" y="133769"/>
                  </a:lnTo>
                  <a:lnTo>
                    <a:pt x="478701" y="134683"/>
                  </a:lnTo>
                  <a:lnTo>
                    <a:pt x="483590" y="138988"/>
                  </a:lnTo>
                  <a:lnTo>
                    <a:pt x="486625" y="147497"/>
                  </a:lnTo>
                  <a:lnTo>
                    <a:pt x="513219" y="270014"/>
                  </a:lnTo>
                  <a:lnTo>
                    <a:pt x="513854" y="276656"/>
                  </a:lnTo>
                  <a:lnTo>
                    <a:pt x="513930" y="277406"/>
                  </a:lnTo>
                  <a:lnTo>
                    <a:pt x="514019" y="278320"/>
                  </a:lnTo>
                  <a:lnTo>
                    <a:pt x="514057" y="278777"/>
                  </a:lnTo>
                  <a:lnTo>
                    <a:pt x="511556" y="284695"/>
                  </a:lnTo>
                  <a:lnTo>
                    <a:pt x="505091" y="288721"/>
                  </a:lnTo>
                  <a:lnTo>
                    <a:pt x="494017" y="291922"/>
                  </a:lnTo>
                  <a:lnTo>
                    <a:pt x="495452" y="298551"/>
                  </a:lnTo>
                  <a:lnTo>
                    <a:pt x="565873" y="283273"/>
                  </a:lnTo>
                  <a:lnTo>
                    <a:pt x="564896" y="278777"/>
                  </a:lnTo>
                  <a:lnTo>
                    <a:pt x="564794" y="278320"/>
                  </a:lnTo>
                  <a:lnTo>
                    <a:pt x="564426" y="276656"/>
                  </a:lnTo>
                  <a:lnTo>
                    <a:pt x="553250" y="278320"/>
                  </a:lnTo>
                  <a:lnTo>
                    <a:pt x="545668" y="277406"/>
                  </a:lnTo>
                  <a:lnTo>
                    <a:pt x="540829" y="273088"/>
                  </a:lnTo>
                  <a:lnTo>
                    <a:pt x="537832" y="264579"/>
                  </a:lnTo>
                  <a:lnTo>
                    <a:pt x="525907" y="209600"/>
                  </a:lnTo>
                  <a:lnTo>
                    <a:pt x="554062" y="203492"/>
                  </a:lnTo>
                  <a:lnTo>
                    <a:pt x="555028" y="203276"/>
                  </a:lnTo>
                  <a:lnTo>
                    <a:pt x="562127" y="208407"/>
                  </a:lnTo>
                  <a:lnTo>
                    <a:pt x="575017" y="219684"/>
                  </a:lnTo>
                  <a:lnTo>
                    <a:pt x="594499" y="238239"/>
                  </a:lnTo>
                  <a:lnTo>
                    <a:pt x="627087" y="270014"/>
                  </a:lnTo>
                  <a:lnTo>
                    <a:pt x="662165" y="262407"/>
                  </a:lnTo>
                  <a:close/>
                </a:path>
                <a:path w="3026409" h="438150">
                  <a:moveTo>
                    <a:pt x="836752" y="174459"/>
                  </a:moveTo>
                  <a:lnTo>
                    <a:pt x="831253" y="175425"/>
                  </a:lnTo>
                  <a:lnTo>
                    <a:pt x="816724" y="206679"/>
                  </a:lnTo>
                  <a:lnTo>
                    <a:pt x="803490" y="223951"/>
                  </a:lnTo>
                  <a:lnTo>
                    <a:pt x="786091" y="232676"/>
                  </a:lnTo>
                  <a:lnTo>
                    <a:pt x="759079" y="238302"/>
                  </a:lnTo>
                  <a:lnTo>
                    <a:pt x="743800" y="239903"/>
                  </a:lnTo>
                  <a:lnTo>
                    <a:pt x="735126" y="237553"/>
                  </a:lnTo>
                  <a:lnTo>
                    <a:pt x="730669" y="230797"/>
                  </a:lnTo>
                  <a:lnTo>
                    <a:pt x="728052" y="219151"/>
                  </a:lnTo>
                  <a:lnTo>
                    <a:pt x="707567" y="102387"/>
                  </a:lnTo>
                  <a:lnTo>
                    <a:pt x="707110" y="93484"/>
                  </a:lnTo>
                  <a:lnTo>
                    <a:pt x="709930" y="87668"/>
                  </a:lnTo>
                  <a:lnTo>
                    <a:pt x="716635" y="83883"/>
                  </a:lnTo>
                  <a:lnTo>
                    <a:pt x="727862" y="81114"/>
                  </a:lnTo>
                  <a:lnTo>
                    <a:pt x="726694" y="74447"/>
                  </a:lnTo>
                  <a:lnTo>
                    <a:pt x="655485" y="86906"/>
                  </a:lnTo>
                  <a:lnTo>
                    <a:pt x="656653" y="93586"/>
                  </a:lnTo>
                  <a:lnTo>
                    <a:pt x="667893" y="92379"/>
                  </a:lnTo>
                  <a:lnTo>
                    <a:pt x="675424" y="93599"/>
                  </a:lnTo>
                  <a:lnTo>
                    <a:pt x="680085" y="98107"/>
                  </a:lnTo>
                  <a:lnTo>
                    <a:pt x="682726" y="106730"/>
                  </a:lnTo>
                  <a:lnTo>
                    <a:pt x="704405" y="230174"/>
                  </a:lnTo>
                  <a:lnTo>
                    <a:pt x="704900" y="239064"/>
                  </a:lnTo>
                  <a:lnTo>
                    <a:pt x="702170" y="244881"/>
                  </a:lnTo>
                  <a:lnTo>
                    <a:pt x="695540" y="248640"/>
                  </a:lnTo>
                  <a:lnTo>
                    <a:pt x="684352" y="251396"/>
                  </a:lnTo>
                  <a:lnTo>
                    <a:pt x="685520" y="258051"/>
                  </a:lnTo>
                  <a:lnTo>
                    <a:pt x="832954" y="232257"/>
                  </a:lnTo>
                  <a:lnTo>
                    <a:pt x="836752" y="174459"/>
                  </a:lnTo>
                  <a:close/>
                </a:path>
                <a:path w="3026409" h="438150">
                  <a:moveTo>
                    <a:pt x="1043698" y="117411"/>
                  </a:moveTo>
                  <a:lnTo>
                    <a:pt x="1034923" y="89420"/>
                  </a:lnTo>
                  <a:lnTo>
                    <a:pt x="1014920" y="63182"/>
                  </a:lnTo>
                  <a:lnTo>
                    <a:pt x="1014920" y="119354"/>
                  </a:lnTo>
                  <a:lnTo>
                    <a:pt x="1013574" y="160997"/>
                  </a:lnTo>
                  <a:lnTo>
                    <a:pt x="999223" y="187502"/>
                  </a:lnTo>
                  <a:lnTo>
                    <a:pt x="976350" y="202311"/>
                  </a:lnTo>
                  <a:lnTo>
                    <a:pt x="949426" y="208876"/>
                  </a:lnTo>
                  <a:lnTo>
                    <a:pt x="932522" y="210477"/>
                  </a:lnTo>
                  <a:lnTo>
                    <a:pt x="922489" y="209232"/>
                  </a:lnTo>
                  <a:lnTo>
                    <a:pt x="917308" y="204343"/>
                  </a:lnTo>
                  <a:lnTo>
                    <a:pt x="914984" y="195008"/>
                  </a:lnTo>
                  <a:lnTo>
                    <a:pt x="898499" y="69989"/>
                  </a:lnTo>
                  <a:lnTo>
                    <a:pt x="898931" y="63042"/>
                  </a:lnTo>
                  <a:lnTo>
                    <a:pt x="945515" y="48945"/>
                  </a:lnTo>
                  <a:lnTo>
                    <a:pt x="955471" y="49479"/>
                  </a:lnTo>
                  <a:lnTo>
                    <a:pt x="996492" y="72542"/>
                  </a:lnTo>
                  <a:lnTo>
                    <a:pt x="1014920" y="119354"/>
                  </a:lnTo>
                  <a:lnTo>
                    <a:pt x="1014920" y="63182"/>
                  </a:lnTo>
                  <a:lnTo>
                    <a:pt x="1014818" y="63042"/>
                  </a:lnTo>
                  <a:lnTo>
                    <a:pt x="989203" y="48945"/>
                  </a:lnTo>
                  <a:lnTo>
                    <a:pt x="982141" y="45046"/>
                  </a:lnTo>
                  <a:lnTo>
                    <a:pt x="935672" y="42240"/>
                  </a:lnTo>
                  <a:lnTo>
                    <a:pt x="847572" y="53809"/>
                  </a:lnTo>
                  <a:lnTo>
                    <a:pt x="848258" y="58953"/>
                  </a:lnTo>
                  <a:lnTo>
                    <a:pt x="848372" y="59817"/>
                  </a:lnTo>
                  <a:lnTo>
                    <a:pt x="848461" y="60528"/>
                  </a:lnTo>
                  <a:lnTo>
                    <a:pt x="859612" y="59817"/>
                  </a:lnTo>
                  <a:lnTo>
                    <a:pt x="867003" y="61379"/>
                  </a:lnTo>
                  <a:lnTo>
                    <a:pt x="890092" y="199059"/>
                  </a:lnTo>
                  <a:lnTo>
                    <a:pt x="890219" y="207962"/>
                  </a:lnTo>
                  <a:lnTo>
                    <a:pt x="887272" y="213652"/>
                  </a:lnTo>
                  <a:lnTo>
                    <a:pt x="880567" y="217119"/>
                  </a:lnTo>
                  <a:lnTo>
                    <a:pt x="869416" y="219379"/>
                  </a:lnTo>
                  <a:lnTo>
                    <a:pt x="870292" y="226098"/>
                  </a:lnTo>
                  <a:lnTo>
                    <a:pt x="961682" y="214109"/>
                  </a:lnTo>
                  <a:lnTo>
                    <a:pt x="973696" y="210477"/>
                  </a:lnTo>
                  <a:lnTo>
                    <a:pt x="998740" y="202920"/>
                  </a:lnTo>
                  <a:lnTo>
                    <a:pt x="1025867" y="181635"/>
                  </a:lnTo>
                  <a:lnTo>
                    <a:pt x="1041412" y="152425"/>
                  </a:lnTo>
                  <a:lnTo>
                    <a:pt x="1043698" y="117411"/>
                  </a:lnTo>
                  <a:close/>
                </a:path>
                <a:path w="3026409" h="438150">
                  <a:moveTo>
                    <a:pt x="1297584" y="136283"/>
                  </a:moveTo>
                  <a:lnTo>
                    <a:pt x="1290739" y="136791"/>
                  </a:lnTo>
                  <a:lnTo>
                    <a:pt x="1276604" y="157962"/>
                  </a:lnTo>
                  <a:lnTo>
                    <a:pt x="1263992" y="170535"/>
                  </a:lnTo>
                  <a:lnTo>
                    <a:pt x="1247825" y="177114"/>
                  </a:lnTo>
                  <a:lnTo>
                    <a:pt x="1223010" y="180276"/>
                  </a:lnTo>
                  <a:lnTo>
                    <a:pt x="1208798" y="180352"/>
                  </a:lnTo>
                  <a:lnTo>
                    <a:pt x="1200531" y="178181"/>
                  </a:lnTo>
                  <a:lnTo>
                    <a:pt x="1196568" y="174117"/>
                  </a:lnTo>
                  <a:lnTo>
                    <a:pt x="1195311" y="168529"/>
                  </a:lnTo>
                  <a:lnTo>
                    <a:pt x="1190409" y="103352"/>
                  </a:lnTo>
                  <a:lnTo>
                    <a:pt x="1214793" y="101523"/>
                  </a:lnTo>
                  <a:lnTo>
                    <a:pt x="1229487" y="103403"/>
                  </a:lnTo>
                  <a:lnTo>
                    <a:pt x="1238770" y="110121"/>
                  </a:lnTo>
                  <a:lnTo>
                    <a:pt x="1244180" y="119253"/>
                  </a:lnTo>
                  <a:lnTo>
                    <a:pt x="1247203" y="128320"/>
                  </a:lnTo>
                  <a:lnTo>
                    <a:pt x="1252791" y="127914"/>
                  </a:lnTo>
                  <a:lnTo>
                    <a:pt x="1248105" y="65595"/>
                  </a:lnTo>
                  <a:lnTo>
                    <a:pt x="1242517" y="66014"/>
                  </a:lnTo>
                  <a:lnTo>
                    <a:pt x="1241894" y="72732"/>
                  </a:lnTo>
                  <a:lnTo>
                    <a:pt x="1238580" y="82042"/>
                  </a:lnTo>
                  <a:lnTo>
                    <a:pt x="1230172" y="90665"/>
                  </a:lnTo>
                  <a:lnTo>
                    <a:pt x="1214310" y="95288"/>
                  </a:lnTo>
                  <a:lnTo>
                    <a:pt x="1189939" y="97129"/>
                  </a:lnTo>
                  <a:lnTo>
                    <a:pt x="1185672" y="40271"/>
                  </a:lnTo>
                  <a:lnTo>
                    <a:pt x="1233843" y="19939"/>
                  </a:lnTo>
                  <a:lnTo>
                    <a:pt x="1247279" y="23558"/>
                  </a:lnTo>
                  <a:lnTo>
                    <a:pt x="1261008" y="32918"/>
                  </a:lnTo>
                  <a:lnTo>
                    <a:pt x="1279867" y="49885"/>
                  </a:lnTo>
                  <a:lnTo>
                    <a:pt x="1286217" y="49415"/>
                  </a:lnTo>
                  <a:lnTo>
                    <a:pt x="1268158" y="9525"/>
                  </a:lnTo>
                  <a:lnTo>
                    <a:pt x="1135341" y="19507"/>
                  </a:lnTo>
                  <a:lnTo>
                    <a:pt x="1135837" y="26250"/>
                  </a:lnTo>
                  <a:lnTo>
                    <a:pt x="1146721" y="26123"/>
                  </a:lnTo>
                  <a:lnTo>
                    <a:pt x="1154137" y="27952"/>
                  </a:lnTo>
                  <a:lnTo>
                    <a:pt x="1158570" y="32842"/>
                  </a:lnTo>
                  <a:lnTo>
                    <a:pt x="1160513" y="41884"/>
                  </a:lnTo>
                  <a:lnTo>
                    <a:pt x="1169898" y="166789"/>
                  </a:lnTo>
                  <a:lnTo>
                    <a:pt x="1169517" y="175679"/>
                  </a:lnTo>
                  <a:lnTo>
                    <a:pt x="1166215" y="181190"/>
                  </a:lnTo>
                  <a:lnTo>
                    <a:pt x="1159243" y="184289"/>
                  </a:lnTo>
                  <a:lnTo>
                    <a:pt x="1147838" y="185928"/>
                  </a:lnTo>
                  <a:lnTo>
                    <a:pt x="1148334" y="192697"/>
                  </a:lnTo>
                  <a:lnTo>
                    <a:pt x="1285976" y="182321"/>
                  </a:lnTo>
                  <a:lnTo>
                    <a:pt x="1297584" y="136283"/>
                  </a:lnTo>
                  <a:close/>
                </a:path>
                <a:path w="3026409" h="438150">
                  <a:moveTo>
                    <a:pt x="1486255" y="134429"/>
                  </a:moveTo>
                  <a:lnTo>
                    <a:pt x="1480527" y="130987"/>
                  </a:lnTo>
                  <a:lnTo>
                    <a:pt x="1471841" y="142709"/>
                  </a:lnTo>
                  <a:lnTo>
                    <a:pt x="1459611" y="155028"/>
                  </a:lnTo>
                  <a:lnTo>
                    <a:pt x="1442758" y="164985"/>
                  </a:lnTo>
                  <a:lnTo>
                    <a:pt x="1420202" y="169570"/>
                  </a:lnTo>
                  <a:lnTo>
                    <a:pt x="1393418" y="164998"/>
                  </a:lnTo>
                  <a:lnTo>
                    <a:pt x="1371828" y="149669"/>
                  </a:lnTo>
                  <a:lnTo>
                    <a:pt x="1357083" y="124180"/>
                  </a:lnTo>
                  <a:lnTo>
                    <a:pt x="1350873" y="89128"/>
                  </a:lnTo>
                  <a:lnTo>
                    <a:pt x="1353362" y="57569"/>
                  </a:lnTo>
                  <a:lnTo>
                    <a:pt x="1363179" y="31661"/>
                  </a:lnTo>
                  <a:lnTo>
                    <a:pt x="1380401" y="13893"/>
                  </a:lnTo>
                  <a:lnTo>
                    <a:pt x="1405089" y="6743"/>
                  </a:lnTo>
                  <a:lnTo>
                    <a:pt x="1418475" y="7708"/>
                  </a:lnTo>
                  <a:lnTo>
                    <a:pt x="1455851" y="31940"/>
                  </a:lnTo>
                  <a:lnTo>
                    <a:pt x="1470774" y="55778"/>
                  </a:lnTo>
                  <a:lnTo>
                    <a:pt x="1476108" y="55600"/>
                  </a:lnTo>
                  <a:lnTo>
                    <a:pt x="1473250" y="2806"/>
                  </a:lnTo>
                  <a:lnTo>
                    <a:pt x="1467142" y="3022"/>
                  </a:lnTo>
                  <a:lnTo>
                    <a:pt x="1463217" y="14884"/>
                  </a:lnTo>
                  <a:lnTo>
                    <a:pt x="1452016" y="15278"/>
                  </a:lnTo>
                  <a:lnTo>
                    <a:pt x="1410258" y="203"/>
                  </a:lnTo>
                  <a:lnTo>
                    <a:pt x="1402816" y="63"/>
                  </a:lnTo>
                  <a:lnTo>
                    <a:pt x="1369923" y="8674"/>
                  </a:lnTo>
                  <a:lnTo>
                    <a:pt x="1344066" y="29629"/>
                  </a:lnTo>
                  <a:lnTo>
                    <a:pt x="1327454" y="59296"/>
                  </a:lnTo>
                  <a:lnTo>
                    <a:pt x="1322260" y="94056"/>
                  </a:lnTo>
                  <a:lnTo>
                    <a:pt x="1327962" y="123494"/>
                  </a:lnTo>
                  <a:lnTo>
                    <a:pt x="1344129" y="151803"/>
                  </a:lnTo>
                  <a:lnTo>
                    <a:pt x="1372209" y="172720"/>
                  </a:lnTo>
                  <a:lnTo>
                    <a:pt x="1413687" y="179959"/>
                  </a:lnTo>
                  <a:lnTo>
                    <a:pt x="1442859" y="174447"/>
                  </a:lnTo>
                  <a:lnTo>
                    <a:pt x="1463357" y="162687"/>
                  </a:lnTo>
                  <a:lnTo>
                    <a:pt x="1477149" y="148170"/>
                  </a:lnTo>
                  <a:lnTo>
                    <a:pt x="1486255" y="134429"/>
                  </a:lnTo>
                  <a:close/>
                </a:path>
                <a:path w="3026409" h="438150">
                  <a:moveTo>
                    <a:pt x="1705991" y="2146"/>
                  </a:moveTo>
                  <a:lnTo>
                    <a:pt x="1644383" y="1460"/>
                  </a:lnTo>
                  <a:lnTo>
                    <a:pt x="1644319" y="8216"/>
                  </a:lnTo>
                  <a:lnTo>
                    <a:pt x="1653184" y="8839"/>
                  </a:lnTo>
                  <a:lnTo>
                    <a:pt x="1662734" y="11430"/>
                  </a:lnTo>
                  <a:lnTo>
                    <a:pt x="1670342" y="17894"/>
                  </a:lnTo>
                  <a:lnTo>
                    <a:pt x="1673352" y="30162"/>
                  </a:lnTo>
                  <a:lnTo>
                    <a:pt x="1672539" y="104381"/>
                  </a:lnTo>
                  <a:lnTo>
                    <a:pt x="1671421" y="124307"/>
                  </a:lnTo>
                  <a:lnTo>
                    <a:pt x="1664957" y="145529"/>
                  </a:lnTo>
                  <a:lnTo>
                    <a:pt x="1647850" y="162280"/>
                  </a:lnTo>
                  <a:lnTo>
                    <a:pt x="1614817" y="168821"/>
                  </a:lnTo>
                  <a:lnTo>
                    <a:pt x="1596212" y="166382"/>
                  </a:lnTo>
                  <a:lnTo>
                    <a:pt x="1578889" y="157924"/>
                  </a:lnTo>
                  <a:lnTo>
                    <a:pt x="1566189" y="141160"/>
                  </a:lnTo>
                  <a:lnTo>
                    <a:pt x="1561465" y="113817"/>
                  </a:lnTo>
                  <a:lnTo>
                    <a:pt x="1562417" y="24752"/>
                  </a:lnTo>
                  <a:lnTo>
                    <a:pt x="1563636" y="15925"/>
                  </a:lnTo>
                  <a:lnTo>
                    <a:pt x="1567510" y="10718"/>
                  </a:lnTo>
                  <a:lnTo>
                    <a:pt x="1574736" y="8229"/>
                  </a:lnTo>
                  <a:lnTo>
                    <a:pt x="1586039" y="7569"/>
                  </a:lnTo>
                  <a:lnTo>
                    <a:pt x="1586103" y="800"/>
                  </a:lnTo>
                  <a:lnTo>
                    <a:pt x="1514081" y="0"/>
                  </a:lnTo>
                  <a:lnTo>
                    <a:pt x="1513992" y="6781"/>
                  </a:lnTo>
                  <a:lnTo>
                    <a:pt x="1525168" y="7645"/>
                  </a:lnTo>
                  <a:lnTo>
                    <a:pt x="1532356" y="10236"/>
                  </a:lnTo>
                  <a:lnTo>
                    <a:pt x="1536166" y="15519"/>
                  </a:lnTo>
                  <a:lnTo>
                    <a:pt x="1537220" y="24485"/>
                  </a:lnTo>
                  <a:lnTo>
                    <a:pt x="1536255" y="113525"/>
                  </a:lnTo>
                  <a:lnTo>
                    <a:pt x="1536547" y="123139"/>
                  </a:lnTo>
                  <a:lnTo>
                    <a:pt x="1556143" y="162902"/>
                  </a:lnTo>
                  <a:lnTo>
                    <a:pt x="1608353" y="177876"/>
                  </a:lnTo>
                  <a:lnTo>
                    <a:pt x="1640497" y="173710"/>
                  </a:lnTo>
                  <a:lnTo>
                    <a:pt x="1662353" y="160807"/>
                  </a:lnTo>
                  <a:lnTo>
                    <a:pt x="1674888" y="139839"/>
                  </a:lnTo>
                  <a:lnTo>
                    <a:pt x="1679079" y="111480"/>
                  </a:lnTo>
                  <a:lnTo>
                    <a:pt x="1679994" y="27901"/>
                  </a:lnTo>
                  <a:lnTo>
                    <a:pt x="1681543" y="20840"/>
                  </a:lnTo>
                  <a:lnTo>
                    <a:pt x="1686204" y="14909"/>
                  </a:lnTo>
                  <a:lnTo>
                    <a:pt x="1694243" y="10731"/>
                  </a:lnTo>
                  <a:lnTo>
                    <a:pt x="1705902" y="8915"/>
                  </a:lnTo>
                  <a:lnTo>
                    <a:pt x="1705991" y="2146"/>
                  </a:lnTo>
                  <a:close/>
                </a:path>
                <a:path w="3026409" h="438150">
                  <a:moveTo>
                    <a:pt x="1975332" y="18643"/>
                  </a:moveTo>
                  <a:lnTo>
                    <a:pt x="1918195" y="14808"/>
                  </a:lnTo>
                  <a:lnTo>
                    <a:pt x="1850021" y="152730"/>
                  </a:lnTo>
                  <a:lnTo>
                    <a:pt x="1802384" y="7048"/>
                  </a:lnTo>
                  <a:lnTo>
                    <a:pt x="1741195" y="2946"/>
                  </a:lnTo>
                  <a:lnTo>
                    <a:pt x="1740750" y="9690"/>
                  </a:lnTo>
                  <a:lnTo>
                    <a:pt x="1750453" y="11087"/>
                  </a:lnTo>
                  <a:lnTo>
                    <a:pt x="1758632" y="14452"/>
                  </a:lnTo>
                  <a:lnTo>
                    <a:pt x="1764042" y="21196"/>
                  </a:lnTo>
                  <a:lnTo>
                    <a:pt x="1765465" y="32753"/>
                  </a:lnTo>
                  <a:lnTo>
                    <a:pt x="1756994" y="159296"/>
                  </a:lnTo>
                  <a:lnTo>
                    <a:pt x="1754517" y="161975"/>
                  </a:lnTo>
                  <a:lnTo>
                    <a:pt x="1746034" y="166636"/>
                  </a:lnTo>
                  <a:lnTo>
                    <a:pt x="1738960" y="169557"/>
                  </a:lnTo>
                  <a:lnTo>
                    <a:pt x="1730019" y="169481"/>
                  </a:lnTo>
                  <a:lnTo>
                    <a:pt x="1729574" y="176237"/>
                  </a:lnTo>
                  <a:lnTo>
                    <a:pt x="1785696" y="180009"/>
                  </a:lnTo>
                  <a:lnTo>
                    <a:pt x="1786166" y="173253"/>
                  </a:lnTo>
                  <a:lnTo>
                    <a:pt x="1779587" y="172288"/>
                  </a:lnTo>
                  <a:lnTo>
                    <a:pt x="1773389" y="169786"/>
                  </a:lnTo>
                  <a:lnTo>
                    <a:pt x="1768322" y="165265"/>
                  </a:lnTo>
                  <a:lnTo>
                    <a:pt x="1764258" y="161340"/>
                  </a:lnTo>
                  <a:lnTo>
                    <a:pt x="1762734" y="157327"/>
                  </a:lnTo>
                  <a:lnTo>
                    <a:pt x="1772488" y="11823"/>
                  </a:lnTo>
                  <a:lnTo>
                    <a:pt x="1778825" y="12242"/>
                  </a:lnTo>
                  <a:lnTo>
                    <a:pt x="1835226" y="183324"/>
                  </a:lnTo>
                  <a:lnTo>
                    <a:pt x="1841322" y="183743"/>
                  </a:lnTo>
                  <a:lnTo>
                    <a:pt x="1920786" y="21767"/>
                  </a:lnTo>
                  <a:lnTo>
                    <a:pt x="1926386" y="22148"/>
                  </a:lnTo>
                  <a:lnTo>
                    <a:pt x="1916836" y="164528"/>
                  </a:lnTo>
                  <a:lnTo>
                    <a:pt x="1914842" y="173913"/>
                  </a:lnTo>
                  <a:lnTo>
                    <a:pt x="1910270" y="178803"/>
                  </a:lnTo>
                  <a:lnTo>
                    <a:pt x="1902853" y="180505"/>
                  </a:lnTo>
                  <a:lnTo>
                    <a:pt x="1892312" y="180365"/>
                  </a:lnTo>
                  <a:lnTo>
                    <a:pt x="1891855" y="187109"/>
                  </a:lnTo>
                  <a:lnTo>
                    <a:pt x="1963724" y="191935"/>
                  </a:lnTo>
                  <a:lnTo>
                    <a:pt x="1964182" y="185191"/>
                  </a:lnTo>
                  <a:lnTo>
                    <a:pt x="1952663" y="183591"/>
                  </a:lnTo>
                  <a:lnTo>
                    <a:pt x="1945678" y="180492"/>
                  </a:lnTo>
                  <a:lnTo>
                    <a:pt x="1942401" y="174993"/>
                  </a:lnTo>
                  <a:lnTo>
                    <a:pt x="1941982" y="166217"/>
                  </a:lnTo>
                  <a:lnTo>
                    <a:pt x="1950351" y="41236"/>
                  </a:lnTo>
                  <a:lnTo>
                    <a:pt x="1951913" y="32588"/>
                  </a:lnTo>
                  <a:lnTo>
                    <a:pt x="1955825" y="27584"/>
                  </a:lnTo>
                  <a:lnTo>
                    <a:pt x="1963140" y="25438"/>
                  </a:lnTo>
                  <a:lnTo>
                    <a:pt x="1974888" y="25400"/>
                  </a:lnTo>
                  <a:lnTo>
                    <a:pt x="1975332" y="18643"/>
                  </a:lnTo>
                  <a:close/>
                </a:path>
                <a:path w="3026409" h="438150">
                  <a:moveTo>
                    <a:pt x="2150199" y="81534"/>
                  </a:moveTo>
                  <a:lnTo>
                    <a:pt x="2140216" y="38887"/>
                  </a:lnTo>
                  <a:lnTo>
                    <a:pt x="2007997" y="22961"/>
                  </a:lnTo>
                  <a:lnTo>
                    <a:pt x="2007184" y="29679"/>
                  </a:lnTo>
                  <a:lnTo>
                    <a:pt x="2017877" y="31648"/>
                  </a:lnTo>
                  <a:lnTo>
                    <a:pt x="2024799" y="34886"/>
                  </a:lnTo>
                  <a:lnTo>
                    <a:pt x="2028202" y="40551"/>
                  </a:lnTo>
                  <a:lnTo>
                    <a:pt x="2028355" y="49796"/>
                  </a:lnTo>
                  <a:lnTo>
                    <a:pt x="2013343" y="174129"/>
                  </a:lnTo>
                  <a:lnTo>
                    <a:pt x="2011235" y="182791"/>
                  </a:lnTo>
                  <a:lnTo>
                    <a:pt x="2006930" y="187553"/>
                  </a:lnTo>
                  <a:lnTo>
                    <a:pt x="1999500" y="189255"/>
                  </a:lnTo>
                  <a:lnTo>
                    <a:pt x="1987981" y="188658"/>
                  </a:lnTo>
                  <a:lnTo>
                    <a:pt x="1987169" y="195376"/>
                  </a:lnTo>
                  <a:lnTo>
                    <a:pt x="2124189" y="211874"/>
                  </a:lnTo>
                  <a:lnTo>
                    <a:pt x="2144522" y="168960"/>
                  </a:lnTo>
                  <a:lnTo>
                    <a:pt x="2137689" y="168148"/>
                  </a:lnTo>
                  <a:lnTo>
                    <a:pt x="2119719" y="186156"/>
                  </a:lnTo>
                  <a:lnTo>
                    <a:pt x="2104910" y="196049"/>
                  </a:lnTo>
                  <a:lnTo>
                    <a:pt x="2087778" y="199377"/>
                  </a:lnTo>
                  <a:lnTo>
                    <a:pt x="2062810" y="197675"/>
                  </a:lnTo>
                  <a:lnTo>
                    <a:pt x="2048865" y="195008"/>
                  </a:lnTo>
                  <a:lnTo>
                    <a:pt x="2041182" y="191262"/>
                  </a:lnTo>
                  <a:lnTo>
                    <a:pt x="2038083" y="186499"/>
                  </a:lnTo>
                  <a:lnTo>
                    <a:pt x="2037918" y="180771"/>
                  </a:lnTo>
                  <a:lnTo>
                    <a:pt x="2045754" y="115887"/>
                  </a:lnTo>
                  <a:lnTo>
                    <a:pt x="2084082" y="123520"/>
                  </a:lnTo>
                  <a:lnTo>
                    <a:pt x="2096630" y="151384"/>
                  </a:lnTo>
                  <a:lnTo>
                    <a:pt x="2102180" y="152069"/>
                  </a:lnTo>
                  <a:lnTo>
                    <a:pt x="2109686" y="90017"/>
                  </a:lnTo>
                  <a:lnTo>
                    <a:pt x="2104110" y="89357"/>
                  </a:lnTo>
                  <a:lnTo>
                    <a:pt x="2102205" y="95821"/>
                  </a:lnTo>
                  <a:lnTo>
                    <a:pt x="2097151" y="104305"/>
                  </a:lnTo>
                  <a:lnTo>
                    <a:pt x="2087232" y="111137"/>
                  </a:lnTo>
                  <a:lnTo>
                    <a:pt x="2070785" y="112610"/>
                  </a:lnTo>
                  <a:lnTo>
                    <a:pt x="2046516" y="109689"/>
                  </a:lnTo>
                  <a:lnTo>
                    <a:pt x="2053361" y="53073"/>
                  </a:lnTo>
                  <a:lnTo>
                    <a:pt x="2057996" y="43548"/>
                  </a:lnTo>
                  <a:lnTo>
                    <a:pt x="2066975" y="39319"/>
                  </a:lnTo>
                  <a:lnTo>
                    <a:pt x="2077504" y="38506"/>
                  </a:lnTo>
                  <a:lnTo>
                    <a:pt x="2086813" y="39281"/>
                  </a:lnTo>
                  <a:lnTo>
                    <a:pt x="2104529" y="42468"/>
                  </a:lnTo>
                  <a:lnTo>
                    <a:pt x="2117013" y="48615"/>
                  </a:lnTo>
                  <a:lnTo>
                    <a:pt x="2128659" y="60477"/>
                  </a:lnTo>
                  <a:lnTo>
                    <a:pt x="2143874" y="80772"/>
                  </a:lnTo>
                  <a:lnTo>
                    <a:pt x="2150199" y="81534"/>
                  </a:lnTo>
                  <a:close/>
                </a:path>
                <a:path w="3026409" h="438150">
                  <a:moveTo>
                    <a:pt x="2383180" y="78371"/>
                  </a:moveTo>
                  <a:lnTo>
                    <a:pt x="2322715" y="68021"/>
                  </a:lnTo>
                  <a:lnTo>
                    <a:pt x="2321585" y="74688"/>
                  </a:lnTo>
                  <a:lnTo>
                    <a:pt x="2338565" y="80111"/>
                  </a:lnTo>
                  <a:lnTo>
                    <a:pt x="2346515" y="87439"/>
                  </a:lnTo>
                  <a:lnTo>
                    <a:pt x="2348446" y="95961"/>
                  </a:lnTo>
                  <a:lnTo>
                    <a:pt x="2347379" y="104990"/>
                  </a:lnTo>
                  <a:lnTo>
                    <a:pt x="2329688" y="208394"/>
                  </a:lnTo>
                  <a:lnTo>
                    <a:pt x="2237409" y="53416"/>
                  </a:lnTo>
                  <a:lnTo>
                    <a:pt x="2190724" y="45427"/>
                  </a:lnTo>
                  <a:lnTo>
                    <a:pt x="2189594" y="52095"/>
                  </a:lnTo>
                  <a:lnTo>
                    <a:pt x="2200198" y="54978"/>
                  </a:lnTo>
                  <a:lnTo>
                    <a:pt x="2208682" y="59753"/>
                  </a:lnTo>
                  <a:lnTo>
                    <a:pt x="2213749" y="67564"/>
                  </a:lnTo>
                  <a:lnTo>
                    <a:pt x="2214080" y="79540"/>
                  </a:lnTo>
                  <a:lnTo>
                    <a:pt x="2195030" y="190893"/>
                  </a:lnTo>
                  <a:lnTo>
                    <a:pt x="2193277" y="198475"/>
                  </a:lnTo>
                  <a:lnTo>
                    <a:pt x="2188870" y="205587"/>
                  </a:lnTo>
                  <a:lnTo>
                    <a:pt x="2179421" y="210108"/>
                  </a:lnTo>
                  <a:lnTo>
                    <a:pt x="2162594" y="209905"/>
                  </a:lnTo>
                  <a:lnTo>
                    <a:pt x="2161451" y="216573"/>
                  </a:lnTo>
                  <a:lnTo>
                    <a:pt x="2225675" y="227558"/>
                  </a:lnTo>
                  <a:lnTo>
                    <a:pt x="2226830" y="220903"/>
                  </a:lnTo>
                  <a:lnTo>
                    <a:pt x="2214854" y="218186"/>
                  </a:lnTo>
                  <a:lnTo>
                    <a:pt x="2205647" y="213512"/>
                  </a:lnTo>
                  <a:lnTo>
                    <a:pt x="2200376" y="205460"/>
                  </a:lnTo>
                  <a:lnTo>
                    <a:pt x="2200160" y="192570"/>
                  </a:lnTo>
                  <a:lnTo>
                    <a:pt x="2220480" y="73761"/>
                  </a:lnTo>
                  <a:lnTo>
                    <a:pt x="2323236" y="246113"/>
                  </a:lnTo>
                  <a:lnTo>
                    <a:pt x="2329256" y="247154"/>
                  </a:lnTo>
                  <a:lnTo>
                    <a:pt x="2353399" y="106019"/>
                  </a:lnTo>
                  <a:lnTo>
                    <a:pt x="2382050" y="85039"/>
                  </a:lnTo>
                  <a:lnTo>
                    <a:pt x="2383180" y="78371"/>
                  </a:lnTo>
                  <a:close/>
                </a:path>
                <a:path w="3026409" h="438150">
                  <a:moveTo>
                    <a:pt x="2491613" y="102374"/>
                  </a:moveTo>
                  <a:lnTo>
                    <a:pt x="2421178" y="87185"/>
                  </a:lnTo>
                  <a:lnTo>
                    <a:pt x="2419756" y="93789"/>
                  </a:lnTo>
                  <a:lnTo>
                    <a:pt x="2430627" y="96901"/>
                  </a:lnTo>
                  <a:lnTo>
                    <a:pt x="2437142" y="100876"/>
                  </a:lnTo>
                  <a:lnTo>
                    <a:pt x="2439759" y="106794"/>
                  </a:lnTo>
                  <a:lnTo>
                    <a:pt x="2438958" y="115785"/>
                  </a:lnTo>
                  <a:lnTo>
                    <a:pt x="2412479" y="238213"/>
                  </a:lnTo>
                  <a:lnTo>
                    <a:pt x="2409558" y="246621"/>
                  </a:lnTo>
                  <a:lnTo>
                    <a:pt x="2404770" y="250964"/>
                  </a:lnTo>
                  <a:lnTo>
                    <a:pt x="2397201" y="251955"/>
                  </a:lnTo>
                  <a:lnTo>
                    <a:pt x="2385898" y="250329"/>
                  </a:lnTo>
                  <a:lnTo>
                    <a:pt x="2384450" y="256933"/>
                  </a:lnTo>
                  <a:lnTo>
                    <a:pt x="2454884" y="272148"/>
                  </a:lnTo>
                  <a:lnTo>
                    <a:pt x="2456319" y="265518"/>
                  </a:lnTo>
                  <a:lnTo>
                    <a:pt x="2445448" y="262407"/>
                  </a:lnTo>
                  <a:lnTo>
                    <a:pt x="2438933" y="258445"/>
                  </a:lnTo>
                  <a:lnTo>
                    <a:pt x="2436317" y="252514"/>
                  </a:lnTo>
                  <a:lnTo>
                    <a:pt x="2437104" y="243535"/>
                  </a:lnTo>
                  <a:lnTo>
                    <a:pt x="2463596" y="121119"/>
                  </a:lnTo>
                  <a:lnTo>
                    <a:pt x="2466530" y="112699"/>
                  </a:lnTo>
                  <a:lnTo>
                    <a:pt x="2471305" y="108356"/>
                  </a:lnTo>
                  <a:lnTo>
                    <a:pt x="2478875" y="107365"/>
                  </a:lnTo>
                  <a:lnTo>
                    <a:pt x="2490190" y="109004"/>
                  </a:lnTo>
                  <a:lnTo>
                    <a:pt x="2491613" y="102374"/>
                  </a:lnTo>
                  <a:close/>
                </a:path>
                <a:path w="3026409" h="438150">
                  <a:moveTo>
                    <a:pt x="2682240" y="151904"/>
                  </a:moveTo>
                  <a:lnTo>
                    <a:pt x="2676334" y="150380"/>
                  </a:lnTo>
                  <a:lnTo>
                    <a:pt x="2669197" y="160642"/>
                  </a:lnTo>
                  <a:lnTo>
                    <a:pt x="2658351" y="157835"/>
                  </a:lnTo>
                  <a:lnTo>
                    <a:pt x="2622626" y="131508"/>
                  </a:lnTo>
                  <a:lnTo>
                    <a:pt x="2581567" y="128181"/>
                  </a:lnTo>
                  <a:lnTo>
                    <a:pt x="2550833" y="140931"/>
                  </a:lnTo>
                  <a:lnTo>
                    <a:pt x="2526487" y="164655"/>
                  </a:lnTo>
                  <a:lnTo>
                    <a:pt x="2511641" y="196507"/>
                  </a:lnTo>
                  <a:lnTo>
                    <a:pt x="2508732" y="226352"/>
                  </a:lnTo>
                  <a:lnTo>
                    <a:pt x="2516162" y="258102"/>
                  </a:lnTo>
                  <a:lnTo>
                    <a:pt x="2537117" y="286131"/>
                  </a:lnTo>
                  <a:lnTo>
                    <a:pt x="2574810" y="304850"/>
                  </a:lnTo>
                  <a:lnTo>
                    <a:pt x="2604312" y="307848"/>
                  </a:lnTo>
                  <a:lnTo>
                    <a:pt x="2627287" y="302387"/>
                  </a:lnTo>
                  <a:lnTo>
                    <a:pt x="2644635" y="292392"/>
                  </a:lnTo>
                  <a:lnTo>
                    <a:pt x="2657271" y="281813"/>
                  </a:lnTo>
                  <a:lnTo>
                    <a:pt x="2652763" y="276885"/>
                  </a:lnTo>
                  <a:lnTo>
                    <a:pt x="2641104" y="285648"/>
                  </a:lnTo>
                  <a:lnTo>
                    <a:pt x="2625890" y="293992"/>
                  </a:lnTo>
                  <a:lnTo>
                    <a:pt x="2606916" y="298742"/>
                  </a:lnTo>
                  <a:lnTo>
                    <a:pt x="2583992" y="296735"/>
                  </a:lnTo>
                  <a:lnTo>
                    <a:pt x="2559634" y="284734"/>
                  </a:lnTo>
                  <a:lnTo>
                    <a:pt x="2543302" y="263906"/>
                  </a:lnTo>
                  <a:lnTo>
                    <a:pt x="2536431" y="235292"/>
                  </a:lnTo>
                  <a:lnTo>
                    <a:pt x="2540457" y="199936"/>
                  </a:lnTo>
                  <a:lnTo>
                    <a:pt x="2551798" y="170370"/>
                  </a:lnTo>
                  <a:lnTo>
                    <a:pt x="2568575" y="148310"/>
                  </a:lnTo>
                  <a:lnTo>
                    <a:pt x="2590127" y="136169"/>
                  </a:lnTo>
                  <a:lnTo>
                    <a:pt x="2615806" y="136334"/>
                  </a:lnTo>
                  <a:lnTo>
                    <a:pt x="2652750" y="165265"/>
                  </a:lnTo>
                  <a:lnTo>
                    <a:pt x="2664790" y="201993"/>
                  </a:lnTo>
                  <a:lnTo>
                    <a:pt x="2669971" y="203327"/>
                  </a:lnTo>
                  <a:lnTo>
                    <a:pt x="2682240" y="151904"/>
                  </a:lnTo>
                  <a:close/>
                </a:path>
                <a:path w="3026409" h="438150">
                  <a:moveTo>
                    <a:pt x="2715971" y="334302"/>
                  </a:moveTo>
                  <a:lnTo>
                    <a:pt x="2710243" y="332193"/>
                  </a:lnTo>
                  <a:lnTo>
                    <a:pt x="2704134" y="328409"/>
                  </a:lnTo>
                  <a:lnTo>
                    <a:pt x="2700032" y="322402"/>
                  </a:lnTo>
                  <a:lnTo>
                    <a:pt x="2700185" y="318071"/>
                  </a:lnTo>
                  <a:lnTo>
                    <a:pt x="2675686" y="318071"/>
                  </a:lnTo>
                  <a:lnTo>
                    <a:pt x="2662872" y="318071"/>
                  </a:lnTo>
                  <a:lnTo>
                    <a:pt x="2660967" y="324154"/>
                  </a:lnTo>
                  <a:lnTo>
                    <a:pt x="2713939" y="340766"/>
                  </a:lnTo>
                  <a:lnTo>
                    <a:pt x="2715971" y="334302"/>
                  </a:lnTo>
                  <a:close/>
                </a:path>
                <a:path w="3026409" h="438150">
                  <a:moveTo>
                    <a:pt x="2834538" y="371525"/>
                  </a:moveTo>
                  <a:lnTo>
                    <a:pt x="2813354" y="293001"/>
                  </a:lnTo>
                  <a:lnTo>
                    <a:pt x="2813240" y="291007"/>
                  </a:lnTo>
                  <a:lnTo>
                    <a:pt x="2807944" y="206159"/>
                  </a:lnTo>
                  <a:lnTo>
                    <a:pt x="2806649" y="185305"/>
                  </a:lnTo>
                  <a:lnTo>
                    <a:pt x="2806598" y="184505"/>
                  </a:lnTo>
                  <a:lnTo>
                    <a:pt x="2803194" y="183426"/>
                  </a:lnTo>
                  <a:lnTo>
                    <a:pt x="2799054" y="184505"/>
                  </a:lnTo>
                  <a:lnTo>
                    <a:pt x="2793504" y="185305"/>
                  </a:lnTo>
                  <a:lnTo>
                    <a:pt x="2789390" y="185305"/>
                  </a:lnTo>
                  <a:lnTo>
                    <a:pt x="2789390" y="291007"/>
                  </a:lnTo>
                  <a:lnTo>
                    <a:pt x="2757068" y="280873"/>
                  </a:lnTo>
                  <a:lnTo>
                    <a:pt x="2730106" y="272415"/>
                  </a:lnTo>
                  <a:lnTo>
                    <a:pt x="2784310" y="206159"/>
                  </a:lnTo>
                  <a:lnTo>
                    <a:pt x="2789390" y="291007"/>
                  </a:lnTo>
                  <a:lnTo>
                    <a:pt x="2789390" y="185305"/>
                  </a:lnTo>
                  <a:lnTo>
                    <a:pt x="2786545" y="185305"/>
                  </a:lnTo>
                  <a:lnTo>
                    <a:pt x="2776245" y="184251"/>
                  </a:lnTo>
                  <a:lnTo>
                    <a:pt x="2773946" y="188163"/>
                  </a:lnTo>
                  <a:lnTo>
                    <a:pt x="2776397" y="190563"/>
                  </a:lnTo>
                  <a:lnTo>
                    <a:pt x="2780144" y="193941"/>
                  </a:lnTo>
                  <a:lnTo>
                    <a:pt x="2776397" y="205867"/>
                  </a:lnTo>
                  <a:lnTo>
                    <a:pt x="2712389" y="284594"/>
                  </a:lnTo>
                  <a:lnTo>
                    <a:pt x="2676448" y="317677"/>
                  </a:lnTo>
                  <a:lnTo>
                    <a:pt x="2700197" y="317677"/>
                  </a:lnTo>
                  <a:lnTo>
                    <a:pt x="2723159" y="280873"/>
                  </a:lnTo>
                  <a:lnTo>
                    <a:pt x="2789974" y="301853"/>
                  </a:lnTo>
                  <a:lnTo>
                    <a:pt x="2792234" y="332193"/>
                  </a:lnTo>
                  <a:lnTo>
                    <a:pt x="2792336" y="335076"/>
                  </a:lnTo>
                  <a:lnTo>
                    <a:pt x="2792692" y="340766"/>
                  </a:lnTo>
                  <a:lnTo>
                    <a:pt x="2792717" y="343192"/>
                  </a:lnTo>
                  <a:lnTo>
                    <a:pt x="2791256" y="347840"/>
                  </a:lnTo>
                  <a:lnTo>
                    <a:pt x="2787637" y="352425"/>
                  </a:lnTo>
                  <a:lnTo>
                    <a:pt x="2781630" y="353555"/>
                  </a:lnTo>
                  <a:lnTo>
                    <a:pt x="2774442" y="352425"/>
                  </a:lnTo>
                  <a:lnTo>
                    <a:pt x="2766263" y="350100"/>
                  </a:lnTo>
                  <a:lnTo>
                    <a:pt x="2764231" y="356552"/>
                  </a:lnTo>
                  <a:lnTo>
                    <a:pt x="2832506" y="377977"/>
                  </a:lnTo>
                  <a:lnTo>
                    <a:pt x="2834538" y="371525"/>
                  </a:lnTo>
                  <a:close/>
                </a:path>
                <a:path w="3026409" h="438150">
                  <a:moveTo>
                    <a:pt x="3026333" y="389877"/>
                  </a:moveTo>
                  <a:lnTo>
                    <a:pt x="3021076" y="387921"/>
                  </a:lnTo>
                  <a:lnTo>
                    <a:pt x="2992729" y="407555"/>
                  </a:lnTo>
                  <a:lnTo>
                    <a:pt x="2972574" y="415772"/>
                  </a:lnTo>
                  <a:lnTo>
                    <a:pt x="2926981" y="405739"/>
                  </a:lnTo>
                  <a:lnTo>
                    <a:pt x="2906268" y="384898"/>
                  </a:lnTo>
                  <a:lnTo>
                    <a:pt x="2909887" y="373519"/>
                  </a:lnTo>
                  <a:lnTo>
                    <a:pt x="2951226" y="262458"/>
                  </a:lnTo>
                  <a:lnTo>
                    <a:pt x="2955328" y="254546"/>
                  </a:lnTo>
                  <a:lnTo>
                    <a:pt x="2960700" y="250939"/>
                  </a:lnTo>
                  <a:lnTo>
                    <a:pt x="2968409" y="251066"/>
                  </a:lnTo>
                  <a:lnTo>
                    <a:pt x="2979496" y="254355"/>
                  </a:lnTo>
                  <a:lnTo>
                    <a:pt x="2981871" y="248005"/>
                  </a:lnTo>
                  <a:lnTo>
                    <a:pt x="2914091" y="222808"/>
                  </a:lnTo>
                  <a:lnTo>
                    <a:pt x="2911729" y="229158"/>
                  </a:lnTo>
                  <a:lnTo>
                    <a:pt x="2922041" y="233794"/>
                  </a:lnTo>
                  <a:lnTo>
                    <a:pt x="2927921" y="238645"/>
                  </a:lnTo>
                  <a:lnTo>
                    <a:pt x="2883916" y="371094"/>
                  </a:lnTo>
                  <a:lnTo>
                    <a:pt x="2874543" y="382651"/>
                  </a:lnTo>
                  <a:lnTo>
                    <a:pt x="2866910" y="382549"/>
                  </a:lnTo>
                  <a:lnTo>
                    <a:pt x="2855861" y="379285"/>
                  </a:lnTo>
                  <a:lnTo>
                    <a:pt x="2853499" y="385635"/>
                  </a:lnTo>
                  <a:lnTo>
                    <a:pt x="2993821" y="437819"/>
                  </a:lnTo>
                  <a:lnTo>
                    <a:pt x="3026333" y="3898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95" name="object 95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8130715" y="5884920"/>
              <a:ext cx="3807210" cy="1218807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8510058" y="6447057"/>
              <a:ext cx="241935" cy="221615"/>
            </a:xfrm>
            <a:custGeom>
              <a:avLst/>
              <a:gdLst/>
              <a:ahLst/>
              <a:cxnLst/>
              <a:rect l="l" t="t" r="r" b="b"/>
              <a:pathLst>
                <a:path w="241934" h="221615">
                  <a:moveTo>
                    <a:pt x="65443" y="56040"/>
                  </a:moveTo>
                  <a:lnTo>
                    <a:pt x="67516" y="62479"/>
                  </a:lnTo>
                  <a:lnTo>
                    <a:pt x="62471" y="64377"/>
                  </a:lnTo>
                  <a:lnTo>
                    <a:pt x="56127" y="67929"/>
                  </a:lnTo>
                  <a:lnTo>
                    <a:pt x="51305" y="73249"/>
                  </a:lnTo>
                  <a:lnTo>
                    <a:pt x="50825" y="80447"/>
                  </a:lnTo>
                  <a:lnTo>
                    <a:pt x="52113" y="84416"/>
                  </a:lnTo>
                  <a:lnTo>
                    <a:pt x="54836" y="87913"/>
                  </a:lnTo>
                  <a:lnTo>
                    <a:pt x="58458" y="92489"/>
                  </a:lnTo>
                  <a:lnTo>
                    <a:pt x="129482" y="184245"/>
                  </a:lnTo>
                  <a:lnTo>
                    <a:pt x="129975" y="184088"/>
                  </a:lnTo>
                  <a:lnTo>
                    <a:pt x="130268" y="72898"/>
                  </a:lnTo>
                  <a:lnTo>
                    <a:pt x="121514" y="60668"/>
                  </a:lnTo>
                  <a:lnTo>
                    <a:pt x="116543" y="55144"/>
                  </a:lnTo>
                  <a:lnTo>
                    <a:pt x="110712" y="52253"/>
                  </a:lnTo>
                  <a:lnTo>
                    <a:pt x="103207" y="51952"/>
                  </a:lnTo>
                  <a:lnTo>
                    <a:pt x="93211" y="54197"/>
                  </a:lnTo>
                  <a:lnTo>
                    <a:pt x="91128" y="47757"/>
                  </a:lnTo>
                  <a:lnTo>
                    <a:pt x="159492" y="25716"/>
                  </a:lnTo>
                  <a:lnTo>
                    <a:pt x="161565" y="32156"/>
                  </a:lnTo>
                  <a:lnTo>
                    <a:pt x="153908" y="34870"/>
                  </a:lnTo>
                  <a:lnTo>
                    <a:pt x="147443" y="38252"/>
                  </a:lnTo>
                  <a:lnTo>
                    <a:pt x="143486" y="42722"/>
                  </a:lnTo>
                  <a:lnTo>
                    <a:pt x="143356" y="48700"/>
                  </a:lnTo>
                  <a:lnTo>
                    <a:pt x="144466" y="52176"/>
                  </a:lnTo>
                  <a:lnTo>
                    <a:pt x="146403" y="54825"/>
                  </a:lnTo>
                  <a:lnTo>
                    <a:pt x="148644" y="57663"/>
                  </a:lnTo>
                  <a:lnTo>
                    <a:pt x="220077" y="153126"/>
                  </a:lnTo>
                  <a:lnTo>
                    <a:pt x="220558" y="152969"/>
                  </a:lnTo>
                  <a:lnTo>
                    <a:pt x="219794" y="47590"/>
                  </a:lnTo>
                  <a:lnTo>
                    <a:pt x="219878" y="45370"/>
                  </a:lnTo>
                  <a:lnTo>
                    <a:pt x="219490" y="40030"/>
                  </a:lnTo>
                  <a:lnTo>
                    <a:pt x="217742" y="34564"/>
                  </a:lnTo>
                  <a:lnTo>
                    <a:pt x="211400" y="24863"/>
                  </a:lnTo>
                  <a:lnTo>
                    <a:pt x="202890" y="21503"/>
                  </a:lnTo>
                  <a:lnTo>
                    <a:pt x="194672" y="21843"/>
                  </a:lnTo>
                  <a:lnTo>
                    <a:pt x="189208" y="23245"/>
                  </a:lnTo>
                  <a:lnTo>
                    <a:pt x="187135" y="16805"/>
                  </a:lnTo>
                  <a:lnTo>
                    <a:pt x="239249" y="0"/>
                  </a:lnTo>
                  <a:lnTo>
                    <a:pt x="241322" y="6450"/>
                  </a:lnTo>
                  <a:lnTo>
                    <a:pt x="232518" y="13323"/>
                  </a:lnTo>
                  <a:lnTo>
                    <a:pt x="227739" y="23032"/>
                  </a:lnTo>
                  <a:lnTo>
                    <a:pt x="225790" y="32499"/>
                  </a:lnTo>
                  <a:lnTo>
                    <a:pt x="225480" y="38648"/>
                  </a:lnTo>
                  <a:lnTo>
                    <a:pt x="226569" y="189889"/>
                  </a:lnTo>
                  <a:lnTo>
                    <a:pt x="220255" y="191920"/>
                  </a:lnTo>
                  <a:lnTo>
                    <a:pt x="136791" y="80646"/>
                  </a:lnTo>
                  <a:lnTo>
                    <a:pt x="136299" y="80803"/>
                  </a:lnTo>
                  <a:lnTo>
                    <a:pt x="134697" y="219511"/>
                  </a:lnTo>
                  <a:lnTo>
                    <a:pt x="128634" y="221459"/>
                  </a:lnTo>
                  <a:lnTo>
                    <a:pt x="28344" y="93714"/>
                  </a:lnTo>
                  <a:lnTo>
                    <a:pt x="22958" y="88389"/>
                  </a:lnTo>
                  <a:lnTo>
                    <a:pt x="16550" y="84723"/>
                  </a:lnTo>
                  <a:lnTo>
                    <a:pt x="9469" y="83019"/>
                  </a:lnTo>
                  <a:lnTo>
                    <a:pt x="2062" y="83578"/>
                  </a:lnTo>
                  <a:lnTo>
                    <a:pt x="0" y="77139"/>
                  </a:lnTo>
                  <a:lnTo>
                    <a:pt x="65443" y="56040"/>
                  </a:lnTo>
                  <a:close/>
                </a:path>
              </a:pathLst>
            </a:custGeom>
            <a:ln w="36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7" name="object 97"/>
            <p:cNvSpPr/>
            <p:nvPr/>
          </p:nvSpPr>
          <p:spPr>
            <a:xfrm>
              <a:off x="8785812" y="6416482"/>
              <a:ext cx="173990" cy="177800"/>
            </a:xfrm>
            <a:custGeom>
              <a:avLst/>
              <a:gdLst/>
              <a:ahLst/>
              <a:cxnLst/>
              <a:rect l="l" t="t" r="r" b="b"/>
              <a:pathLst>
                <a:path w="173990" h="177800">
                  <a:moveTo>
                    <a:pt x="30636" y="105665"/>
                  </a:moveTo>
                  <a:lnTo>
                    <a:pt x="41932" y="135671"/>
                  </a:lnTo>
                  <a:lnTo>
                    <a:pt x="58660" y="158144"/>
                  </a:lnTo>
                  <a:lnTo>
                    <a:pt x="80898" y="170391"/>
                  </a:lnTo>
                  <a:lnTo>
                    <a:pt x="108727" y="169716"/>
                  </a:lnTo>
                  <a:lnTo>
                    <a:pt x="131552" y="157652"/>
                  </a:lnTo>
                  <a:lnTo>
                    <a:pt x="144821" y="137011"/>
                  </a:lnTo>
                  <a:lnTo>
                    <a:pt x="148846" y="109352"/>
                  </a:lnTo>
                  <a:lnTo>
                    <a:pt x="143941" y="76232"/>
                  </a:lnTo>
                  <a:lnTo>
                    <a:pt x="129915" y="39532"/>
                  </a:lnTo>
                  <a:lnTo>
                    <a:pt x="100057" y="10223"/>
                  </a:lnTo>
                  <a:lnTo>
                    <a:pt x="75227" y="5935"/>
                  </a:lnTo>
                  <a:lnTo>
                    <a:pt x="66949" y="7323"/>
                  </a:lnTo>
                  <a:lnTo>
                    <a:pt x="37937" y="25133"/>
                  </a:lnTo>
                  <a:lnTo>
                    <a:pt x="26446" y="52560"/>
                  </a:lnTo>
                  <a:lnTo>
                    <a:pt x="26127" y="81953"/>
                  </a:lnTo>
                  <a:lnTo>
                    <a:pt x="30636" y="105665"/>
                  </a:lnTo>
                  <a:close/>
                </a:path>
                <a:path w="173990" h="177800">
                  <a:moveTo>
                    <a:pt x="171228" y="66933"/>
                  </a:moveTo>
                  <a:lnTo>
                    <a:pt x="163117" y="134670"/>
                  </a:lnTo>
                  <a:lnTo>
                    <a:pt x="109576" y="175956"/>
                  </a:lnTo>
                  <a:lnTo>
                    <a:pt x="73720" y="177652"/>
                  </a:lnTo>
                  <a:lnTo>
                    <a:pt x="41940" y="165356"/>
                  </a:lnTo>
                  <a:lnTo>
                    <a:pt x="17135" y="142044"/>
                  </a:lnTo>
                  <a:lnTo>
                    <a:pt x="2207" y="110691"/>
                  </a:lnTo>
                  <a:lnTo>
                    <a:pt x="0" y="75296"/>
                  </a:lnTo>
                  <a:lnTo>
                    <a:pt x="10792" y="42932"/>
                  </a:lnTo>
                  <a:lnTo>
                    <a:pt x="32647" y="17207"/>
                  </a:lnTo>
                  <a:lnTo>
                    <a:pt x="63629" y="1731"/>
                  </a:lnTo>
                  <a:lnTo>
                    <a:pt x="98183" y="0"/>
                  </a:lnTo>
                  <a:lnTo>
                    <a:pt x="130029" y="11649"/>
                  </a:lnTo>
                  <a:lnTo>
                    <a:pt x="155575" y="34639"/>
                  </a:lnTo>
                  <a:lnTo>
                    <a:pt x="171228" y="66933"/>
                  </a:lnTo>
                  <a:close/>
                </a:path>
              </a:pathLst>
            </a:custGeom>
            <a:ln w="36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8" name="object 98"/>
            <p:cNvSpPr/>
            <p:nvPr/>
          </p:nvSpPr>
          <p:spPr>
            <a:xfrm>
              <a:off x="8968662" y="6372020"/>
              <a:ext cx="203835" cy="189230"/>
            </a:xfrm>
            <a:custGeom>
              <a:avLst/>
              <a:gdLst/>
              <a:ahLst/>
              <a:cxnLst/>
              <a:rect l="l" t="t" r="r" b="b"/>
              <a:pathLst>
                <a:path w="203834" h="189229">
                  <a:moveTo>
                    <a:pt x="65977" y="94005"/>
                  </a:moveTo>
                  <a:lnTo>
                    <a:pt x="84636" y="89964"/>
                  </a:lnTo>
                  <a:lnTo>
                    <a:pt x="107838" y="82140"/>
                  </a:lnTo>
                  <a:lnTo>
                    <a:pt x="120176" y="71530"/>
                  </a:lnTo>
                  <a:lnTo>
                    <a:pt x="124210" y="58226"/>
                  </a:lnTo>
                  <a:lnTo>
                    <a:pt x="122498" y="42321"/>
                  </a:lnTo>
                  <a:lnTo>
                    <a:pt x="114915" y="21782"/>
                  </a:lnTo>
                  <a:lnTo>
                    <a:pt x="104050" y="11200"/>
                  </a:lnTo>
                  <a:lnTo>
                    <a:pt x="90556" y="8085"/>
                  </a:lnTo>
                  <a:lnTo>
                    <a:pt x="75086" y="9945"/>
                  </a:lnTo>
                  <a:lnTo>
                    <a:pt x="65185" y="12896"/>
                  </a:lnTo>
                  <a:lnTo>
                    <a:pt x="57456" y="17399"/>
                  </a:lnTo>
                  <a:lnTo>
                    <a:pt x="52934" y="23856"/>
                  </a:lnTo>
                  <a:lnTo>
                    <a:pt x="52658" y="32667"/>
                  </a:lnTo>
                  <a:lnTo>
                    <a:pt x="65977" y="94005"/>
                  </a:lnTo>
                  <a:close/>
                </a:path>
                <a:path w="203834" h="189229">
                  <a:moveTo>
                    <a:pt x="107274" y="173794"/>
                  </a:moveTo>
                  <a:lnTo>
                    <a:pt x="36847" y="189060"/>
                  </a:lnTo>
                  <a:lnTo>
                    <a:pt x="35412" y="182443"/>
                  </a:lnTo>
                  <a:lnTo>
                    <a:pt x="46487" y="179239"/>
                  </a:lnTo>
                  <a:lnTo>
                    <a:pt x="52960" y="175206"/>
                  </a:lnTo>
                  <a:lnTo>
                    <a:pt x="55457" y="169286"/>
                  </a:lnTo>
                  <a:lnTo>
                    <a:pt x="54605" y="160422"/>
                  </a:lnTo>
                  <a:lnTo>
                    <a:pt x="28020" y="38007"/>
                  </a:lnTo>
                  <a:lnTo>
                    <a:pt x="24992" y="29500"/>
                  </a:lnTo>
                  <a:lnTo>
                    <a:pt x="20093" y="25199"/>
                  </a:lnTo>
                  <a:lnTo>
                    <a:pt x="12509" y="24278"/>
                  </a:lnTo>
                  <a:lnTo>
                    <a:pt x="1424" y="25913"/>
                  </a:lnTo>
                  <a:lnTo>
                    <a:pt x="0" y="19296"/>
                  </a:lnTo>
                  <a:lnTo>
                    <a:pt x="81117" y="1705"/>
                  </a:lnTo>
                  <a:lnTo>
                    <a:pt x="104723" y="0"/>
                  </a:lnTo>
                  <a:lnTo>
                    <a:pt x="125602" y="5301"/>
                  </a:lnTo>
                  <a:lnTo>
                    <a:pt x="141626" y="17498"/>
                  </a:lnTo>
                  <a:lnTo>
                    <a:pt x="150665" y="36478"/>
                  </a:lnTo>
                  <a:lnTo>
                    <a:pt x="150334" y="56104"/>
                  </a:lnTo>
                  <a:lnTo>
                    <a:pt x="142533" y="70382"/>
                  </a:lnTo>
                  <a:lnTo>
                    <a:pt x="131754" y="79962"/>
                  </a:lnTo>
                  <a:lnTo>
                    <a:pt x="122488" y="85493"/>
                  </a:lnTo>
                  <a:lnTo>
                    <a:pt x="129244" y="89554"/>
                  </a:lnTo>
                  <a:lnTo>
                    <a:pt x="137184" y="96159"/>
                  </a:lnTo>
                  <a:lnTo>
                    <a:pt x="148854" y="107351"/>
                  </a:lnTo>
                  <a:lnTo>
                    <a:pt x="166801" y="125177"/>
                  </a:lnTo>
                  <a:lnTo>
                    <a:pt x="178249" y="136376"/>
                  </a:lnTo>
                  <a:lnTo>
                    <a:pt x="186799" y="143333"/>
                  </a:lnTo>
                  <a:lnTo>
                    <a:pt x="194184" y="146494"/>
                  </a:lnTo>
                  <a:lnTo>
                    <a:pt x="202140" y="146308"/>
                  </a:lnTo>
                  <a:lnTo>
                    <a:pt x="203564" y="152925"/>
                  </a:lnTo>
                  <a:lnTo>
                    <a:pt x="168487" y="160527"/>
                  </a:lnTo>
                  <a:lnTo>
                    <a:pt x="155425" y="147785"/>
                  </a:lnTo>
                  <a:lnTo>
                    <a:pt x="135892" y="128749"/>
                  </a:lnTo>
                  <a:lnTo>
                    <a:pt x="116416" y="110202"/>
                  </a:lnTo>
                  <a:lnTo>
                    <a:pt x="103525" y="98927"/>
                  </a:lnTo>
                  <a:lnTo>
                    <a:pt x="100415" y="96665"/>
                  </a:lnTo>
                  <a:lnTo>
                    <a:pt x="96426" y="93796"/>
                  </a:lnTo>
                  <a:lnTo>
                    <a:pt x="85463" y="96173"/>
                  </a:lnTo>
                  <a:lnTo>
                    <a:pt x="67306" y="100110"/>
                  </a:lnTo>
                  <a:lnTo>
                    <a:pt x="79233" y="155093"/>
                  </a:lnTo>
                  <a:lnTo>
                    <a:pt x="82227" y="163607"/>
                  </a:lnTo>
                  <a:lnTo>
                    <a:pt x="87069" y="167919"/>
                  </a:lnTo>
                  <a:lnTo>
                    <a:pt x="94642" y="168840"/>
                  </a:lnTo>
                  <a:lnTo>
                    <a:pt x="105829" y="167176"/>
                  </a:lnTo>
                  <a:lnTo>
                    <a:pt x="107274" y="173794"/>
                  </a:lnTo>
                  <a:close/>
                </a:path>
              </a:pathLst>
            </a:custGeom>
            <a:ln w="36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9" name="object 99"/>
            <p:cNvSpPr/>
            <p:nvPr/>
          </p:nvSpPr>
          <p:spPr>
            <a:xfrm>
              <a:off x="9165546" y="6336984"/>
              <a:ext cx="181610" cy="184150"/>
            </a:xfrm>
            <a:custGeom>
              <a:avLst/>
              <a:gdLst/>
              <a:ahLst/>
              <a:cxnLst/>
              <a:rect l="l" t="t" r="r" b="b"/>
              <a:pathLst>
                <a:path w="181609" h="184150">
                  <a:moveTo>
                    <a:pt x="0" y="12460"/>
                  </a:moveTo>
                  <a:lnTo>
                    <a:pt x="71202" y="0"/>
                  </a:lnTo>
                  <a:lnTo>
                    <a:pt x="72374" y="6669"/>
                  </a:lnTo>
                  <a:lnTo>
                    <a:pt x="61149" y="9434"/>
                  </a:lnTo>
                  <a:lnTo>
                    <a:pt x="54438" y="13215"/>
                  </a:lnTo>
                  <a:lnTo>
                    <a:pt x="51621" y="19040"/>
                  </a:lnTo>
                  <a:lnTo>
                    <a:pt x="52082" y="27936"/>
                  </a:lnTo>
                  <a:lnTo>
                    <a:pt x="72563" y="144697"/>
                  </a:lnTo>
                  <a:lnTo>
                    <a:pt x="75188" y="156341"/>
                  </a:lnTo>
                  <a:lnTo>
                    <a:pt x="79645" y="163101"/>
                  </a:lnTo>
                  <a:lnTo>
                    <a:pt x="88317" y="165448"/>
                  </a:lnTo>
                  <a:lnTo>
                    <a:pt x="103588" y="163858"/>
                  </a:lnTo>
                  <a:lnTo>
                    <a:pt x="130611" y="158229"/>
                  </a:lnTo>
                  <a:lnTo>
                    <a:pt x="148004" y="149503"/>
                  </a:lnTo>
                  <a:lnTo>
                    <a:pt x="161234" y="132233"/>
                  </a:lnTo>
                  <a:lnTo>
                    <a:pt x="175764" y="100970"/>
                  </a:lnTo>
                  <a:lnTo>
                    <a:pt x="181271" y="100007"/>
                  </a:lnTo>
                  <a:lnTo>
                    <a:pt x="177471" y="157806"/>
                  </a:lnTo>
                  <a:lnTo>
                    <a:pt x="30030" y="183606"/>
                  </a:lnTo>
                  <a:lnTo>
                    <a:pt x="28868" y="176947"/>
                  </a:lnTo>
                  <a:lnTo>
                    <a:pt x="40054" y="174193"/>
                  </a:lnTo>
                  <a:lnTo>
                    <a:pt x="46680" y="170426"/>
                  </a:lnTo>
                  <a:lnTo>
                    <a:pt x="49413" y="164614"/>
                  </a:lnTo>
                  <a:lnTo>
                    <a:pt x="48919" y="155723"/>
                  </a:lnTo>
                  <a:lnTo>
                    <a:pt x="27245" y="32281"/>
                  </a:lnTo>
                  <a:lnTo>
                    <a:pt x="24598" y="23658"/>
                  </a:lnTo>
                  <a:lnTo>
                    <a:pt x="19936" y="19152"/>
                  </a:lnTo>
                  <a:lnTo>
                    <a:pt x="12408" y="17923"/>
                  </a:lnTo>
                  <a:lnTo>
                    <a:pt x="1162" y="19130"/>
                  </a:lnTo>
                  <a:lnTo>
                    <a:pt x="0" y="12460"/>
                  </a:lnTo>
                  <a:close/>
                </a:path>
              </a:pathLst>
            </a:custGeom>
            <a:ln w="36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9357635" y="6304777"/>
              <a:ext cx="196215" cy="184150"/>
            </a:xfrm>
            <a:custGeom>
              <a:avLst/>
              <a:gdLst/>
              <a:ahLst/>
              <a:cxnLst/>
              <a:rect l="l" t="t" r="r" b="b"/>
              <a:pathLst>
                <a:path w="196215" h="184150">
                  <a:moveTo>
                    <a:pt x="67411" y="152770"/>
                  </a:moveTo>
                  <a:lnTo>
                    <a:pt x="69732" y="162102"/>
                  </a:lnTo>
                  <a:lnTo>
                    <a:pt x="74908" y="166993"/>
                  </a:lnTo>
                  <a:lnTo>
                    <a:pt x="84945" y="168238"/>
                  </a:lnTo>
                  <a:lnTo>
                    <a:pt x="101850" y="166633"/>
                  </a:lnTo>
                  <a:lnTo>
                    <a:pt x="128777" y="160066"/>
                  </a:lnTo>
                  <a:lnTo>
                    <a:pt x="151651" y="145258"/>
                  </a:lnTo>
                  <a:lnTo>
                    <a:pt x="165998" y="118759"/>
                  </a:lnTo>
                  <a:lnTo>
                    <a:pt x="167345" y="77118"/>
                  </a:lnTo>
                  <a:lnTo>
                    <a:pt x="160492" y="50281"/>
                  </a:lnTo>
                  <a:lnTo>
                    <a:pt x="134032" y="16705"/>
                  </a:lnTo>
                  <a:lnTo>
                    <a:pt x="97938" y="6698"/>
                  </a:lnTo>
                  <a:lnTo>
                    <a:pt x="87103" y="7212"/>
                  </a:lnTo>
                  <a:lnTo>
                    <a:pt x="50930" y="27747"/>
                  </a:lnTo>
                  <a:lnTo>
                    <a:pt x="67411" y="152770"/>
                  </a:lnTo>
                  <a:close/>
                </a:path>
                <a:path w="196215" h="184150">
                  <a:moveTo>
                    <a:pt x="21842" y="177135"/>
                  </a:moveTo>
                  <a:lnTo>
                    <a:pt x="32993" y="174882"/>
                  </a:lnTo>
                  <a:lnTo>
                    <a:pt x="39701" y="171411"/>
                  </a:lnTo>
                  <a:lnTo>
                    <a:pt x="42649" y="165721"/>
                  </a:lnTo>
                  <a:lnTo>
                    <a:pt x="42522" y="156811"/>
                  </a:lnTo>
                  <a:lnTo>
                    <a:pt x="26135" y="32564"/>
                  </a:lnTo>
                  <a:lnTo>
                    <a:pt x="23863" y="23836"/>
                  </a:lnTo>
                  <a:lnTo>
                    <a:pt x="19426" y="19132"/>
                  </a:lnTo>
                  <a:lnTo>
                    <a:pt x="12032" y="17574"/>
                  </a:lnTo>
                  <a:lnTo>
                    <a:pt x="890" y="18282"/>
                  </a:lnTo>
                  <a:lnTo>
                    <a:pt x="0" y="11570"/>
                  </a:lnTo>
                  <a:lnTo>
                    <a:pt x="88102" y="0"/>
                  </a:lnTo>
                  <a:lnTo>
                    <a:pt x="134569" y="2808"/>
                  </a:lnTo>
                  <a:lnTo>
                    <a:pt x="167244" y="20799"/>
                  </a:lnTo>
                  <a:lnTo>
                    <a:pt x="187353" y="47182"/>
                  </a:lnTo>
                  <a:lnTo>
                    <a:pt x="196119" y="75170"/>
                  </a:lnTo>
                  <a:lnTo>
                    <a:pt x="193835" y="110184"/>
                  </a:lnTo>
                  <a:lnTo>
                    <a:pt x="178293" y="139398"/>
                  </a:lnTo>
                  <a:lnTo>
                    <a:pt x="151159" y="160673"/>
                  </a:lnTo>
                  <a:lnTo>
                    <a:pt x="114101" y="171869"/>
                  </a:lnTo>
                  <a:lnTo>
                    <a:pt x="22721" y="183858"/>
                  </a:lnTo>
                  <a:lnTo>
                    <a:pt x="21842" y="177135"/>
                  </a:lnTo>
                  <a:close/>
                </a:path>
              </a:pathLst>
            </a:custGeom>
            <a:ln w="36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510054" y="6416490"/>
              <a:ext cx="449580" cy="252095"/>
            </a:xfrm>
            <a:custGeom>
              <a:avLst/>
              <a:gdLst/>
              <a:ahLst/>
              <a:cxnLst/>
              <a:rect l="l" t="t" r="r" b="b"/>
              <a:pathLst>
                <a:path w="449579" h="252095">
                  <a:moveTo>
                    <a:pt x="241325" y="37020"/>
                  </a:moveTo>
                  <a:lnTo>
                    <a:pt x="239242" y="30568"/>
                  </a:lnTo>
                  <a:lnTo>
                    <a:pt x="187134" y="47383"/>
                  </a:lnTo>
                  <a:lnTo>
                    <a:pt x="189204" y="53822"/>
                  </a:lnTo>
                  <a:lnTo>
                    <a:pt x="194665" y="52412"/>
                  </a:lnTo>
                  <a:lnTo>
                    <a:pt x="202882" y="52070"/>
                  </a:lnTo>
                  <a:lnTo>
                    <a:pt x="220560" y="183540"/>
                  </a:lnTo>
                  <a:lnTo>
                    <a:pt x="220078" y="183692"/>
                  </a:lnTo>
                  <a:lnTo>
                    <a:pt x="144462" y="82753"/>
                  </a:lnTo>
                  <a:lnTo>
                    <a:pt x="143357" y="79273"/>
                  </a:lnTo>
                  <a:lnTo>
                    <a:pt x="143484" y="73291"/>
                  </a:lnTo>
                  <a:lnTo>
                    <a:pt x="147447" y="68821"/>
                  </a:lnTo>
                  <a:lnTo>
                    <a:pt x="153911" y="65443"/>
                  </a:lnTo>
                  <a:lnTo>
                    <a:pt x="161569" y="62725"/>
                  </a:lnTo>
                  <a:lnTo>
                    <a:pt x="159486" y="56286"/>
                  </a:lnTo>
                  <a:lnTo>
                    <a:pt x="91122" y="78333"/>
                  </a:lnTo>
                  <a:lnTo>
                    <a:pt x="93205" y="84772"/>
                  </a:lnTo>
                  <a:lnTo>
                    <a:pt x="103200" y="82524"/>
                  </a:lnTo>
                  <a:lnTo>
                    <a:pt x="110705" y="82829"/>
                  </a:lnTo>
                  <a:lnTo>
                    <a:pt x="116535" y="85712"/>
                  </a:lnTo>
                  <a:lnTo>
                    <a:pt x="121513" y="91236"/>
                  </a:lnTo>
                  <a:lnTo>
                    <a:pt x="130263" y="103466"/>
                  </a:lnTo>
                  <a:lnTo>
                    <a:pt x="129971" y="214655"/>
                  </a:lnTo>
                  <a:lnTo>
                    <a:pt x="129476" y="214820"/>
                  </a:lnTo>
                  <a:lnTo>
                    <a:pt x="52108" y="114985"/>
                  </a:lnTo>
                  <a:lnTo>
                    <a:pt x="50825" y="111023"/>
                  </a:lnTo>
                  <a:lnTo>
                    <a:pt x="51308" y="103822"/>
                  </a:lnTo>
                  <a:lnTo>
                    <a:pt x="56121" y="98501"/>
                  </a:lnTo>
                  <a:lnTo>
                    <a:pt x="62471" y="94945"/>
                  </a:lnTo>
                  <a:lnTo>
                    <a:pt x="67513" y="93052"/>
                  </a:lnTo>
                  <a:lnTo>
                    <a:pt x="65443" y="86614"/>
                  </a:lnTo>
                  <a:lnTo>
                    <a:pt x="0" y="107708"/>
                  </a:lnTo>
                  <a:lnTo>
                    <a:pt x="2057" y="114147"/>
                  </a:lnTo>
                  <a:lnTo>
                    <a:pt x="9461" y="113588"/>
                  </a:lnTo>
                  <a:lnTo>
                    <a:pt x="16548" y="115290"/>
                  </a:lnTo>
                  <a:lnTo>
                    <a:pt x="22961" y="118960"/>
                  </a:lnTo>
                  <a:lnTo>
                    <a:pt x="28346" y="124282"/>
                  </a:lnTo>
                  <a:lnTo>
                    <a:pt x="128638" y="252031"/>
                  </a:lnTo>
                  <a:lnTo>
                    <a:pt x="134696" y="250088"/>
                  </a:lnTo>
                  <a:lnTo>
                    <a:pt x="136296" y="111379"/>
                  </a:lnTo>
                  <a:lnTo>
                    <a:pt x="136791" y="111213"/>
                  </a:lnTo>
                  <a:lnTo>
                    <a:pt x="220256" y="222491"/>
                  </a:lnTo>
                  <a:lnTo>
                    <a:pt x="226568" y="220459"/>
                  </a:lnTo>
                  <a:lnTo>
                    <a:pt x="225475" y="69215"/>
                  </a:lnTo>
                  <a:lnTo>
                    <a:pt x="225793" y="63068"/>
                  </a:lnTo>
                  <a:lnTo>
                    <a:pt x="227736" y="53606"/>
                  </a:lnTo>
                  <a:lnTo>
                    <a:pt x="232511" y="43891"/>
                  </a:lnTo>
                  <a:lnTo>
                    <a:pt x="241325" y="37020"/>
                  </a:lnTo>
                  <a:close/>
                </a:path>
                <a:path w="449579" h="252095">
                  <a:moveTo>
                    <a:pt x="449402" y="102387"/>
                  </a:moveTo>
                  <a:lnTo>
                    <a:pt x="446976" y="66929"/>
                  </a:lnTo>
                  <a:lnTo>
                    <a:pt x="431330" y="34632"/>
                  </a:lnTo>
                  <a:lnTo>
                    <a:pt x="424599" y="28587"/>
                  </a:lnTo>
                  <a:lnTo>
                    <a:pt x="424599" y="109347"/>
                  </a:lnTo>
                  <a:lnTo>
                    <a:pt x="420573" y="137007"/>
                  </a:lnTo>
                  <a:lnTo>
                    <a:pt x="407301" y="157645"/>
                  </a:lnTo>
                  <a:lnTo>
                    <a:pt x="384479" y="169710"/>
                  </a:lnTo>
                  <a:lnTo>
                    <a:pt x="356654" y="170383"/>
                  </a:lnTo>
                  <a:lnTo>
                    <a:pt x="334416" y="158140"/>
                  </a:lnTo>
                  <a:lnTo>
                    <a:pt x="317690" y="135674"/>
                  </a:lnTo>
                  <a:lnTo>
                    <a:pt x="306387" y="105664"/>
                  </a:lnTo>
                  <a:lnTo>
                    <a:pt x="301879" y="81953"/>
                  </a:lnTo>
                  <a:lnTo>
                    <a:pt x="301955" y="75298"/>
                  </a:lnTo>
                  <a:lnTo>
                    <a:pt x="302044" y="66929"/>
                  </a:lnTo>
                  <a:lnTo>
                    <a:pt x="313690" y="25133"/>
                  </a:lnTo>
                  <a:lnTo>
                    <a:pt x="350583" y="5994"/>
                  </a:lnTo>
                  <a:lnTo>
                    <a:pt x="359422" y="5994"/>
                  </a:lnTo>
                  <a:lnTo>
                    <a:pt x="405663" y="39535"/>
                  </a:lnTo>
                  <a:lnTo>
                    <a:pt x="419696" y="76225"/>
                  </a:lnTo>
                  <a:lnTo>
                    <a:pt x="424599" y="109347"/>
                  </a:lnTo>
                  <a:lnTo>
                    <a:pt x="424599" y="28587"/>
                  </a:lnTo>
                  <a:lnTo>
                    <a:pt x="405777" y="11645"/>
                  </a:lnTo>
                  <a:lnTo>
                    <a:pt x="390347" y="5994"/>
                  </a:lnTo>
                  <a:lnTo>
                    <a:pt x="373938" y="0"/>
                  </a:lnTo>
                  <a:lnTo>
                    <a:pt x="339382" y="1727"/>
                  </a:lnTo>
                  <a:lnTo>
                    <a:pt x="308394" y="17208"/>
                  </a:lnTo>
                  <a:lnTo>
                    <a:pt x="286550" y="42926"/>
                  </a:lnTo>
                  <a:lnTo>
                    <a:pt x="275755" y="75298"/>
                  </a:lnTo>
                  <a:lnTo>
                    <a:pt x="277876" y="109347"/>
                  </a:lnTo>
                  <a:lnTo>
                    <a:pt x="277964" y="110693"/>
                  </a:lnTo>
                  <a:lnTo>
                    <a:pt x="292887" y="142036"/>
                  </a:lnTo>
                  <a:lnTo>
                    <a:pt x="317690" y="165354"/>
                  </a:lnTo>
                  <a:lnTo>
                    <a:pt x="349478" y="177647"/>
                  </a:lnTo>
                  <a:lnTo>
                    <a:pt x="385330" y="175958"/>
                  </a:lnTo>
                  <a:lnTo>
                    <a:pt x="396608" y="170383"/>
                  </a:lnTo>
                  <a:lnTo>
                    <a:pt x="416979" y="160337"/>
                  </a:lnTo>
                  <a:lnTo>
                    <a:pt x="438873" y="134670"/>
                  </a:lnTo>
                  <a:lnTo>
                    <a:pt x="449402" y="1023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02" name="object 102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9643566" y="6260700"/>
              <a:ext cx="1894658" cy="441489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8697836" y="6304781"/>
              <a:ext cx="855980" cy="2073275"/>
            </a:xfrm>
            <a:custGeom>
              <a:avLst/>
              <a:gdLst/>
              <a:ahLst/>
              <a:cxnLst/>
              <a:rect l="l" t="t" r="r" b="b"/>
              <a:pathLst>
                <a:path w="855979" h="2073275">
                  <a:moveTo>
                    <a:pt x="265633" y="1739976"/>
                  </a:moveTo>
                  <a:lnTo>
                    <a:pt x="199275" y="1704949"/>
                  </a:lnTo>
                  <a:lnTo>
                    <a:pt x="195059" y="1712925"/>
                  </a:lnTo>
                  <a:lnTo>
                    <a:pt x="204292" y="1718589"/>
                  </a:lnTo>
                  <a:lnTo>
                    <a:pt x="213080" y="1726946"/>
                  </a:lnTo>
                  <a:lnTo>
                    <a:pt x="217373" y="1738833"/>
                  </a:lnTo>
                  <a:lnTo>
                    <a:pt x="213131" y="1755051"/>
                  </a:lnTo>
                  <a:lnTo>
                    <a:pt x="166916" y="1842528"/>
                  </a:lnTo>
                  <a:lnTo>
                    <a:pt x="153530" y="1865528"/>
                  </a:lnTo>
                  <a:lnTo>
                    <a:pt x="133553" y="1887080"/>
                  </a:lnTo>
                  <a:lnTo>
                    <a:pt x="104762" y="1897430"/>
                  </a:lnTo>
                  <a:lnTo>
                    <a:pt x="64947" y="1886826"/>
                  </a:lnTo>
                  <a:lnTo>
                    <a:pt x="46278" y="1873592"/>
                  </a:lnTo>
                  <a:lnTo>
                    <a:pt x="32664" y="1853933"/>
                  </a:lnTo>
                  <a:lnTo>
                    <a:pt x="29133" y="1827009"/>
                  </a:lnTo>
                  <a:lnTo>
                    <a:pt x="40703" y="1791982"/>
                  </a:lnTo>
                  <a:lnTo>
                    <a:pt x="96177" y="1687029"/>
                  </a:lnTo>
                  <a:lnTo>
                    <a:pt x="102882" y="1677238"/>
                  </a:lnTo>
                  <a:lnTo>
                    <a:pt x="110261" y="1673212"/>
                  </a:lnTo>
                  <a:lnTo>
                    <a:pt x="119621" y="1674279"/>
                  </a:lnTo>
                  <a:lnTo>
                    <a:pt x="132270" y="1679765"/>
                  </a:lnTo>
                  <a:lnTo>
                    <a:pt x="136486" y="1671802"/>
                  </a:lnTo>
                  <a:lnTo>
                    <a:pt x="58889" y="1630832"/>
                  </a:lnTo>
                  <a:lnTo>
                    <a:pt x="54673" y="1638808"/>
                  </a:lnTo>
                  <a:lnTo>
                    <a:pt x="66243" y="1646047"/>
                  </a:lnTo>
                  <a:lnTo>
                    <a:pt x="72453" y="1653095"/>
                  </a:lnTo>
                  <a:lnTo>
                    <a:pt x="73367" y="1661477"/>
                  </a:lnTo>
                  <a:lnTo>
                    <a:pt x="69037" y="1672678"/>
                  </a:lnTo>
                  <a:lnTo>
                    <a:pt x="13563" y="1777657"/>
                  </a:lnTo>
                  <a:lnTo>
                    <a:pt x="8013" y="1789214"/>
                  </a:lnTo>
                  <a:lnTo>
                    <a:pt x="2997" y="1802892"/>
                  </a:lnTo>
                  <a:lnTo>
                    <a:pt x="0" y="1817636"/>
                  </a:lnTo>
                  <a:lnTo>
                    <a:pt x="444" y="1832356"/>
                  </a:lnTo>
                  <a:lnTo>
                    <a:pt x="29629" y="1878965"/>
                  </a:lnTo>
                  <a:lnTo>
                    <a:pt x="89801" y="1906866"/>
                  </a:lnTo>
                  <a:lnTo>
                    <a:pt x="121386" y="1903717"/>
                  </a:lnTo>
                  <a:lnTo>
                    <a:pt x="147789" y="1885848"/>
                  </a:lnTo>
                  <a:lnTo>
                    <a:pt x="169672" y="1854581"/>
                  </a:lnTo>
                  <a:lnTo>
                    <a:pt x="221716" y="1756054"/>
                  </a:lnTo>
                  <a:lnTo>
                    <a:pt x="227711" y="1748561"/>
                  </a:lnTo>
                  <a:lnTo>
                    <a:pt x="236397" y="1744129"/>
                  </a:lnTo>
                  <a:lnTo>
                    <a:pt x="247662" y="1743633"/>
                  </a:lnTo>
                  <a:lnTo>
                    <a:pt x="261416" y="1747951"/>
                  </a:lnTo>
                  <a:lnTo>
                    <a:pt x="265633" y="1739976"/>
                  </a:lnTo>
                  <a:close/>
                </a:path>
                <a:path w="855979" h="2073275">
                  <a:moveTo>
                    <a:pt x="474383" y="220167"/>
                  </a:moveTo>
                  <a:lnTo>
                    <a:pt x="472998" y="213741"/>
                  </a:lnTo>
                  <a:lnTo>
                    <a:pt x="472960" y="213550"/>
                  </a:lnTo>
                  <a:lnTo>
                    <a:pt x="464997" y="213741"/>
                  </a:lnTo>
                  <a:lnTo>
                    <a:pt x="457619" y="210578"/>
                  </a:lnTo>
                  <a:lnTo>
                    <a:pt x="449072" y="203619"/>
                  </a:lnTo>
                  <a:lnTo>
                    <a:pt x="437616" y="192417"/>
                  </a:lnTo>
                  <a:lnTo>
                    <a:pt x="419671" y="174599"/>
                  </a:lnTo>
                  <a:lnTo>
                    <a:pt x="408000" y="163398"/>
                  </a:lnTo>
                  <a:lnTo>
                    <a:pt x="405168" y="161036"/>
                  </a:lnTo>
                  <a:lnTo>
                    <a:pt x="400062" y="156794"/>
                  </a:lnTo>
                  <a:lnTo>
                    <a:pt x="393306" y="152742"/>
                  </a:lnTo>
                  <a:lnTo>
                    <a:pt x="402577" y="147205"/>
                  </a:lnTo>
                  <a:lnTo>
                    <a:pt x="413346" y="137629"/>
                  </a:lnTo>
                  <a:lnTo>
                    <a:pt x="421157" y="123355"/>
                  </a:lnTo>
                  <a:lnTo>
                    <a:pt x="421386" y="109562"/>
                  </a:lnTo>
                  <a:lnTo>
                    <a:pt x="421487" y="103720"/>
                  </a:lnTo>
                  <a:lnTo>
                    <a:pt x="412445" y="84747"/>
                  </a:lnTo>
                  <a:lnTo>
                    <a:pt x="400075" y="75336"/>
                  </a:lnTo>
                  <a:lnTo>
                    <a:pt x="396417" y="72542"/>
                  </a:lnTo>
                  <a:lnTo>
                    <a:pt x="395033" y="72199"/>
                  </a:lnTo>
                  <a:lnTo>
                    <a:pt x="395033" y="125476"/>
                  </a:lnTo>
                  <a:lnTo>
                    <a:pt x="390994" y="138772"/>
                  </a:lnTo>
                  <a:lnTo>
                    <a:pt x="378663" y="149390"/>
                  </a:lnTo>
                  <a:lnTo>
                    <a:pt x="355460" y="157213"/>
                  </a:lnTo>
                  <a:lnTo>
                    <a:pt x="336791" y="161251"/>
                  </a:lnTo>
                  <a:lnTo>
                    <a:pt x="323481" y="99910"/>
                  </a:lnTo>
                  <a:lnTo>
                    <a:pt x="323583" y="96748"/>
                  </a:lnTo>
                  <a:lnTo>
                    <a:pt x="323684" y="93154"/>
                  </a:lnTo>
                  <a:lnTo>
                    <a:pt x="323735" y="91528"/>
                  </a:lnTo>
                  <a:lnTo>
                    <a:pt x="323748" y="91097"/>
                  </a:lnTo>
                  <a:lnTo>
                    <a:pt x="328206" y="84747"/>
                  </a:lnTo>
                  <a:lnTo>
                    <a:pt x="336003" y="80137"/>
                  </a:lnTo>
                  <a:lnTo>
                    <a:pt x="345909" y="77190"/>
                  </a:lnTo>
                  <a:lnTo>
                    <a:pt x="361378" y="75336"/>
                  </a:lnTo>
                  <a:lnTo>
                    <a:pt x="374865" y="78447"/>
                  </a:lnTo>
                  <a:lnTo>
                    <a:pt x="385737" y="89027"/>
                  </a:lnTo>
                  <a:lnTo>
                    <a:pt x="393319" y="109562"/>
                  </a:lnTo>
                  <a:lnTo>
                    <a:pt x="395033" y="125476"/>
                  </a:lnTo>
                  <a:lnTo>
                    <a:pt x="395033" y="72199"/>
                  </a:lnTo>
                  <a:lnTo>
                    <a:pt x="375539" y="67246"/>
                  </a:lnTo>
                  <a:lnTo>
                    <a:pt x="351942" y="68948"/>
                  </a:lnTo>
                  <a:lnTo>
                    <a:pt x="270814" y="86537"/>
                  </a:lnTo>
                  <a:lnTo>
                    <a:pt x="272237" y="93154"/>
                  </a:lnTo>
                  <a:lnTo>
                    <a:pt x="283324" y="91528"/>
                  </a:lnTo>
                  <a:lnTo>
                    <a:pt x="290918" y="92443"/>
                  </a:lnTo>
                  <a:lnTo>
                    <a:pt x="295808" y="96748"/>
                  </a:lnTo>
                  <a:lnTo>
                    <a:pt x="298843" y="105257"/>
                  </a:lnTo>
                  <a:lnTo>
                    <a:pt x="325437" y="227774"/>
                  </a:lnTo>
                  <a:lnTo>
                    <a:pt x="326072" y="234416"/>
                  </a:lnTo>
                  <a:lnTo>
                    <a:pt x="326148" y="235165"/>
                  </a:lnTo>
                  <a:lnTo>
                    <a:pt x="326237" y="236080"/>
                  </a:lnTo>
                  <a:lnTo>
                    <a:pt x="326275" y="236537"/>
                  </a:lnTo>
                  <a:lnTo>
                    <a:pt x="323773" y="242455"/>
                  </a:lnTo>
                  <a:lnTo>
                    <a:pt x="317309" y="246481"/>
                  </a:lnTo>
                  <a:lnTo>
                    <a:pt x="306235" y="249682"/>
                  </a:lnTo>
                  <a:lnTo>
                    <a:pt x="307670" y="256311"/>
                  </a:lnTo>
                  <a:lnTo>
                    <a:pt x="378091" y="241033"/>
                  </a:lnTo>
                  <a:lnTo>
                    <a:pt x="377113" y="236537"/>
                  </a:lnTo>
                  <a:lnTo>
                    <a:pt x="377012" y="236080"/>
                  </a:lnTo>
                  <a:lnTo>
                    <a:pt x="376643" y="234416"/>
                  </a:lnTo>
                  <a:lnTo>
                    <a:pt x="365467" y="236080"/>
                  </a:lnTo>
                  <a:lnTo>
                    <a:pt x="357886" y="235165"/>
                  </a:lnTo>
                  <a:lnTo>
                    <a:pt x="353047" y="230847"/>
                  </a:lnTo>
                  <a:lnTo>
                    <a:pt x="350050" y="222338"/>
                  </a:lnTo>
                  <a:lnTo>
                    <a:pt x="338124" y="167360"/>
                  </a:lnTo>
                  <a:lnTo>
                    <a:pt x="366280" y="161251"/>
                  </a:lnTo>
                  <a:lnTo>
                    <a:pt x="367245" y="161036"/>
                  </a:lnTo>
                  <a:lnTo>
                    <a:pt x="374345" y="166166"/>
                  </a:lnTo>
                  <a:lnTo>
                    <a:pt x="387235" y="177444"/>
                  </a:lnTo>
                  <a:lnTo>
                    <a:pt x="406717" y="195999"/>
                  </a:lnTo>
                  <a:lnTo>
                    <a:pt x="439305" y="227774"/>
                  </a:lnTo>
                  <a:lnTo>
                    <a:pt x="474383" y="220167"/>
                  </a:lnTo>
                  <a:close/>
                </a:path>
                <a:path w="855979" h="2073275">
                  <a:moveTo>
                    <a:pt x="580567" y="1864067"/>
                  </a:moveTo>
                  <a:lnTo>
                    <a:pt x="510565" y="1837982"/>
                  </a:lnTo>
                  <a:lnTo>
                    <a:pt x="507415" y="1846440"/>
                  </a:lnTo>
                  <a:lnTo>
                    <a:pt x="526402" y="1857057"/>
                  </a:lnTo>
                  <a:lnTo>
                    <a:pt x="534009" y="1868258"/>
                  </a:lnTo>
                  <a:lnTo>
                    <a:pt x="534060" y="1879777"/>
                  </a:lnTo>
                  <a:lnTo>
                    <a:pt x="530377" y="1891309"/>
                  </a:lnTo>
                  <a:lnTo>
                    <a:pt x="481495" y="2022398"/>
                  </a:lnTo>
                  <a:lnTo>
                    <a:pt x="411797" y="1801177"/>
                  </a:lnTo>
                  <a:lnTo>
                    <a:pt x="357771" y="1781060"/>
                  </a:lnTo>
                  <a:lnTo>
                    <a:pt x="354622" y="1789506"/>
                  </a:lnTo>
                  <a:lnTo>
                    <a:pt x="366610" y="1795475"/>
                  </a:lnTo>
                  <a:lnTo>
                    <a:pt x="375551" y="1803463"/>
                  </a:lnTo>
                  <a:lnTo>
                    <a:pt x="379564" y="1814690"/>
                  </a:lnTo>
                  <a:lnTo>
                    <a:pt x="376770" y="1830362"/>
                  </a:lnTo>
                  <a:lnTo>
                    <a:pt x="324129" y="1971535"/>
                  </a:lnTo>
                  <a:lnTo>
                    <a:pt x="319989" y="1981060"/>
                  </a:lnTo>
                  <a:lnTo>
                    <a:pt x="312788" y="1989404"/>
                  </a:lnTo>
                  <a:lnTo>
                    <a:pt x="300228" y="1993328"/>
                  </a:lnTo>
                  <a:lnTo>
                    <a:pt x="280022" y="1989556"/>
                  </a:lnTo>
                  <a:lnTo>
                    <a:pt x="276872" y="1998027"/>
                  </a:lnTo>
                  <a:lnTo>
                    <a:pt x="351231" y="2025726"/>
                  </a:lnTo>
                  <a:lnTo>
                    <a:pt x="354380" y="2017280"/>
                  </a:lnTo>
                  <a:lnTo>
                    <a:pt x="340690" y="2011235"/>
                  </a:lnTo>
                  <a:lnTo>
                    <a:pt x="330873" y="2003234"/>
                  </a:lnTo>
                  <a:lnTo>
                    <a:pt x="326669" y="1991626"/>
                  </a:lnTo>
                  <a:lnTo>
                    <a:pt x="329857" y="1974786"/>
                  </a:lnTo>
                  <a:lnTo>
                    <a:pt x="386029" y="1824177"/>
                  </a:lnTo>
                  <a:lnTo>
                    <a:pt x="463677" y="2070227"/>
                  </a:lnTo>
                  <a:lnTo>
                    <a:pt x="470636" y="2072817"/>
                  </a:lnTo>
                  <a:lnTo>
                    <a:pt x="537349" y="1893912"/>
                  </a:lnTo>
                  <a:lnTo>
                    <a:pt x="542175" y="1882330"/>
                  </a:lnTo>
                  <a:lnTo>
                    <a:pt x="548906" y="1873669"/>
                  </a:lnTo>
                  <a:lnTo>
                    <a:pt x="559879" y="1869795"/>
                  </a:lnTo>
                  <a:lnTo>
                    <a:pt x="577418" y="1872526"/>
                  </a:lnTo>
                  <a:lnTo>
                    <a:pt x="580567" y="1864067"/>
                  </a:lnTo>
                  <a:close/>
                </a:path>
                <a:path w="855979" h="2073275">
                  <a:moveTo>
                    <a:pt x="648970" y="132219"/>
                  </a:moveTo>
                  <a:lnTo>
                    <a:pt x="643470" y="133184"/>
                  </a:lnTo>
                  <a:lnTo>
                    <a:pt x="628942" y="164439"/>
                  </a:lnTo>
                  <a:lnTo>
                    <a:pt x="615708" y="181711"/>
                  </a:lnTo>
                  <a:lnTo>
                    <a:pt x="598309" y="190436"/>
                  </a:lnTo>
                  <a:lnTo>
                    <a:pt x="571296" y="196062"/>
                  </a:lnTo>
                  <a:lnTo>
                    <a:pt x="556018" y="197662"/>
                  </a:lnTo>
                  <a:lnTo>
                    <a:pt x="547344" y="195313"/>
                  </a:lnTo>
                  <a:lnTo>
                    <a:pt x="542886" y="188556"/>
                  </a:lnTo>
                  <a:lnTo>
                    <a:pt x="540270" y="176911"/>
                  </a:lnTo>
                  <a:lnTo>
                    <a:pt x="519785" y="60147"/>
                  </a:lnTo>
                  <a:lnTo>
                    <a:pt x="519328" y="51244"/>
                  </a:lnTo>
                  <a:lnTo>
                    <a:pt x="522147" y="45427"/>
                  </a:lnTo>
                  <a:lnTo>
                    <a:pt x="528853" y="41643"/>
                  </a:lnTo>
                  <a:lnTo>
                    <a:pt x="540080" y="38874"/>
                  </a:lnTo>
                  <a:lnTo>
                    <a:pt x="538911" y="32207"/>
                  </a:lnTo>
                  <a:lnTo>
                    <a:pt x="467702" y="44665"/>
                  </a:lnTo>
                  <a:lnTo>
                    <a:pt x="468871" y="51346"/>
                  </a:lnTo>
                  <a:lnTo>
                    <a:pt x="480110" y="50139"/>
                  </a:lnTo>
                  <a:lnTo>
                    <a:pt x="487641" y="51358"/>
                  </a:lnTo>
                  <a:lnTo>
                    <a:pt x="492302" y="55867"/>
                  </a:lnTo>
                  <a:lnTo>
                    <a:pt x="494944" y="64490"/>
                  </a:lnTo>
                  <a:lnTo>
                    <a:pt x="516623" y="187934"/>
                  </a:lnTo>
                  <a:lnTo>
                    <a:pt x="517118" y="196824"/>
                  </a:lnTo>
                  <a:lnTo>
                    <a:pt x="514388" y="202641"/>
                  </a:lnTo>
                  <a:lnTo>
                    <a:pt x="507758" y="206400"/>
                  </a:lnTo>
                  <a:lnTo>
                    <a:pt x="496570" y="209156"/>
                  </a:lnTo>
                  <a:lnTo>
                    <a:pt x="497738" y="215811"/>
                  </a:lnTo>
                  <a:lnTo>
                    <a:pt x="645172" y="190017"/>
                  </a:lnTo>
                  <a:lnTo>
                    <a:pt x="648970" y="132219"/>
                  </a:lnTo>
                  <a:close/>
                </a:path>
                <a:path w="855979" h="2073275">
                  <a:moveTo>
                    <a:pt x="855916" y="75171"/>
                  </a:moveTo>
                  <a:lnTo>
                    <a:pt x="847140" y="47180"/>
                  </a:lnTo>
                  <a:lnTo>
                    <a:pt x="827138" y="20942"/>
                  </a:lnTo>
                  <a:lnTo>
                    <a:pt x="827138" y="77114"/>
                  </a:lnTo>
                  <a:lnTo>
                    <a:pt x="825792" y="118757"/>
                  </a:lnTo>
                  <a:lnTo>
                    <a:pt x="811441" y="145262"/>
                  </a:lnTo>
                  <a:lnTo>
                    <a:pt x="788568" y="160070"/>
                  </a:lnTo>
                  <a:lnTo>
                    <a:pt x="761644" y="166636"/>
                  </a:lnTo>
                  <a:lnTo>
                    <a:pt x="744740" y="168236"/>
                  </a:lnTo>
                  <a:lnTo>
                    <a:pt x="734707" y="166992"/>
                  </a:lnTo>
                  <a:lnTo>
                    <a:pt x="729526" y="162102"/>
                  </a:lnTo>
                  <a:lnTo>
                    <a:pt x="727202" y="152768"/>
                  </a:lnTo>
                  <a:lnTo>
                    <a:pt x="710717" y="27749"/>
                  </a:lnTo>
                  <a:lnTo>
                    <a:pt x="711149" y="20802"/>
                  </a:lnTo>
                  <a:lnTo>
                    <a:pt x="757732" y="6705"/>
                  </a:lnTo>
                  <a:lnTo>
                    <a:pt x="767689" y="7239"/>
                  </a:lnTo>
                  <a:lnTo>
                    <a:pt x="808710" y="30302"/>
                  </a:lnTo>
                  <a:lnTo>
                    <a:pt x="827138" y="77114"/>
                  </a:lnTo>
                  <a:lnTo>
                    <a:pt x="827138" y="20942"/>
                  </a:lnTo>
                  <a:lnTo>
                    <a:pt x="827036" y="20802"/>
                  </a:lnTo>
                  <a:lnTo>
                    <a:pt x="801420" y="6705"/>
                  </a:lnTo>
                  <a:lnTo>
                    <a:pt x="794359" y="2806"/>
                  </a:lnTo>
                  <a:lnTo>
                    <a:pt x="747890" y="0"/>
                  </a:lnTo>
                  <a:lnTo>
                    <a:pt x="659790" y="11569"/>
                  </a:lnTo>
                  <a:lnTo>
                    <a:pt x="660476" y="16713"/>
                  </a:lnTo>
                  <a:lnTo>
                    <a:pt x="660590" y="17576"/>
                  </a:lnTo>
                  <a:lnTo>
                    <a:pt x="660679" y="18288"/>
                  </a:lnTo>
                  <a:lnTo>
                    <a:pt x="671830" y="17576"/>
                  </a:lnTo>
                  <a:lnTo>
                    <a:pt x="679221" y="19138"/>
                  </a:lnTo>
                  <a:lnTo>
                    <a:pt x="702310" y="156819"/>
                  </a:lnTo>
                  <a:lnTo>
                    <a:pt x="702437" y="165722"/>
                  </a:lnTo>
                  <a:lnTo>
                    <a:pt x="699490" y="171411"/>
                  </a:lnTo>
                  <a:lnTo>
                    <a:pt x="692785" y="174879"/>
                  </a:lnTo>
                  <a:lnTo>
                    <a:pt x="681634" y="177139"/>
                  </a:lnTo>
                  <a:lnTo>
                    <a:pt x="682510" y="183857"/>
                  </a:lnTo>
                  <a:lnTo>
                    <a:pt x="773899" y="171869"/>
                  </a:lnTo>
                  <a:lnTo>
                    <a:pt x="785914" y="168236"/>
                  </a:lnTo>
                  <a:lnTo>
                    <a:pt x="810958" y="160680"/>
                  </a:lnTo>
                  <a:lnTo>
                    <a:pt x="838085" y="139395"/>
                  </a:lnTo>
                  <a:lnTo>
                    <a:pt x="853630" y="110185"/>
                  </a:lnTo>
                  <a:lnTo>
                    <a:pt x="855916" y="751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04" name="object 104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9326331" y="8197240"/>
              <a:ext cx="142414" cy="246149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9566321" y="8242309"/>
              <a:ext cx="215951" cy="250568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9864659" y="8282725"/>
              <a:ext cx="188591" cy="238254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0155946" y="8281966"/>
              <a:ext cx="223323" cy="238128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0474964" y="8236390"/>
              <a:ext cx="167188" cy="251405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0727784" y="8181649"/>
              <a:ext cx="146529" cy="246610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10918647" y="7929784"/>
              <a:ext cx="528955" cy="412115"/>
            </a:xfrm>
            <a:custGeom>
              <a:avLst/>
              <a:gdLst/>
              <a:ahLst/>
              <a:cxnLst/>
              <a:rect l="l" t="t" r="r" b="b"/>
              <a:pathLst>
                <a:path w="528954" h="412115">
                  <a:moveTo>
                    <a:pt x="232448" y="203060"/>
                  </a:moveTo>
                  <a:lnTo>
                    <a:pt x="200393" y="136537"/>
                  </a:lnTo>
                  <a:lnTo>
                    <a:pt x="195491" y="138468"/>
                  </a:lnTo>
                  <a:lnTo>
                    <a:pt x="193979" y="140550"/>
                  </a:lnTo>
                  <a:lnTo>
                    <a:pt x="189496" y="145300"/>
                  </a:lnTo>
                  <a:lnTo>
                    <a:pt x="24917" y="209791"/>
                  </a:lnTo>
                  <a:lnTo>
                    <a:pt x="19583" y="211505"/>
                  </a:lnTo>
                  <a:lnTo>
                    <a:pt x="15570" y="212331"/>
                  </a:lnTo>
                  <a:lnTo>
                    <a:pt x="11734" y="212712"/>
                  </a:lnTo>
                  <a:lnTo>
                    <a:pt x="6921" y="212356"/>
                  </a:lnTo>
                  <a:lnTo>
                    <a:pt x="0" y="215074"/>
                  </a:lnTo>
                  <a:lnTo>
                    <a:pt x="21640" y="285673"/>
                  </a:lnTo>
                  <a:lnTo>
                    <a:pt x="27698" y="283298"/>
                  </a:lnTo>
                  <a:lnTo>
                    <a:pt x="32461" y="235915"/>
                  </a:lnTo>
                  <a:lnTo>
                    <a:pt x="35039" y="226377"/>
                  </a:lnTo>
                  <a:lnTo>
                    <a:pt x="38989" y="218770"/>
                  </a:lnTo>
                  <a:lnTo>
                    <a:pt x="44970" y="212826"/>
                  </a:lnTo>
                  <a:lnTo>
                    <a:pt x="53619" y="208241"/>
                  </a:lnTo>
                  <a:lnTo>
                    <a:pt x="89992" y="193979"/>
                  </a:lnTo>
                  <a:lnTo>
                    <a:pt x="159372" y="371221"/>
                  </a:lnTo>
                  <a:lnTo>
                    <a:pt x="162483" y="382651"/>
                  </a:lnTo>
                  <a:lnTo>
                    <a:pt x="160845" y="390817"/>
                  </a:lnTo>
                  <a:lnTo>
                    <a:pt x="153949" y="397192"/>
                  </a:lnTo>
                  <a:lnTo>
                    <a:pt x="141287" y="403275"/>
                  </a:lnTo>
                  <a:lnTo>
                    <a:pt x="144576" y="411695"/>
                  </a:lnTo>
                  <a:lnTo>
                    <a:pt x="226288" y="379666"/>
                  </a:lnTo>
                  <a:lnTo>
                    <a:pt x="223012" y="371259"/>
                  </a:lnTo>
                  <a:lnTo>
                    <a:pt x="209842" y="375348"/>
                  </a:lnTo>
                  <a:lnTo>
                    <a:pt x="200456" y="375437"/>
                  </a:lnTo>
                  <a:lnTo>
                    <a:pt x="193586" y="370624"/>
                  </a:lnTo>
                  <a:lnTo>
                    <a:pt x="187960" y="360006"/>
                  </a:lnTo>
                  <a:lnTo>
                    <a:pt x="118579" y="182778"/>
                  </a:lnTo>
                  <a:lnTo>
                    <a:pt x="152654" y="169430"/>
                  </a:lnTo>
                  <a:lnTo>
                    <a:pt x="166712" y="164934"/>
                  </a:lnTo>
                  <a:lnTo>
                    <a:pt x="179768" y="166916"/>
                  </a:lnTo>
                  <a:lnTo>
                    <a:pt x="197561" y="179209"/>
                  </a:lnTo>
                  <a:lnTo>
                    <a:pt x="225793" y="205676"/>
                  </a:lnTo>
                  <a:lnTo>
                    <a:pt x="232448" y="203060"/>
                  </a:lnTo>
                  <a:close/>
                </a:path>
                <a:path w="528954" h="412115">
                  <a:moveTo>
                    <a:pt x="528383" y="234124"/>
                  </a:moveTo>
                  <a:lnTo>
                    <a:pt x="524129" y="226174"/>
                  </a:lnTo>
                  <a:lnTo>
                    <a:pt x="508787" y="232854"/>
                  </a:lnTo>
                  <a:lnTo>
                    <a:pt x="498373" y="231546"/>
                  </a:lnTo>
                  <a:lnTo>
                    <a:pt x="488696" y="220167"/>
                  </a:lnTo>
                  <a:lnTo>
                    <a:pt x="475576" y="196646"/>
                  </a:lnTo>
                  <a:lnTo>
                    <a:pt x="456006" y="159486"/>
                  </a:lnTo>
                  <a:lnTo>
                    <a:pt x="459524" y="57137"/>
                  </a:lnTo>
                  <a:lnTo>
                    <a:pt x="461048" y="38430"/>
                  </a:lnTo>
                  <a:lnTo>
                    <a:pt x="464451" y="24841"/>
                  </a:lnTo>
                  <a:lnTo>
                    <a:pt x="470331" y="15113"/>
                  </a:lnTo>
                  <a:lnTo>
                    <a:pt x="479234" y="7962"/>
                  </a:lnTo>
                  <a:lnTo>
                    <a:pt x="474980" y="0"/>
                  </a:lnTo>
                  <a:lnTo>
                    <a:pt x="408025" y="35877"/>
                  </a:lnTo>
                  <a:lnTo>
                    <a:pt x="412292" y="43840"/>
                  </a:lnTo>
                  <a:lnTo>
                    <a:pt x="420789" y="39979"/>
                  </a:lnTo>
                  <a:lnTo>
                    <a:pt x="430377" y="37553"/>
                  </a:lnTo>
                  <a:lnTo>
                    <a:pt x="439750" y="39154"/>
                  </a:lnTo>
                  <a:lnTo>
                    <a:pt x="447598" y="47383"/>
                  </a:lnTo>
                  <a:lnTo>
                    <a:pt x="451053" y="53797"/>
                  </a:lnTo>
                  <a:lnTo>
                    <a:pt x="451764" y="61696"/>
                  </a:lnTo>
                  <a:lnTo>
                    <a:pt x="448932" y="154190"/>
                  </a:lnTo>
                  <a:lnTo>
                    <a:pt x="360108" y="97421"/>
                  </a:lnTo>
                  <a:lnTo>
                    <a:pt x="355625" y="94310"/>
                  </a:lnTo>
                  <a:lnTo>
                    <a:pt x="352844" y="89115"/>
                  </a:lnTo>
                  <a:lnTo>
                    <a:pt x="351485" y="81927"/>
                  </a:lnTo>
                  <a:lnTo>
                    <a:pt x="355447" y="75844"/>
                  </a:lnTo>
                  <a:lnTo>
                    <a:pt x="363804" y="69989"/>
                  </a:lnTo>
                  <a:lnTo>
                    <a:pt x="375678" y="63474"/>
                  </a:lnTo>
                  <a:lnTo>
                    <a:pt x="371411" y="55511"/>
                  </a:lnTo>
                  <a:lnTo>
                    <a:pt x="281787" y="103555"/>
                  </a:lnTo>
                  <a:lnTo>
                    <a:pt x="286042" y="111518"/>
                  </a:lnTo>
                  <a:lnTo>
                    <a:pt x="295389" y="107264"/>
                  </a:lnTo>
                  <a:lnTo>
                    <a:pt x="305028" y="105968"/>
                  </a:lnTo>
                  <a:lnTo>
                    <a:pt x="431787" y="179933"/>
                  </a:lnTo>
                  <a:lnTo>
                    <a:pt x="460667" y="233794"/>
                  </a:lnTo>
                  <a:lnTo>
                    <a:pt x="464883" y="243801"/>
                  </a:lnTo>
                  <a:lnTo>
                    <a:pt x="464693" y="252056"/>
                  </a:lnTo>
                  <a:lnTo>
                    <a:pt x="458965" y="259689"/>
                  </a:lnTo>
                  <a:lnTo>
                    <a:pt x="446519" y="267766"/>
                  </a:lnTo>
                  <a:lnTo>
                    <a:pt x="450773" y="275717"/>
                  </a:lnTo>
                  <a:lnTo>
                    <a:pt x="528383" y="234124"/>
                  </a:lnTo>
                  <a:close/>
                </a:path>
              </a:pathLst>
            </a:custGeom>
            <a:solidFill>
              <a:srgbClr val="3A779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0247001" y="4919643"/>
              <a:ext cx="894715" cy="610870"/>
            </a:xfrm>
            <a:custGeom>
              <a:avLst/>
              <a:gdLst/>
              <a:ahLst/>
              <a:cxnLst/>
              <a:rect l="l" t="t" r="r" b="b"/>
              <a:pathLst>
                <a:path w="894715" h="610870">
                  <a:moveTo>
                    <a:pt x="447148" y="610860"/>
                  </a:moveTo>
                  <a:lnTo>
                    <a:pt x="441934" y="608669"/>
                  </a:lnTo>
                  <a:lnTo>
                    <a:pt x="434452" y="602996"/>
                  </a:lnTo>
                  <a:lnTo>
                    <a:pt x="425659" y="595192"/>
                  </a:lnTo>
                  <a:lnTo>
                    <a:pt x="416510" y="586610"/>
                  </a:lnTo>
                  <a:lnTo>
                    <a:pt x="399060" y="570396"/>
                  </a:lnTo>
                  <a:lnTo>
                    <a:pt x="356706" y="538379"/>
                  </a:lnTo>
                  <a:lnTo>
                    <a:pt x="312252" y="521946"/>
                  </a:lnTo>
                  <a:lnTo>
                    <a:pt x="289938" y="520256"/>
                  </a:lnTo>
                  <a:lnTo>
                    <a:pt x="236945" y="527558"/>
                  </a:lnTo>
                  <a:lnTo>
                    <a:pt x="183029" y="546076"/>
                  </a:lnTo>
                  <a:lnTo>
                    <a:pt x="131735" y="570725"/>
                  </a:lnTo>
                  <a:lnTo>
                    <a:pt x="86604" y="596421"/>
                  </a:lnTo>
                  <a:lnTo>
                    <a:pt x="75192" y="602478"/>
                  </a:lnTo>
                  <a:lnTo>
                    <a:pt x="64025" y="606819"/>
                  </a:lnTo>
                  <a:lnTo>
                    <a:pt x="53142" y="609432"/>
                  </a:lnTo>
                  <a:lnTo>
                    <a:pt x="42585" y="610306"/>
                  </a:lnTo>
                  <a:lnTo>
                    <a:pt x="26444" y="608085"/>
                  </a:lnTo>
                  <a:lnTo>
                    <a:pt x="13914" y="602849"/>
                  </a:lnTo>
                  <a:lnTo>
                    <a:pt x="5073" y="596740"/>
                  </a:lnTo>
                  <a:lnTo>
                    <a:pt x="0" y="591898"/>
                  </a:lnTo>
                  <a:lnTo>
                    <a:pt x="0" y="148309"/>
                  </a:lnTo>
                  <a:lnTo>
                    <a:pt x="15563" y="144298"/>
                  </a:lnTo>
                  <a:lnTo>
                    <a:pt x="37967" y="137308"/>
                  </a:lnTo>
                  <a:lnTo>
                    <a:pt x="88091" y="114111"/>
                  </a:lnTo>
                  <a:lnTo>
                    <a:pt x="129367" y="82911"/>
                  </a:lnTo>
                  <a:lnTo>
                    <a:pt x="142404" y="71830"/>
                  </a:lnTo>
                  <a:lnTo>
                    <a:pt x="174024" y="45711"/>
                  </a:lnTo>
                  <a:lnTo>
                    <a:pt x="208335" y="22674"/>
                  </a:lnTo>
                  <a:lnTo>
                    <a:pt x="247501" y="6258"/>
                  </a:lnTo>
                  <a:lnTo>
                    <a:pt x="293687" y="0"/>
                  </a:lnTo>
                  <a:lnTo>
                    <a:pt x="299027" y="0"/>
                  </a:lnTo>
                  <a:lnTo>
                    <a:pt x="360647" y="19784"/>
                  </a:lnTo>
                  <a:lnTo>
                    <a:pt x="402413" y="56123"/>
                  </a:lnTo>
                  <a:lnTo>
                    <a:pt x="430979" y="91552"/>
                  </a:lnTo>
                  <a:lnTo>
                    <a:pt x="447148" y="116959"/>
                  </a:lnTo>
                  <a:lnTo>
                    <a:pt x="452488" y="107902"/>
                  </a:lnTo>
                  <a:lnTo>
                    <a:pt x="491884" y="56123"/>
                  </a:lnTo>
                  <a:lnTo>
                    <a:pt x="533649" y="19784"/>
                  </a:lnTo>
                  <a:lnTo>
                    <a:pt x="584076" y="701"/>
                  </a:lnTo>
                  <a:lnTo>
                    <a:pt x="595259" y="0"/>
                  </a:lnTo>
                  <a:lnTo>
                    <a:pt x="600609" y="0"/>
                  </a:lnTo>
                  <a:lnTo>
                    <a:pt x="646785" y="6258"/>
                  </a:lnTo>
                  <a:lnTo>
                    <a:pt x="685949" y="22674"/>
                  </a:lnTo>
                  <a:lnTo>
                    <a:pt x="720261" y="45711"/>
                  </a:lnTo>
                  <a:lnTo>
                    <a:pt x="751882" y="71830"/>
                  </a:lnTo>
                  <a:lnTo>
                    <a:pt x="764925" y="82911"/>
                  </a:lnTo>
                  <a:lnTo>
                    <a:pt x="778270" y="93862"/>
                  </a:lnTo>
                  <a:lnTo>
                    <a:pt x="830885" y="127269"/>
                  </a:lnTo>
                  <a:lnTo>
                    <a:pt x="878729" y="144298"/>
                  </a:lnTo>
                  <a:lnTo>
                    <a:pt x="894297" y="148309"/>
                  </a:lnTo>
                  <a:lnTo>
                    <a:pt x="894297" y="591898"/>
                  </a:lnTo>
                  <a:lnTo>
                    <a:pt x="889223" y="596740"/>
                  </a:lnTo>
                  <a:lnTo>
                    <a:pt x="880382" y="602849"/>
                  </a:lnTo>
                  <a:lnTo>
                    <a:pt x="867853" y="608085"/>
                  </a:lnTo>
                  <a:lnTo>
                    <a:pt x="851712" y="610306"/>
                  </a:lnTo>
                  <a:lnTo>
                    <a:pt x="807682" y="596421"/>
                  </a:lnTo>
                  <a:lnTo>
                    <a:pt x="805336" y="595008"/>
                  </a:lnTo>
                  <a:lnTo>
                    <a:pt x="763294" y="570427"/>
                  </a:lnTo>
                  <a:lnTo>
                    <a:pt x="713118" y="544894"/>
                  </a:lnTo>
                  <a:lnTo>
                    <a:pt x="658998" y="524850"/>
                  </a:lnTo>
                  <a:lnTo>
                    <a:pt x="605122" y="516738"/>
                  </a:lnTo>
                  <a:lnTo>
                    <a:pt x="589691" y="517584"/>
                  </a:lnTo>
                  <a:lnTo>
                    <a:pt x="548883" y="530161"/>
                  </a:lnTo>
                  <a:lnTo>
                    <a:pt x="506530" y="559812"/>
                  </a:lnTo>
                  <a:lnTo>
                    <a:pt x="478257" y="587563"/>
                  </a:lnTo>
                  <a:lnTo>
                    <a:pt x="469287" y="596910"/>
                  </a:lnTo>
                  <a:lnTo>
                    <a:pt x="461324" y="604285"/>
                  </a:lnTo>
                  <a:lnTo>
                    <a:pt x="454051" y="609123"/>
                  </a:lnTo>
                  <a:lnTo>
                    <a:pt x="447148" y="610860"/>
                  </a:lnTo>
                  <a:close/>
                </a:path>
              </a:pathLst>
            </a:custGeom>
            <a:ln w="12397">
              <a:solidFill>
                <a:srgbClr val="3A7792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0269080" y="4919655"/>
              <a:ext cx="851535" cy="573405"/>
            </a:xfrm>
            <a:custGeom>
              <a:avLst/>
              <a:gdLst/>
              <a:ahLst/>
              <a:cxnLst/>
              <a:rect l="l" t="t" r="r" b="b"/>
              <a:pathLst>
                <a:path w="851534" h="573404">
                  <a:moveTo>
                    <a:pt x="411975" y="130784"/>
                  </a:moveTo>
                  <a:lnTo>
                    <a:pt x="387756" y="89738"/>
                  </a:lnTo>
                  <a:lnTo>
                    <a:pt x="347332" y="38201"/>
                  </a:lnTo>
                  <a:lnTo>
                    <a:pt x="317106" y="12877"/>
                  </a:lnTo>
                  <a:lnTo>
                    <a:pt x="275945" y="0"/>
                  </a:lnTo>
                  <a:lnTo>
                    <a:pt x="271614" y="0"/>
                  </a:lnTo>
                  <a:lnTo>
                    <a:pt x="202793" y="18796"/>
                  </a:lnTo>
                  <a:lnTo>
                    <a:pt x="144424" y="62979"/>
                  </a:lnTo>
                  <a:lnTo>
                    <a:pt x="130644" y="74663"/>
                  </a:lnTo>
                  <a:lnTo>
                    <a:pt x="116459" y="86283"/>
                  </a:lnTo>
                  <a:lnTo>
                    <a:pt x="66141" y="118249"/>
                  </a:lnTo>
                  <a:lnTo>
                    <a:pt x="0" y="139484"/>
                  </a:lnTo>
                  <a:lnTo>
                    <a:pt x="0" y="572439"/>
                  </a:lnTo>
                  <a:lnTo>
                    <a:pt x="3390" y="573100"/>
                  </a:lnTo>
                  <a:lnTo>
                    <a:pt x="5372" y="573100"/>
                  </a:lnTo>
                  <a:lnTo>
                    <a:pt x="10858" y="572554"/>
                  </a:lnTo>
                  <a:lnTo>
                    <a:pt x="16891" y="570915"/>
                  </a:lnTo>
                  <a:lnTo>
                    <a:pt x="23380" y="568223"/>
                  </a:lnTo>
                  <a:lnTo>
                    <a:pt x="69875" y="542607"/>
                  </a:lnTo>
                  <a:lnTo>
                    <a:pt x="116674" y="520725"/>
                  </a:lnTo>
                  <a:lnTo>
                    <a:pt x="167424" y="501650"/>
                  </a:lnTo>
                  <a:lnTo>
                    <a:pt x="218897" y="488149"/>
                  </a:lnTo>
                  <a:lnTo>
                    <a:pt x="267855" y="483044"/>
                  </a:lnTo>
                  <a:lnTo>
                    <a:pt x="282384" y="483590"/>
                  </a:lnTo>
                  <a:lnTo>
                    <a:pt x="322732" y="491871"/>
                  </a:lnTo>
                  <a:lnTo>
                    <a:pt x="372414" y="518668"/>
                  </a:lnTo>
                  <a:lnTo>
                    <a:pt x="411975" y="552018"/>
                  </a:lnTo>
                  <a:lnTo>
                    <a:pt x="411975" y="130784"/>
                  </a:lnTo>
                  <a:close/>
                </a:path>
                <a:path w="851534" h="573404">
                  <a:moveTo>
                    <a:pt x="851306" y="139496"/>
                  </a:moveTo>
                  <a:lnTo>
                    <a:pt x="808101" y="126771"/>
                  </a:lnTo>
                  <a:lnTo>
                    <a:pt x="764070" y="108242"/>
                  </a:lnTo>
                  <a:lnTo>
                    <a:pt x="719416" y="74612"/>
                  </a:lnTo>
                  <a:lnTo>
                    <a:pt x="705624" y="62915"/>
                  </a:lnTo>
                  <a:lnTo>
                    <a:pt x="676617" y="38836"/>
                  </a:lnTo>
                  <a:lnTo>
                    <a:pt x="647319" y="18796"/>
                  </a:lnTo>
                  <a:lnTo>
                    <a:pt x="615391" y="5080"/>
                  </a:lnTo>
                  <a:lnTo>
                    <a:pt x="578523" y="0"/>
                  </a:lnTo>
                  <a:lnTo>
                    <a:pt x="569696" y="177"/>
                  </a:lnTo>
                  <a:lnTo>
                    <a:pt x="533006" y="12877"/>
                  </a:lnTo>
                  <a:lnTo>
                    <a:pt x="502793" y="38188"/>
                  </a:lnTo>
                  <a:lnTo>
                    <a:pt x="462457" y="89598"/>
                  </a:lnTo>
                  <a:lnTo>
                    <a:pt x="439534" y="128447"/>
                  </a:lnTo>
                  <a:lnTo>
                    <a:pt x="439534" y="551192"/>
                  </a:lnTo>
                  <a:lnTo>
                    <a:pt x="452564" y="538480"/>
                  </a:lnTo>
                  <a:lnTo>
                    <a:pt x="468223" y="524891"/>
                  </a:lnTo>
                  <a:lnTo>
                    <a:pt x="508850" y="497573"/>
                  </a:lnTo>
                  <a:lnTo>
                    <a:pt x="562902" y="480656"/>
                  </a:lnTo>
                  <a:lnTo>
                    <a:pt x="583031" y="479526"/>
                  </a:lnTo>
                  <a:lnTo>
                    <a:pt x="633310" y="485216"/>
                  </a:lnTo>
                  <a:lnTo>
                    <a:pt x="685609" y="499935"/>
                  </a:lnTo>
                  <a:lnTo>
                    <a:pt x="736320" y="520179"/>
                  </a:lnTo>
                  <a:lnTo>
                    <a:pt x="781888" y="542404"/>
                  </a:lnTo>
                  <a:lnTo>
                    <a:pt x="821042" y="564502"/>
                  </a:lnTo>
                  <a:lnTo>
                    <a:pt x="827913" y="568223"/>
                  </a:lnTo>
                  <a:lnTo>
                    <a:pt x="834402" y="570915"/>
                  </a:lnTo>
                  <a:lnTo>
                    <a:pt x="840435" y="572541"/>
                  </a:lnTo>
                  <a:lnTo>
                    <a:pt x="845921" y="573100"/>
                  </a:lnTo>
                  <a:lnTo>
                    <a:pt x="847902" y="573100"/>
                  </a:lnTo>
                  <a:lnTo>
                    <a:pt x="851306" y="572439"/>
                  </a:lnTo>
                  <a:lnTo>
                    <a:pt x="851306" y="139496"/>
                  </a:lnTo>
                  <a:close/>
                </a:path>
              </a:pathLst>
            </a:custGeom>
            <a:solidFill>
              <a:srgbClr val="3A779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pic>
        <p:nvPicPr>
          <p:cNvPr id="114" name="object 114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4632929" y="5922768"/>
            <a:ext cx="2963121" cy="208830"/>
          </a:xfrm>
          <a:prstGeom prst="rect">
            <a:avLst/>
          </a:prstGeom>
        </p:spPr>
      </p:pic>
      <p:sp>
        <p:nvSpPr>
          <p:cNvPr id="115" name="object 115"/>
          <p:cNvSpPr txBox="1"/>
          <p:nvPr/>
        </p:nvSpPr>
        <p:spPr>
          <a:xfrm>
            <a:off x="4885363" y="5926515"/>
            <a:ext cx="2521788" cy="176613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>
              <a:spcBef>
                <a:spcPts val="67"/>
              </a:spcBef>
            </a:pPr>
            <a:r>
              <a:rPr sz="1092" spc="197" dirty="0">
                <a:solidFill>
                  <a:srgbClr val="3A7792"/>
                </a:solidFill>
                <a:latin typeface="Lucida Sans Unicode"/>
                <a:cs typeface="Lucida Sans Unicode"/>
              </a:rPr>
              <a:t>univ</a:t>
            </a:r>
            <a:r>
              <a:rPr sz="1092" spc="-136" dirty="0">
                <a:solidFill>
                  <a:srgbClr val="3A7792"/>
                </a:solidFill>
                <a:latin typeface="Lucida Sans Unicode"/>
                <a:cs typeface="Lucida Sans Unicode"/>
              </a:rPr>
              <a:t> </a:t>
            </a:r>
            <a:r>
              <a:rPr sz="1092" spc="127" dirty="0">
                <a:solidFill>
                  <a:srgbClr val="3A7792"/>
                </a:solidFill>
                <a:latin typeface="Lucida Sans Unicode"/>
                <a:cs typeface="Lucida Sans Unicode"/>
              </a:rPr>
              <a:t>er</a:t>
            </a:r>
            <a:r>
              <a:rPr sz="1092" spc="-121" dirty="0">
                <a:solidFill>
                  <a:srgbClr val="3A7792"/>
                </a:solidFill>
                <a:latin typeface="Lucida Sans Unicode"/>
                <a:cs typeface="Lucida Sans Unicode"/>
              </a:rPr>
              <a:t> </a:t>
            </a:r>
            <a:r>
              <a:rPr sz="1092" spc="139" dirty="0">
                <a:solidFill>
                  <a:srgbClr val="3A7792"/>
                </a:solidFill>
                <a:latin typeface="Lucida Sans Unicode"/>
                <a:cs typeface="Lucida Sans Unicode"/>
              </a:rPr>
              <a:t>sit</a:t>
            </a:r>
            <a:r>
              <a:rPr sz="1092" spc="-130" dirty="0">
                <a:solidFill>
                  <a:srgbClr val="3A7792"/>
                </a:solidFill>
                <a:latin typeface="Lucida Sans Unicode"/>
                <a:cs typeface="Lucida Sans Unicode"/>
              </a:rPr>
              <a:t> </a:t>
            </a:r>
            <a:r>
              <a:rPr sz="1092" dirty="0">
                <a:solidFill>
                  <a:srgbClr val="3A7792"/>
                </a:solidFill>
                <a:latin typeface="Lucida Sans Unicode"/>
                <a:cs typeface="Lucida Sans Unicode"/>
              </a:rPr>
              <a:t>y</a:t>
            </a:r>
            <a:r>
              <a:rPr sz="1092" spc="-133" dirty="0">
                <a:solidFill>
                  <a:srgbClr val="3A7792"/>
                </a:solidFill>
                <a:latin typeface="Lucida Sans Unicode"/>
                <a:cs typeface="Lucida Sans Unicode"/>
              </a:rPr>
              <a:t> </a:t>
            </a:r>
            <a:r>
              <a:rPr sz="1092" spc="240" dirty="0">
                <a:solidFill>
                  <a:srgbClr val="3A7792"/>
                </a:solidFill>
                <a:latin typeface="Lucida Sans Unicode"/>
                <a:cs typeface="Lucida Sans Unicode"/>
              </a:rPr>
              <a:t>ecum</a:t>
            </a:r>
            <a:r>
              <a:rPr sz="1092" spc="-118" dirty="0">
                <a:solidFill>
                  <a:srgbClr val="3A7792"/>
                </a:solidFill>
                <a:latin typeface="Lucida Sans Unicode"/>
                <a:cs typeface="Lucida Sans Unicode"/>
              </a:rPr>
              <a:t> </a:t>
            </a:r>
            <a:r>
              <a:rPr sz="1092" spc="191" dirty="0">
                <a:solidFill>
                  <a:srgbClr val="3A7792"/>
                </a:solidFill>
                <a:latin typeface="Lucida Sans Unicode"/>
                <a:cs typeface="Lucida Sans Unicode"/>
              </a:rPr>
              <a:t>enical.</a:t>
            </a:r>
            <a:r>
              <a:rPr sz="1092" spc="-133" dirty="0">
                <a:solidFill>
                  <a:srgbClr val="3A7792"/>
                </a:solidFill>
                <a:latin typeface="Lucida Sans Unicode"/>
                <a:cs typeface="Lucida Sans Unicode"/>
              </a:rPr>
              <a:t> </a:t>
            </a:r>
            <a:r>
              <a:rPr sz="1092" spc="55" dirty="0">
                <a:solidFill>
                  <a:srgbClr val="3A7792"/>
                </a:solidFill>
                <a:latin typeface="Lucida Sans Unicode"/>
                <a:cs typeface="Lucida Sans Unicode"/>
              </a:rPr>
              <a:t>c</a:t>
            </a:r>
            <a:r>
              <a:rPr sz="1092" spc="-130" dirty="0">
                <a:solidFill>
                  <a:srgbClr val="3A7792"/>
                </a:solidFill>
                <a:latin typeface="Lucida Sans Unicode"/>
                <a:cs typeface="Lucida Sans Unicode"/>
              </a:rPr>
              <a:t> </a:t>
            </a:r>
            <a:r>
              <a:rPr sz="1092" spc="176" dirty="0">
                <a:solidFill>
                  <a:srgbClr val="3A7792"/>
                </a:solidFill>
                <a:latin typeface="Lucida Sans Unicode"/>
                <a:cs typeface="Lucida Sans Unicode"/>
              </a:rPr>
              <a:t>om </a:t>
            </a:r>
            <a:endParaRPr sz="1092">
              <a:latin typeface="Lucida Sans Unicode"/>
              <a:cs typeface="Lucida Sans Unicode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82" b="25796"/>
          <a:stretch/>
        </p:blipFill>
        <p:spPr bwMode="auto">
          <a:xfrm>
            <a:off x="7713715" y="140388"/>
            <a:ext cx="3603761" cy="1683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KirAa\Downloads\WhatsApp Image 2026-03-24 at 07.50.33.jpeg"/>
          <p:cNvPicPr>
            <a:picLocks noChangeAspect="1" noChangeArrowheads="1"/>
          </p:cNvPicPr>
          <p:nvPr/>
        </p:nvPicPr>
        <p:blipFill rotWithShape="1"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1" b="31380"/>
          <a:stretch/>
        </p:blipFill>
        <p:spPr bwMode="auto">
          <a:xfrm>
            <a:off x="1013148" y="140388"/>
            <a:ext cx="6838747" cy="6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Imagem 112"/>
          <p:cNvPicPr>
            <a:picLocks noChangeAspect="1"/>
          </p:cNvPicPr>
          <p:nvPr/>
        </p:nvPicPr>
        <p:blipFill rotWithShape="1"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23" b="32807"/>
          <a:stretch/>
        </p:blipFill>
        <p:spPr>
          <a:xfrm>
            <a:off x="1013148" y="147862"/>
            <a:ext cx="6980783" cy="65642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0E6A15-1A5E-0420-A766-A6D0918C8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b="1" dirty="0"/>
              <a:t>HOMENAGENS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B5D2F7-A6FF-592A-8D84-23DDCDAF1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200" b="1" dirty="0"/>
              <a:t>TORTO ARADO DE ITAMAR VIEIRA JÚNIOR.</a:t>
            </a:r>
          </a:p>
          <a:p>
            <a:r>
              <a:rPr lang="pt-BR" sz="3200" b="1" dirty="0"/>
              <a:t>O AVESSO DA PELE DE JEFFERSON TENÓRIO.</a:t>
            </a:r>
          </a:p>
          <a:p>
            <a:r>
              <a:rPr lang="pt-BR" sz="3200" b="1" dirty="0"/>
              <a:t>SECRETARIA DE EDUCAÇÃO DE CAETITÉ – </a:t>
            </a:r>
            <a:r>
              <a:rPr lang="pt-BR" sz="3200" b="1"/>
              <a:t>REVISTA – FORMAÇÃO EM SORADINHO.</a:t>
            </a:r>
            <a:endParaRPr lang="pt-BR" sz="3200" b="1" dirty="0"/>
          </a:p>
          <a:p>
            <a:r>
              <a:rPr lang="pt-BR" sz="3200" b="1" dirty="0"/>
              <a:t>REDAÇÕES NORDESTINAS NO ENEM.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927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AE671CD-0EC0-2C12-22BD-856CCABFE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289" y="0"/>
            <a:ext cx="7242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14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DC4849-210E-28FD-36EB-FE6A29AAC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/>
              <a:t>CONTATOS COM O PALESTRANTE.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BB7EB0-7872-AC1C-AE34-74EE7F907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>
              <a:hlinkClick r:id="rId2"/>
            </a:endParaRPr>
          </a:p>
          <a:p>
            <a:endParaRPr lang="pt-BR" dirty="0">
              <a:hlinkClick r:id="rId2"/>
            </a:endParaRPr>
          </a:p>
          <a:p>
            <a:r>
              <a:rPr lang="pt-BR" sz="2400" b="1" dirty="0">
                <a:hlinkClick r:id="rId2"/>
              </a:rPr>
              <a:t>hamilton.werneck66@gmail.com</a:t>
            </a:r>
            <a:endParaRPr lang="pt-BR" sz="2400" b="1" dirty="0"/>
          </a:p>
          <a:p>
            <a:endParaRPr lang="pt-BR" sz="2400" b="1" dirty="0"/>
          </a:p>
          <a:p>
            <a:r>
              <a:rPr lang="pt-BR" sz="2400" b="1" dirty="0"/>
              <a:t>CELULAR E ZAPP 27.99989.6286</a:t>
            </a:r>
          </a:p>
          <a:p>
            <a:endParaRPr lang="pt-BR" sz="2400" b="1" dirty="0"/>
          </a:p>
          <a:p>
            <a:r>
              <a:rPr lang="pt-BR" sz="2400" b="1" dirty="0"/>
              <a:t>HW ESTAÇÕES DA VIDA – CNPJ 04.729.845/0001-73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4951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4E84E9-3905-0102-D455-7A3A453A1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sz="4800" b="1" dirty="0"/>
              <a:t>PNE 2026 - 2036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08E884-ACF8-0CDA-8C9B-57C50B426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400" b="1" dirty="0"/>
          </a:p>
          <a:p>
            <a:r>
              <a:rPr lang="pt-BR" sz="2400" b="1" dirty="0"/>
              <a:t>19 OJETIVOS - 73 METAS – 372 ESTRATÉGIAS – </a:t>
            </a:r>
          </a:p>
          <a:p>
            <a:r>
              <a:rPr lang="pt-BR" sz="2400" b="1" dirty="0"/>
              <a:t>AMPLIAÇÃO DE CRECHES – ENSINO EM TEMPO INTEGRAL – </a:t>
            </a:r>
          </a:p>
          <a:p>
            <a:r>
              <a:rPr lang="pt-BR" sz="2400" b="1" dirty="0"/>
              <a:t>ALFABETIZAÇÃO ATE O SEGUNDO ANO.</a:t>
            </a:r>
          </a:p>
          <a:p>
            <a:r>
              <a:rPr lang="pt-BR" sz="2400" b="1"/>
              <a:t>LETRAMENTO E NUMERAMENTO – LITERÁCIA.</a:t>
            </a:r>
            <a:endParaRPr lang="pt-BR" sz="2400" b="1" dirty="0"/>
          </a:p>
          <a:p>
            <a:r>
              <a:rPr lang="pt-BR" sz="2400" b="1" dirty="0"/>
              <a:t>FOCADO NO ACESSO.</a:t>
            </a:r>
          </a:p>
          <a:p>
            <a:r>
              <a:rPr lang="pt-BR" sz="2400" b="1" dirty="0"/>
              <a:t>FOCADO EM QUALIDADE. MAJOR  IZIDORO – AL</a:t>
            </a:r>
          </a:p>
        </p:txBody>
      </p:sp>
    </p:spTree>
    <p:extLst>
      <p:ext uri="{BB962C8B-B14F-4D97-AF65-F5344CB8AC3E}">
        <p14:creationId xmlns:p14="http://schemas.microsoft.com/office/powerpoint/2010/main" val="271971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2EA5C55-0659-539C-19D6-579683EF2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53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1989C6-8CB0-ACF5-9F89-1CFD1006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INVESTIMENTO E EDUCAÇÃO INFANTIL.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52349A-5016-6FD0-81D9-F538E2A23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sz="2800" b="1" dirty="0"/>
              <a:t>EM SETE  ANOS 7,5% DO PIB  (2033)</a:t>
            </a:r>
          </a:p>
          <a:p>
            <a:r>
              <a:rPr lang="pt-BR" sz="2800" b="1" dirty="0"/>
              <a:t>ANÁLISE GEOPOLÍTICA E PIB BRASILEIRO.</a:t>
            </a:r>
          </a:p>
          <a:p>
            <a:r>
              <a:rPr lang="pt-BR" sz="2800" b="1" dirty="0"/>
              <a:t>EM DEZ ANOS 10% DO PIB (2036).</a:t>
            </a:r>
          </a:p>
          <a:p>
            <a:r>
              <a:rPr lang="pt-BR" sz="2800" b="1" dirty="0"/>
              <a:t>AMPLIAR CRECHES EM 60% DAS CRIANÇAS  ATÉ 3 ANOS.</a:t>
            </a:r>
          </a:p>
          <a:p>
            <a:r>
              <a:rPr lang="pt-BR" sz="2800" b="1" dirty="0"/>
              <a:t>UNIVERSALIZAR  A PRÉ – ESCOLA  (4 E 5 ANOS)</a:t>
            </a:r>
          </a:p>
        </p:txBody>
      </p:sp>
    </p:spTree>
    <p:extLst>
      <p:ext uri="{BB962C8B-B14F-4D97-AF65-F5344CB8AC3E}">
        <p14:creationId xmlns:p14="http://schemas.microsoft.com/office/powerpoint/2010/main" val="322225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CB8D05B-36FB-CBF5-48D2-8E6195AB1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848" y="0"/>
            <a:ext cx="8119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5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1C0E76-27CF-7594-0921-14424D81C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TEMPO INTEGRAL E CONSIDERAÇÕES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ABFA6E-0BC1-4C1D-7E16-8D9C82A0B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sz="2400" b="1" dirty="0"/>
              <a:t>65% DAS ESCOLAS E 50% DOS ALUNOS.</a:t>
            </a:r>
          </a:p>
          <a:p>
            <a:r>
              <a:rPr lang="pt-BR" sz="2400" b="1" dirty="0"/>
              <a:t>ALFABETIZAR 80% ATÉ O FINAL DO SEGUNDO ANO.</a:t>
            </a:r>
          </a:p>
          <a:p>
            <a:r>
              <a:rPr lang="pt-BR" sz="2400" b="1" dirty="0"/>
              <a:t>UNIVERSALIZAR  ATÉ O FINAL DO PLANO.</a:t>
            </a:r>
          </a:p>
          <a:p>
            <a:r>
              <a:rPr lang="pt-BR" sz="2400" b="1" dirty="0"/>
              <a:t>UNDIME, ATENÇÃO REDOBRADA!</a:t>
            </a:r>
          </a:p>
          <a:p>
            <a:r>
              <a:rPr lang="pt-BR" sz="2400" b="1" dirty="0"/>
              <a:t>EDUCAÇÃO INTEGRAL É DIFERENTE DE TEMPO INTEGRAL.</a:t>
            </a:r>
          </a:p>
          <a:p>
            <a:r>
              <a:rPr lang="pt-BR" sz="2400" b="1" dirty="0"/>
              <a:t>ESPAÇO, VERBA E FORMAÇÃO DAS EQUIPES.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537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TM02900688[[fn=Faceta]]</Template>
  <TotalTime>153</TotalTime>
  <Words>630</Words>
  <Application>Microsoft Office PowerPoint</Application>
  <PresentationFormat>Widescreen</PresentationFormat>
  <Paragraphs>84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Arial</vt:lpstr>
      <vt:lpstr>Lucida Sans Unicode</vt:lpstr>
      <vt:lpstr>Trebuchet MS</vt:lpstr>
      <vt:lpstr>Wingdings 3</vt:lpstr>
      <vt:lpstr>Facetado</vt:lpstr>
      <vt:lpstr>PLANO NACIONAL DE EDUCAÇÃO - IMPLICAÇÕES</vt:lpstr>
      <vt:lpstr>HOMENAGENS</vt:lpstr>
      <vt:lpstr>Apresentação do PowerPoint</vt:lpstr>
      <vt:lpstr>CONTATOS COM O PALESTRANTE.</vt:lpstr>
      <vt:lpstr> PNE 2026 - 2036</vt:lpstr>
      <vt:lpstr>Apresentação do PowerPoint</vt:lpstr>
      <vt:lpstr>INVESTIMENTO E EDUCAÇÃO INFANTIL.</vt:lpstr>
      <vt:lpstr>Apresentação do PowerPoint</vt:lpstr>
      <vt:lpstr>TEMPO INTEGRAL E CONSIDERAÇÕES</vt:lpstr>
      <vt:lpstr>FORMAÇÃO DOCENTE.</vt:lpstr>
      <vt:lpstr>ALGUMAS AÇÕES:</vt:lpstr>
      <vt:lpstr>AGRADECIMENTOS</vt:lpstr>
      <vt:lpstr>WORLD UNIVERSITY ECUMENICAL</vt:lpstr>
      <vt:lpstr>QUE UNIVERSIDADE É ESTA?</vt:lpstr>
      <vt:lpstr>EXIGÊNCIAS PARA SER DIPLOMADO.</vt:lpstr>
      <vt:lpstr>DIREITOS DO TÍTULO.</vt:lpstr>
      <vt:lpstr>NECESSÁRIO PARA COMEÇAR:</vt:lpstr>
      <vt:lpstr>CONTATOS COM PROFESSOR ADONIRAN – 74.981405907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Hamilton Werneck</dc:creator>
  <cp:lastModifiedBy>ThinkPass</cp:lastModifiedBy>
  <cp:revision>11</cp:revision>
  <dcterms:created xsi:type="dcterms:W3CDTF">2026-03-29T21:12:38Z</dcterms:created>
  <dcterms:modified xsi:type="dcterms:W3CDTF">2026-04-07T12:29:39Z</dcterms:modified>
</cp:coreProperties>
</file>