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507" r:id="rId3"/>
    <p:sldId id="525" r:id="rId4"/>
    <p:sldId id="526" r:id="rId5"/>
    <p:sldId id="527" r:id="rId6"/>
    <p:sldId id="528" r:id="rId7"/>
    <p:sldId id="516" r:id="rId8"/>
    <p:sldId id="529" r:id="rId9"/>
    <p:sldId id="530" r:id="rId10"/>
    <p:sldId id="531" r:id="rId11"/>
    <p:sldId id="532" r:id="rId12"/>
    <p:sldId id="536" r:id="rId13"/>
    <p:sldId id="533" r:id="rId14"/>
    <p:sldId id="537" r:id="rId15"/>
    <p:sldId id="535" r:id="rId16"/>
    <p:sldId id="534" r:id="rId17"/>
    <p:sldId id="51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4G6/eBLC/N45c1YpMTG9FgWvs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4AE6"/>
    <a:srgbClr val="0B2BA6"/>
    <a:srgbClr val="21A3B7"/>
    <a:srgbClr val="2FBF71"/>
    <a:srgbClr val="6CB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64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son Araújo" userId="09339dd4bd3e251f" providerId="LiveId" clId="{7B1D6D3F-6E16-4633-AC37-462DFD0ADBB4}"/>
    <pc:docChg chg="custSel modSld">
      <pc:chgData name="Gilson Araújo" userId="09339dd4bd3e251f" providerId="LiveId" clId="{7B1D6D3F-6E16-4633-AC37-462DFD0ADBB4}" dt="2026-04-07T15:22:37.380" v="27" actId="368"/>
      <pc:docMkLst>
        <pc:docMk/>
      </pc:docMkLst>
      <pc:sldChg chg="modNotes">
        <pc:chgData name="Gilson Araújo" userId="09339dd4bd3e251f" providerId="LiveId" clId="{7B1D6D3F-6E16-4633-AC37-462DFD0ADBB4}" dt="2026-04-07T15:22:36.997" v="1" actId="368"/>
        <pc:sldMkLst>
          <pc:docMk/>
          <pc:sldMk cId="1948551726" sldId="507"/>
        </pc:sldMkLst>
      </pc:sldChg>
      <pc:sldChg chg="modNotes">
        <pc:chgData name="Gilson Araújo" userId="09339dd4bd3e251f" providerId="LiveId" clId="{7B1D6D3F-6E16-4633-AC37-462DFD0ADBB4}" dt="2026-04-07T15:22:37.141" v="11" actId="368"/>
        <pc:sldMkLst>
          <pc:docMk/>
          <pc:sldMk cId="151339877" sldId="516"/>
        </pc:sldMkLst>
      </pc:sldChg>
      <pc:sldChg chg="modNotes">
        <pc:chgData name="Gilson Araújo" userId="09339dd4bd3e251f" providerId="LiveId" clId="{7B1D6D3F-6E16-4633-AC37-462DFD0ADBB4}" dt="2026-04-07T15:22:37.029" v="3" actId="368"/>
        <pc:sldMkLst>
          <pc:docMk/>
          <pc:sldMk cId="1097708304" sldId="525"/>
        </pc:sldMkLst>
      </pc:sldChg>
      <pc:sldChg chg="modNotes">
        <pc:chgData name="Gilson Araújo" userId="09339dd4bd3e251f" providerId="LiveId" clId="{7B1D6D3F-6E16-4633-AC37-462DFD0ADBB4}" dt="2026-04-07T15:22:37.062" v="5" actId="368"/>
        <pc:sldMkLst>
          <pc:docMk/>
          <pc:sldMk cId="4200651970" sldId="526"/>
        </pc:sldMkLst>
      </pc:sldChg>
      <pc:sldChg chg="modNotes">
        <pc:chgData name="Gilson Araújo" userId="09339dd4bd3e251f" providerId="LiveId" clId="{7B1D6D3F-6E16-4633-AC37-462DFD0ADBB4}" dt="2026-04-07T15:22:37.093" v="7" actId="368"/>
        <pc:sldMkLst>
          <pc:docMk/>
          <pc:sldMk cId="796239922" sldId="527"/>
        </pc:sldMkLst>
      </pc:sldChg>
      <pc:sldChg chg="modNotes">
        <pc:chgData name="Gilson Araújo" userId="09339dd4bd3e251f" providerId="LiveId" clId="{7B1D6D3F-6E16-4633-AC37-462DFD0ADBB4}" dt="2026-04-07T15:22:37.116" v="9" actId="368"/>
        <pc:sldMkLst>
          <pc:docMk/>
          <pc:sldMk cId="1127301735" sldId="528"/>
        </pc:sldMkLst>
      </pc:sldChg>
      <pc:sldChg chg="modNotes">
        <pc:chgData name="Gilson Araújo" userId="09339dd4bd3e251f" providerId="LiveId" clId="{7B1D6D3F-6E16-4633-AC37-462DFD0ADBB4}" dt="2026-04-07T15:22:37.173" v="13" actId="368"/>
        <pc:sldMkLst>
          <pc:docMk/>
          <pc:sldMk cId="1274992147" sldId="529"/>
        </pc:sldMkLst>
      </pc:sldChg>
      <pc:sldChg chg="modNotes">
        <pc:chgData name="Gilson Araújo" userId="09339dd4bd3e251f" providerId="LiveId" clId="{7B1D6D3F-6E16-4633-AC37-462DFD0ADBB4}" dt="2026-04-07T15:22:37.205" v="15" actId="368"/>
        <pc:sldMkLst>
          <pc:docMk/>
          <pc:sldMk cId="4025938937" sldId="530"/>
        </pc:sldMkLst>
      </pc:sldChg>
      <pc:sldChg chg="modNotes">
        <pc:chgData name="Gilson Araújo" userId="09339dd4bd3e251f" providerId="LiveId" clId="{7B1D6D3F-6E16-4633-AC37-462DFD0ADBB4}" dt="2026-04-07T15:22:37.221" v="17" actId="368"/>
        <pc:sldMkLst>
          <pc:docMk/>
          <pc:sldMk cId="3875263013" sldId="531"/>
        </pc:sldMkLst>
      </pc:sldChg>
      <pc:sldChg chg="modNotes">
        <pc:chgData name="Gilson Araújo" userId="09339dd4bd3e251f" providerId="LiveId" clId="{7B1D6D3F-6E16-4633-AC37-462DFD0ADBB4}" dt="2026-04-07T15:22:37.252" v="19" actId="368"/>
        <pc:sldMkLst>
          <pc:docMk/>
          <pc:sldMk cId="3727631544" sldId="532"/>
        </pc:sldMkLst>
      </pc:sldChg>
      <pc:sldChg chg="modNotes">
        <pc:chgData name="Gilson Araújo" userId="09339dd4bd3e251f" providerId="LiveId" clId="{7B1D6D3F-6E16-4633-AC37-462DFD0ADBB4}" dt="2026-04-07T15:22:37.380" v="27" actId="368"/>
        <pc:sldMkLst>
          <pc:docMk/>
          <pc:sldMk cId="3347056427" sldId="534"/>
        </pc:sldMkLst>
      </pc:sldChg>
      <pc:sldChg chg="modNotes">
        <pc:chgData name="Gilson Araújo" userId="09339dd4bd3e251f" providerId="LiveId" clId="{7B1D6D3F-6E16-4633-AC37-462DFD0ADBB4}" dt="2026-04-07T15:22:37.348" v="25" actId="368"/>
        <pc:sldMkLst>
          <pc:docMk/>
          <pc:sldMk cId="4097213858" sldId="535"/>
        </pc:sldMkLst>
      </pc:sldChg>
      <pc:sldChg chg="modNotes">
        <pc:chgData name="Gilson Araújo" userId="09339dd4bd3e251f" providerId="LiveId" clId="{7B1D6D3F-6E16-4633-AC37-462DFD0ADBB4}" dt="2026-04-07T15:22:37.269" v="21" actId="368"/>
        <pc:sldMkLst>
          <pc:docMk/>
          <pc:sldMk cId="4036367213" sldId="536"/>
        </pc:sldMkLst>
      </pc:sldChg>
      <pc:sldChg chg="modNotes">
        <pc:chgData name="Gilson Araújo" userId="09339dd4bd3e251f" providerId="LiveId" clId="{7B1D6D3F-6E16-4633-AC37-462DFD0ADBB4}" dt="2026-04-07T15:22:37.317" v="23" actId="368"/>
        <pc:sldMkLst>
          <pc:docMk/>
          <pc:sldMk cId="3189090029" sldId="53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8CBE4-187A-4FE2-BB42-449D2848EA6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1F002CBA-F699-4E8D-9DD5-57C03738930D}">
      <dgm:prSet phldrT="[Texto]" phldr="0"/>
      <dgm:spPr/>
      <dgm:t>
        <a:bodyPr/>
        <a:lstStyle/>
        <a:p>
          <a:r>
            <a:rPr lang="pt-BR" dirty="0">
              <a:latin typeface="Montserrat" panose="00000500000000000000" pitchFamily="2" charset="0"/>
            </a:rPr>
            <a:t>PME</a:t>
          </a:r>
        </a:p>
      </dgm:t>
    </dgm:pt>
    <dgm:pt modelId="{E6B56F3D-A092-47DF-BD52-33D7E9AFAD24}" type="parTrans" cxnId="{33756689-429A-4AD4-926B-0F2960ECDA46}">
      <dgm:prSet/>
      <dgm:spPr/>
      <dgm:t>
        <a:bodyPr/>
        <a:lstStyle/>
        <a:p>
          <a:endParaRPr lang="pt-BR"/>
        </a:p>
      </dgm:t>
    </dgm:pt>
    <dgm:pt modelId="{650D9F97-EC1D-49E9-9FB9-3D852A165C7C}" type="sibTrans" cxnId="{33756689-429A-4AD4-926B-0F2960ECDA46}">
      <dgm:prSet/>
      <dgm:spPr/>
      <dgm:t>
        <a:bodyPr/>
        <a:lstStyle/>
        <a:p>
          <a:endParaRPr lang="pt-BR"/>
        </a:p>
      </dgm:t>
    </dgm:pt>
    <dgm:pt modelId="{F55C4BBA-410F-4942-9D0C-6357CFD92CB2}">
      <dgm:prSet phldrT="[Texto]"/>
      <dgm:spPr/>
      <dgm:t>
        <a:bodyPr/>
        <a:lstStyle/>
        <a:p>
          <a:r>
            <a:rPr lang="pt-BR" dirty="0">
              <a:latin typeface="Montserrat" panose="00000500000000000000" pitchFamily="2" charset="0"/>
            </a:rPr>
            <a:t>Exigência legal </a:t>
          </a:r>
        </a:p>
      </dgm:t>
    </dgm:pt>
    <dgm:pt modelId="{33F69374-025B-44E0-9E16-7DF7F0662CBE}" type="parTrans" cxnId="{F54192C9-123F-4C5A-B06C-5938F03E92E4}">
      <dgm:prSet/>
      <dgm:spPr/>
      <dgm:t>
        <a:bodyPr/>
        <a:lstStyle/>
        <a:p>
          <a:endParaRPr lang="pt-BR"/>
        </a:p>
      </dgm:t>
    </dgm:pt>
    <dgm:pt modelId="{26C069D4-19B1-4477-ABBC-2CE4BDD25950}" type="sibTrans" cxnId="{F54192C9-123F-4C5A-B06C-5938F03E92E4}">
      <dgm:prSet/>
      <dgm:spPr/>
      <dgm:t>
        <a:bodyPr/>
        <a:lstStyle/>
        <a:p>
          <a:endParaRPr lang="pt-BR"/>
        </a:p>
      </dgm:t>
    </dgm:pt>
    <dgm:pt modelId="{8D892C15-0E80-482E-A40F-51160F9D1F15}">
      <dgm:prSet phldrT="[Texto]"/>
      <dgm:spPr/>
      <dgm:t>
        <a:bodyPr/>
        <a:lstStyle/>
        <a:p>
          <a:r>
            <a:rPr lang="pt-BR" dirty="0">
              <a:latin typeface="Montserrat" panose="00000500000000000000" pitchFamily="2" charset="0"/>
            </a:rPr>
            <a:t>Orientação política </a:t>
          </a:r>
        </a:p>
      </dgm:t>
    </dgm:pt>
    <dgm:pt modelId="{3C50127C-EE8B-425F-88BE-A0C7BEC55A67}" type="parTrans" cxnId="{3B3C4685-A256-40AC-8A75-241280D0DDBF}">
      <dgm:prSet/>
      <dgm:spPr/>
      <dgm:t>
        <a:bodyPr/>
        <a:lstStyle/>
        <a:p>
          <a:endParaRPr lang="pt-BR"/>
        </a:p>
      </dgm:t>
    </dgm:pt>
    <dgm:pt modelId="{0649E813-2924-4D90-9689-4816BEFA90BE}" type="sibTrans" cxnId="{3B3C4685-A256-40AC-8A75-241280D0DDBF}">
      <dgm:prSet/>
      <dgm:spPr/>
      <dgm:t>
        <a:bodyPr/>
        <a:lstStyle/>
        <a:p>
          <a:endParaRPr lang="pt-BR"/>
        </a:p>
      </dgm:t>
    </dgm:pt>
    <dgm:pt modelId="{80D0A71A-5CC3-4906-9743-9731B8F66A77}">
      <dgm:prSet phldrT="[Texto]"/>
      <dgm:spPr/>
      <dgm:t>
        <a:bodyPr/>
        <a:lstStyle/>
        <a:p>
          <a:r>
            <a:rPr lang="pt-BR" dirty="0">
              <a:latin typeface="Montserrat" panose="00000500000000000000" pitchFamily="2" charset="0"/>
            </a:rPr>
            <a:t>Instrumento de gestão</a:t>
          </a:r>
        </a:p>
      </dgm:t>
    </dgm:pt>
    <dgm:pt modelId="{07AC0164-AC1E-455E-89F1-42D521FD25AB}" type="parTrans" cxnId="{42F450E9-28D1-494B-9EB2-3385F55FE56F}">
      <dgm:prSet/>
      <dgm:spPr/>
      <dgm:t>
        <a:bodyPr/>
        <a:lstStyle/>
        <a:p>
          <a:endParaRPr lang="pt-BR"/>
        </a:p>
      </dgm:t>
    </dgm:pt>
    <dgm:pt modelId="{119CA83B-AD36-4021-B729-0B528AA9CF31}" type="sibTrans" cxnId="{42F450E9-28D1-494B-9EB2-3385F55FE56F}">
      <dgm:prSet/>
      <dgm:spPr/>
      <dgm:t>
        <a:bodyPr/>
        <a:lstStyle/>
        <a:p>
          <a:endParaRPr lang="pt-BR"/>
        </a:p>
      </dgm:t>
    </dgm:pt>
    <dgm:pt modelId="{674D1DF4-8277-4A21-AD3E-DCD7868183A9}" type="pres">
      <dgm:prSet presAssocID="{9528CBE4-187A-4FE2-BB42-449D2848EA60}" presName="theList" presStyleCnt="0">
        <dgm:presLayoutVars>
          <dgm:dir/>
          <dgm:animLvl val="lvl"/>
          <dgm:resizeHandles val="exact"/>
        </dgm:presLayoutVars>
      </dgm:prSet>
      <dgm:spPr/>
    </dgm:pt>
    <dgm:pt modelId="{F7A70B21-77C6-4C6C-A787-74C61DC96386}" type="pres">
      <dgm:prSet presAssocID="{1F002CBA-F699-4E8D-9DD5-57C03738930D}" presName="compNode" presStyleCnt="0"/>
      <dgm:spPr/>
    </dgm:pt>
    <dgm:pt modelId="{C7CE51D3-DD1E-4A83-ACC2-09E5CFDC68CD}" type="pres">
      <dgm:prSet presAssocID="{1F002CBA-F699-4E8D-9DD5-57C03738930D}" presName="aNode" presStyleLbl="bgShp" presStyleIdx="0" presStyleCnt="1"/>
      <dgm:spPr/>
    </dgm:pt>
    <dgm:pt modelId="{B6DE21BC-BA15-40A8-AD7B-6AEF24721356}" type="pres">
      <dgm:prSet presAssocID="{1F002CBA-F699-4E8D-9DD5-57C03738930D}" presName="textNode" presStyleLbl="bgShp" presStyleIdx="0" presStyleCnt="1"/>
      <dgm:spPr/>
    </dgm:pt>
    <dgm:pt modelId="{7DCD7641-B40B-4C5C-8BD4-A3B00EEAFC4B}" type="pres">
      <dgm:prSet presAssocID="{1F002CBA-F699-4E8D-9DD5-57C03738930D}" presName="compChildNode" presStyleCnt="0"/>
      <dgm:spPr/>
    </dgm:pt>
    <dgm:pt modelId="{86F51F33-1C76-4CB0-9431-E156CC05FB24}" type="pres">
      <dgm:prSet presAssocID="{1F002CBA-F699-4E8D-9DD5-57C03738930D}" presName="theInnerList" presStyleCnt="0"/>
      <dgm:spPr/>
    </dgm:pt>
    <dgm:pt modelId="{FFC93819-AB62-4257-939F-B0B36B9BAB5B}" type="pres">
      <dgm:prSet presAssocID="{F55C4BBA-410F-4942-9D0C-6357CFD92CB2}" presName="childNode" presStyleLbl="node1" presStyleIdx="0" presStyleCnt="3">
        <dgm:presLayoutVars>
          <dgm:bulletEnabled val="1"/>
        </dgm:presLayoutVars>
      </dgm:prSet>
      <dgm:spPr/>
    </dgm:pt>
    <dgm:pt modelId="{596D7E69-8376-402B-BFDE-9EB03BE6E8E9}" type="pres">
      <dgm:prSet presAssocID="{F55C4BBA-410F-4942-9D0C-6357CFD92CB2}" presName="aSpace2" presStyleCnt="0"/>
      <dgm:spPr/>
    </dgm:pt>
    <dgm:pt modelId="{33D1E9BD-F07C-4744-92DA-61EEED4ECEF4}" type="pres">
      <dgm:prSet presAssocID="{8D892C15-0E80-482E-A40F-51160F9D1F15}" presName="childNode" presStyleLbl="node1" presStyleIdx="1" presStyleCnt="3">
        <dgm:presLayoutVars>
          <dgm:bulletEnabled val="1"/>
        </dgm:presLayoutVars>
      </dgm:prSet>
      <dgm:spPr/>
    </dgm:pt>
    <dgm:pt modelId="{EAC607BB-72C3-4CA2-BD30-E37F118E3957}" type="pres">
      <dgm:prSet presAssocID="{8D892C15-0E80-482E-A40F-51160F9D1F15}" presName="aSpace2" presStyleCnt="0"/>
      <dgm:spPr/>
    </dgm:pt>
    <dgm:pt modelId="{6BA50DA5-6F23-46E1-A779-C1A99C08A41A}" type="pres">
      <dgm:prSet presAssocID="{80D0A71A-5CC3-4906-9743-9731B8F66A7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8FC3615-2EAE-432E-A066-FBFFF8118E58}" type="presOf" srcId="{1F002CBA-F699-4E8D-9DD5-57C03738930D}" destId="{C7CE51D3-DD1E-4A83-ACC2-09E5CFDC68CD}" srcOrd="0" destOrd="0" presId="urn:microsoft.com/office/officeart/2005/8/layout/lProcess2"/>
    <dgm:cxn modelId="{17BBE75A-6CB9-449F-86A3-BA75D9E3ABAC}" type="presOf" srcId="{8D892C15-0E80-482E-A40F-51160F9D1F15}" destId="{33D1E9BD-F07C-4744-92DA-61EEED4ECEF4}" srcOrd="0" destOrd="0" presId="urn:microsoft.com/office/officeart/2005/8/layout/lProcess2"/>
    <dgm:cxn modelId="{751F9281-352B-492A-8E43-C9A53A7C27BD}" type="presOf" srcId="{F55C4BBA-410F-4942-9D0C-6357CFD92CB2}" destId="{FFC93819-AB62-4257-939F-B0B36B9BAB5B}" srcOrd="0" destOrd="0" presId="urn:microsoft.com/office/officeart/2005/8/layout/lProcess2"/>
    <dgm:cxn modelId="{3B3C4685-A256-40AC-8A75-241280D0DDBF}" srcId="{1F002CBA-F699-4E8D-9DD5-57C03738930D}" destId="{8D892C15-0E80-482E-A40F-51160F9D1F15}" srcOrd="1" destOrd="0" parTransId="{3C50127C-EE8B-425F-88BE-A0C7BEC55A67}" sibTransId="{0649E813-2924-4D90-9689-4816BEFA90BE}"/>
    <dgm:cxn modelId="{33756689-429A-4AD4-926B-0F2960ECDA46}" srcId="{9528CBE4-187A-4FE2-BB42-449D2848EA60}" destId="{1F002CBA-F699-4E8D-9DD5-57C03738930D}" srcOrd="0" destOrd="0" parTransId="{E6B56F3D-A092-47DF-BD52-33D7E9AFAD24}" sibTransId="{650D9F97-EC1D-49E9-9FB9-3D852A165C7C}"/>
    <dgm:cxn modelId="{A574B895-C5C6-4F7C-A52A-AFD910D1761D}" type="presOf" srcId="{1F002CBA-F699-4E8D-9DD5-57C03738930D}" destId="{B6DE21BC-BA15-40A8-AD7B-6AEF24721356}" srcOrd="1" destOrd="0" presId="urn:microsoft.com/office/officeart/2005/8/layout/lProcess2"/>
    <dgm:cxn modelId="{A7ABEFA8-2660-45CE-8551-799672C59AA9}" type="presOf" srcId="{9528CBE4-187A-4FE2-BB42-449D2848EA60}" destId="{674D1DF4-8277-4A21-AD3E-DCD7868183A9}" srcOrd="0" destOrd="0" presId="urn:microsoft.com/office/officeart/2005/8/layout/lProcess2"/>
    <dgm:cxn modelId="{F54192C9-123F-4C5A-B06C-5938F03E92E4}" srcId="{1F002CBA-F699-4E8D-9DD5-57C03738930D}" destId="{F55C4BBA-410F-4942-9D0C-6357CFD92CB2}" srcOrd="0" destOrd="0" parTransId="{33F69374-025B-44E0-9E16-7DF7F0662CBE}" sibTransId="{26C069D4-19B1-4477-ABBC-2CE4BDD25950}"/>
    <dgm:cxn modelId="{9D01F1D7-8D1F-4EE0-80E9-F205168D9FC7}" type="presOf" srcId="{80D0A71A-5CC3-4906-9743-9731B8F66A77}" destId="{6BA50DA5-6F23-46E1-A779-C1A99C08A41A}" srcOrd="0" destOrd="0" presId="urn:microsoft.com/office/officeart/2005/8/layout/lProcess2"/>
    <dgm:cxn modelId="{42F450E9-28D1-494B-9EB2-3385F55FE56F}" srcId="{1F002CBA-F699-4E8D-9DD5-57C03738930D}" destId="{80D0A71A-5CC3-4906-9743-9731B8F66A77}" srcOrd="2" destOrd="0" parTransId="{07AC0164-AC1E-455E-89F1-42D521FD25AB}" sibTransId="{119CA83B-AD36-4021-B729-0B528AA9CF31}"/>
    <dgm:cxn modelId="{FEEF2079-CCB0-4BE2-9CF6-1F73AA816A22}" type="presParOf" srcId="{674D1DF4-8277-4A21-AD3E-DCD7868183A9}" destId="{F7A70B21-77C6-4C6C-A787-74C61DC96386}" srcOrd="0" destOrd="0" presId="urn:microsoft.com/office/officeart/2005/8/layout/lProcess2"/>
    <dgm:cxn modelId="{A0139978-3816-4952-9BBF-ED346708F215}" type="presParOf" srcId="{F7A70B21-77C6-4C6C-A787-74C61DC96386}" destId="{C7CE51D3-DD1E-4A83-ACC2-09E5CFDC68CD}" srcOrd="0" destOrd="0" presId="urn:microsoft.com/office/officeart/2005/8/layout/lProcess2"/>
    <dgm:cxn modelId="{838B2A98-2180-4B9A-B70C-5687BED62C70}" type="presParOf" srcId="{F7A70B21-77C6-4C6C-A787-74C61DC96386}" destId="{B6DE21BC-BA15-40A8-AD7B-6AEF24721356}" srcOrd="1" destOrd="0" presId="urn:microsoft.com/office/officeart/2005/8/layout/lProcess2"/>
    <dgm:cxn modelId="{A9DDCBDE-9423-4537-9D2C-1007D8C1DF3D}" type="presParOf" srcId="{F7A70B21-77C6-4C6C-A787-74C61DC96386}" destId="{7DCD7641-B40B-4C5C-8BD4-A3B00EEAFC4B}" srcOrd="2" destOrd="0" presId="urn:microsoft.com/office/officeart/2005/8/layout/lProcess2"/>
    <dgm:cxn modelId="{68AE23E9-6151-41B3-9E72-F908B1D27FBE}" type="presParOf" srcId="{7DCD7641-B40B-4C5C-8BD4-A3B00EEAFC4B}" destId="{86F51F33-1C76-4CB0-9431-E156CC05FB24}" srcOrd="0" destOrd="0" presId="urn:microsoft.com/office/officeart/2005/8/layout/lProcess2"/>
    <dgm:cxn modelId="{E74EF086-ABEB-44AE-BCA1-3553393C26F7}" type="presParOf" srcId="{86F51F33-1C76-4CB0-9431-E156CC05FB24}" destId="{FFC93819-AB62-4257-939F-B0B36B9BAB5B}" srcOrd="0" destOrd="0" presId="urn:microsoft.com/office/officeart/2005/8/layout/lProcess2"/>
    <dgm:cxn modelId="{F7657C9D-889E-401C-8245-A72D3406DA7D}" type="presParOf" srcId="{86F51F33-1C76-4CB0-9431-E156CC05FB24}" destId="{596D7E69-8376-402B-BFDE-9EB03BE6E8E9}" srcOrd="1" destOrd="0" presId="urn:microsoft.com/office/officeart/2005/8/layout/lProcess2"/>
    <dgm:cxn modelId="{E3153AC7-98C2-4ADD-85B8-CFB7E18C3B4E}" type="presParOf" srcId="{86F51F33-1C76-4CB0-9431-E156CC05FB24}" destId="{33D1E9BD-F07C-4744-92DA-61EEED4ECEF4}" srcOrd="2" destOrd="0" presId="urn:microsoft.com/office/officeart/2005/8/layout/lProcess2"/>
    <dgm:cxn modelId="{1A325A53-F7AC-483C-A0F9-0195386DF8C0}" type="presParOf" srcId="{86F51F33-1C76-4CB0-9431-E156CC05FB24}" destId="{EAC607BB-72C3-4CA2-BD30-E37F118E3957}" srcOrd="3" destOrd="0" presId="urn:microsoft.com/office/officeart/2005/8/layout/lProcess2"/>
    <dgm:cxn modelId="{CB048A23-BB3E-4898-B484-D3FE3B381A1F}" type="presParOf" srcId="{86F51F33-1C76-4CB0-9431-E156CC05FB24}" destId="{6BA50DA5-6F23-46E1-A779-C1A99C08A41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908487-69AF-4DDE-99C4-D3AC3D9A7CFB}" type="doc">
      <dgm:prSet loTypeId="urn:microsoft.com/office/officeart/2005/8/layout/arrow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36E8D8D-0C6A-4715-8946-1ADCAC50CEE8}">
      <dgm:prSet phldrT="[Texto]" phldr="0"/>
      <dgm:spPr/>
      <dgm:t>
        <a:bodyPr/>
        <a:lstStyle/>
        <a:p>
          <a:r>
            <a:rPr lang="pt-BR" dirty="0">
              <a:latin typeface="Montserrat" panose="00000500000000000000" pitchFamily="2" charset="0"/>
            </a:rPr>
            <a:t>Planejar</a:t>
          </a:r>
        </a:p>
      </dgm:t>
    </dgm:pt>
    <dgm:pt modelId="{A86EECCF-DF5D-47CB-A7A5-2561CDFEE661}" type="parTrans" cxnId="{EA6D3537-03F5-4766-9ED2-AEE08A753E3C}">
      <dgm:prSet/>
      <dgm:spPr/>
      <dgm:t>
        <a:bodyPr/>
        <a:lstStyle/>
        <a:p>
          <a:endParaRPr lang="pt-BR"/>
        </a:p>
      </dgm:t>
    </dgm:pt>
    <dgm:pt modelId="{628BE4A3-62C8-486F-96BF-96219F0DEE8D}" type="sibTrans" cxnId="{EA6D3537-03F5-4766-9ED2-AEE08A753E3C}">
      <dgm:prSet/>
      <dgm:spPr/>
      <dgm:t>
        <a:bodyPr/>
        <a:lstStyle/>
        <a:p>
          <a:endParaRPr lang="pt-BR"/>
        </a:p>
      </dgm:t>
    </dgm:pt>
    <dgm:pt modelId="{F7069C77-964F-4F96-BC61-CD750DE015F6}">
      <dgm:prSet phldrT="[Texto]" phldr="0"/>
      <dgm:spPr/>
      <dgm:t>
        <a:bodyPr/>
        <a:lstStyle/>
        <a:p>
          <a:r>
            <a:rPr lang="pt-BR" dirty="0">
              <a:latin typeface="Montserrat" panose="00000500000000000000" pitchFamily="2" charset="0"/>
            </a:rPr>
            <a:t>Implementar</a:t>
          </a:r>
        </a:p>
      </dgm:t>
    </dgm:pt>
    <dgm:pt modelId="{8D7031F4-3023-4BD5-9478-BA4E3CBC6368}" type="parTrans" cxnId="{40BF4EC0-CF35-4003-A06E-34E700825A5F}">
      <dgm:prSet/>
      <dgm:spPr/>
      <dgm:t>
        <a:bodyPr/>
        <a:lstStyle/>
        <a:p>
          <a:endParaRPr lang="pt-BR"/>
        </a:p>
      </dgm:t>
    </dgm:pt>
    <dgm:pt modelId="{2D49343F-8F71-4123-AC0D-D0CAFA0AA41F}" type="sibTrans" cxnId="{40BF4EC0-CF35-4003-A06E-34E700825A5F}">
      <dgm:prSet/>
      <dgm:spPr/>
      <dgm:t>
        <a:bodyPr/>
        <a:lstStyle/>
        <a:p>
          <a:endParaRPr lang="pt-BR"/>
        </a:p>
      </dgm:t>
    </dgm:pt>
    <dgm:pt modelId="{34D2F983-2468-41AB-84A3-8753637791A1}" type="pres">
      <dgm:prSet presAssocID="{A0908487-69AF-4DDE-99C4-D3AC3D9A7CFB}" presName="compositeShape" presStyleCnt="0">
        <dgm:presLayoutVars>
          <dgm:chMax val="2"/>
          <dgm:dir/>
          <dgm:resizeHandles val="exact"/>
        </dgm:presLayoutVars>
      </dgm:prSet>
      <dgm:spPr/>
    </dgm:pt>
    <dgm:pt modelId="{02771DC0-2091-4CBB-92F9-5D6D605BAC47}" type="pres">
      <dgm:prSet presAssocID="{A0908487-69AF-4DDE-99C4-D3AC3D9A7CFB}" presName="ribbon" presStyleLbl="node1" presStyleIdx="0" presStyleCnt="1"/>
      <dgm:spPr/>
    </dgm:pt>
    <dgm:pt modelId="{B579A089-CCF2-4FE2-9CDF-7FFBC55E68B0}" type="pres">
      <dgm:prSet presAssocID="{A0908487-69AF-4DDE-99C4-D3AC3D9A7CF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A3EDA3A-F5DB-4235-B5CB-1C185A329E3E}" type="pres">
      <dgm:prSet presAssocID="{A0908487-69AF-4DDE-99C4-D3AC3D9A7CF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B5962A-21BF-43B9-A6AB-4268AA1A623B}" type="presOf" srcId="{A0908487-69AF-4DDE-99C4-D3AC3D9A7CFB}" destId="{34D2F983-2468-41AB-84A3-8753637791A1}" srcOrd="0" destOrd="0" presId="urn:microsoft.com/office/officeart/2005/8/layout/arrow6"/>
    <dgm:cxn modelId="{265F0433-610C-4FC4-AC89-D2D8A338DE55}" type="presOf" srcId="{436E8D8D-0C6A-4715-8946-1ADCAC50CEE8}" destId="{B579A089-CCF2-4FE2-9CDF-7FFBC55E68B0}" srcOrd="0" destOrd="0" presId="urn:microsoft.com/office/officeart/2005/8/layout/arrow6"/>
    <dgm:cxn modelId="{EA6D3537-03F5-4766-9ED2-AEE08A753E3C}" srcId="{A0908487-69AF-4DDE-99C4-D3AC3D9A7CFB}" destId="{436E8D8D-0C6A-4715-8946-1ADCAC50CEE8}" srcOrd="0" destOrd="0" parTransId="{A86EECCF-DF5D-47CB-A7A5-2561CDFEE661}" sibTransId="{628BE4A3-62C8-486F-96BF-96219F0DEE8D}"/>
    <dgm:cxn modelId="{8F594356-905D-40A8-AC62-6764B32A3AF4}" type="presOf" srcId="{F7069C77-964F-4F96-BC61-CD750DE015F6}" destId="{9A3EDA3A-F5DB-4235-B5CB-1C185A329E3E}" srcOrd="0" destOrd="0" presId="urn:microsoft.com/office/officeart/2005/8/layout/arrow6"/>
    <dgm:cxn modelId="{40BF4EC0-CF35-4003-A06E-34E700825A5F}" srcId="{A0908487-69AF-4DDE-99C4-D3AC3D9A7CFB}" destId="{F7069C77-964F-4F96-BC61-CD750DE015F6}" srcOrd="1" destOrd="0" parTransId="{8D7031F4-3023-4BD5-9478-BA4E3CBC6368}" sibTransId="{2D49343F-8F71-4123-AC0D-D0CAFA0AA41F}"/>
    <dgm:cxn modelId="{A28B37C5-59A6-42F3-928D-C58A2E744980}" type="presParOf" srcId="{34D2F983-2468-41AB-84A3-8753637791A1}" destId="{02771DC0-2091-4CBB-92F9-5D6D605BAC47}" srcOrd="0" destOrd="0" presId="urn:microsoft.com/office/officeart/2005/8/layout/arrow6"/>
    <dgm:cxn modelId="{B1B1C5DD-B1EB-4C52-A6F8-73CF58FFEE15}" type="presParOf" srcId="{34D2F983-2468-41AB-84A3-8753637791A1}" destId="{B579A089-CCF2-4FE2-9CDF-7FFBC55E68B0}" srcOrd="1" destOrd="0" presId="urn:microsoft.com/office/officeart/2005/8/layout/arrow6"/>
    <dgm:cxn modelId="{11B52CCC-0CBC-483F-9655-469B7B9711BC}" type="presParOf" srcId="{34D2F983-2468-41AB-84A3-8753637791A1}" destId="{9A3EDA3A-F5DB-4235-B5CB-1C185A329E3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08487-69AF-4DDE-99C4-D3AC3D9A7CFB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36E8D8D-0C6A-4715-8946-1ADCAC50CEE8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Tempo do plano</a:t>
          </a:r>
        </a:p>
      </dgm:t>
    </dgm:pt>
    <dgm:pt modelId="{A86EECCF-DF5D-47CB-A7A5-2561CDFEE661}" type="parTrans" cxnId="{EA6D3537-03F5-4766-9ED2-AEE08A753E3C}">
      <dgm:prSet/>
      <dgm:spPr/>
      <dgm:t>
        <a:bodyPr/>
        <a:lstStyle/>
        <a:p>
          <a:endParaRPr lang="pt-BR"/>
        </a:p>
      </dgm:t>
    </dgm:pt>
    <dgm:pt modelId="{628BE4A3-62C8-486F-96BF-96219F0DEE8D}" type="sibTrans" cxnId="{EA6D3537-03F5-4766-9ED2-AEE08A753E3C}">
      <dgm:prSet/>
      <dgm:spPr/>
      <dgm:t>
        <a:bodyPr/>
        <a:lstStyle/>
        <a:p>
          <a:endParaRPr lang="pt-BR"/>
        </a:p>
      </dgm:t>
    </dgm:pt>
    <dgm:pt modelId="{F7069C77-964F-4F96-BC61-CD750DE015F6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Tempo da gestão</a:t>
          </a:r>
        </a:p>
      </dgm:t>
    </dgm:pt>
    <dgm:pt modelId="{8D7031F4-3023-4BD5-9478-BA4E3CBC6368}" type="parTrans" cxnId="{40BF4EC0-CF35-4003-A06E-34E700825A5F}">
      <dgm:prSet/>
      <dgm:spPr/>
      <dgm:t>
        <a:bodyPr/>
        <a:lstStyle/>
        <a:p>
          <a:endParaRPr lang="pt-BR"/>
        </a:p>
      </dgm:t>
    </dgm:pt>
    <dgm:pt modelId="{2D49343F-8F71-4123-AC0D-D0CAFA0AA41F}" type="sibTrans" cxnId="{40BF4EC0-CF35-4003-A06E-34E700825A5F}">
      <dgm:prSet/>
      <dgm:spPr/>
      <dgm:t>
        <a:bodyPr/>
        <a:lstStyle/>
        <a:p>
          <a:endParaRPr lang="pt-BR"/>
        </a:p>
      </dgm:t>
    </dgm:pt>
    <dgm:pt modelId="{D4A673D5-A6C1-42F8-95A3-8F5D8ABC33D3}" type="pres">
      <dgm:prSet presAssocID="{A0908487-69AF-4DDE-99C4-D3AC3D9A7CFB}" presName="Name0" presStyleCnt="0">
        <dgm:presLayoutVars>
          <dgm:dir/>
          <dgm:resizeHandles val="exact"/>
        </dgm:presLayoutVars>
      </dgm:prSet>
      <dgm:spPr/>
    </dgm:pt>
    <dgm:pt modelId="{38FCC53B-705E-421A-8D79-23AB134886D3}" type="pres">
      <dgm:prSet presAssocID="{A0908487-69AF-4DDE-99C4-D3AC3D9A7CFB}" presName="arrow" presStyleLbl="bgShp" presStyleIdx="0" presStyleCnt="1"/>
      <dgm:spPr/>
    </dgm:pt>
    <dgm:pt modelId="{F0D20846-04E3-491B-A10F-D04F90DA90FC}" type="pres">
      <dgm:prSet presAssocID="{A0908487-69AF-4DDE-99C4-D3AC3D9A7CFB}" presName="points" presStyleCnt="0"/>
      <dgm:spPr/>
    </dgm:pt>
    <dgm:pt modelId="{F0A373F3-2DB4-48F2-879F-798A1D16A0E0}" type="pres">
      <dgm:prSet presAssocID="{436E8D8D-0C6A-4715-8946-1ADCAC50CEE8}" presName="compositeA" presStyleCnt="0"/>
      <dgm:spPr/>
    </dgm:pt>
    <dgm:pt modelId="{22A0356E-9C34-4034-A666-5B14AE061420}" type="pres">
      <dgm:prSet presAssocID="{436E8D8D-0C6A-4715-8946-1ADCAC50CEE8}" presName="textA" presStyleLbl="revTx" presStyleIdx="0" presStyleCnt="2">
        <dgm:presLayoutVars>
          <dgm:bulletEnabled val="1"/>
        </dgm:presLayoutVars>
      </dgm:prSet>
      <dgm:spPr/>
    </dgm:pt>
    <dgm:pt modelId="{7ADCC19F-4001-4408-84BB-3F46DCFA54C1}" type="pres">
      <dgm:prSet presAssocID="{436E8D8D-0C6A-4715-8946-1ADCAC50CEE8}" presName="circleA" presStyleLbl="node1" presStyleIdx="0" presStyleCnt="2"/>
      <dgm:spPr/>
    </dgm:pt>
    <dgm:pt modelId="{90D45038-D9D1-4321-A140-9E78763EED20}" type="pres">
      <dgm:prSet presAssocID="{436E8D8D-0C6A-4715-8946-1ADCAC50CEE8}" presName="spaceA" presStyleCnt="0"/>
      <dgm:spPr/>
    </dgm:pt>
    <dgm:pt modelId="{AE4C9236-E0F0-4F44-9436-30B5A245DBE8}" type="pres">
      <dgm:prSet presAssocID="{628BE4A3-62C8-486F-96BF-96219F0DEE8D}" presName="space" presStyleCnt="0"/>
      <dgm:spPr/>
    </dgm:pt>
    <dgm:pt modelId="{9121D37B-3346-409E-ADDC-4F30352BB3FF}" type="pres">
      <dgm:prSet presAssocID="{F7069C77-964F-4F96-BC61-CD750DE015F6}" presName="compositeB" presStyleCnt="0"/>
      <dgm:spPr/>
    </dgm:pt>
    <dgm:pt modelId="{761788E5-61E6-4601-8EDD-5FAEE8D42D32}" type="pres">
      <dgm:prSet presAssocID="{F7069C77-964F-4F96-BC61-CD750DE015F6}" presName="textB" presStyleLbl="revTx" presStyleIdx="1" presStyleCnt="2">
        <dgm:presLayoutVars>
          <dgm:bulletEnabled val="1"/>
        </dgm:presLayoutVars>
      </dgm:prSet>
      <dgm:spPr/>
    </dgm:pt>
    <dgm:pt modelId="{22CB6D8E-8F22-4F22-8BAD-0C4EC9056982}" type="pres">
      <dgm:prSet presAssocID="{F7069C77-964F-4F96-BC61-CD750DE015F6}" presName="circleB" presStyleLbl="node1" presStyleIdx="1" presStyleCnt="2"/>
      <dgm:spPr/>
    </dgm:pt>
    <dgm:pt modelId="{2BFB5D0B-5913-4349-96EC-CA2A65143582}" type="pres">
      <dgm:prSet presAssocID="{F7069C77-964F-4F96-BC61-CD750DE015F6}" presName="spaceB" presStyleCnt="0"/>
      <dgm:spPr/>
    </dgm:pt>
  </dgm:ptLst>
  <dgm:cxnLst>
    <dgm:cxn modelId="{EA6D3537-03F5-4766-9ED2-AEE08A753E3C}" srcId="{A0908487-69AF-4DDE-99C4-D3AC3D9A7CFB}" destId="{436E8D8D-0C6A-4715-8946-1ADCAC50CEE8}" srcOrd="0" destOrd="0" parTransId="{A86EECCF-DF5D-47CB-A7A5-2561CDFEE661}" sibTransId="{628BE4A3-62C8-486F-96BF-96219F0DEE8D}"/>
    <dgm:cxn modelId="{F77ACB9B-CD01-401B-A09B-D08B956CB64B}" type="presOf" srcId="{F7069C77-964F-4F96-BC61-CD750DE015F6}" destId="{761788E5-61E6-4601-8EDD-5FAEE8D42D32}" srcOrd="0" destOrd="0" presId="urn:microsoft.com/office/officeart/2005/8/layout/hProcess11"/>
    <dgm:cxn modelId="{40BF4EC0-CF35-4003-A06E-34E700825A5F}" srcId="{A0908487-69AF-4DDE-99C4-D3AC3D9A7CFB}" destId="{F7069C77-964F-4F96-BC61-CD750DE015F6}" srcOrd="1" destOrd="0" parTransId="{8D7031F4-3023-4BD5-9478-BA4E3CBC6368}" sibTransId="{2D49343F-8F71-4123-AC0D-D0CAFA0AA41F}"/>
    <dgm:cxn modelId="{D5F99EEA-9DC7-47BD-A2AC-261D7D7048CA}" type="presOf" srcId="{436E8D8D-0C6A-4715-8946-1ADCAC50CEE8}" destId="{22A0356E-9C34-4034-A666-5B14AE061420}" srcOrd="0" destOrd="0" presId="urn:microsoft.com/office/officeart/2005/8/layout/hProcess11"/>
    <dgm:cxn modelId="{207B63F4-9362-4817-BFB9-901BEE30229D}" type="presOf" srcId="{A0908487-69AF-4DDE-99C4-D3AC3D9A7CFB}" destId="{D4A673D5-A6C1-42F8-95A3-8F5D8ABC33D3}" srcOrd="0" destOrd="0" presId="urn:microsoft.com/office/officeart/2005/8/layout/hProcess11"/>
    <dgm:cxn modelId="{C9E8FFF8-E366-4D9D-9194-DAA98EA72558}" type="presParOf" srcId="{D4A673D5-A6C1-42F8-95A3-8F5D8ABC33D3}" destId="{38FCC53B-705E-421A-8D79-23AB134886D3}" srcOrd="0" destOrd="0" presId="urn:microsoft.com/office/officeart/2005/8/layout/hProcess11"/>
    <dgm:cxn modelId="{9105D703-B853-4518-B7C9-E23E4C3A64F5}" type="presParOf" srcId="{D4A673D5-A6C1-42F8-95A3-8F5D8ABC33D3}" destId="{F0D20846-04E3-491B-A10F-D04F90DA90FC}" srcOrd="1" destOrd="0" presId="urn:microsoft.com/office/officeart/2005/8/layout/hProcess11"/>
    <dgm:cxn modelId="{B46DCC46-24A5-41E6-B594-BD62300B3828}" type="presParOf" srcId="{F0D20846-04E3-491B-A10F-D04F90DA90FC}" destId="{F0A373F3-2DB4-48F2-879F-798A1D16A0E0}" srcOrd="0" destOrd="0" presId="urn:microsoft.com/office/officeart/2005/8/layout/hProcess11"/>
    <dgm:cxn modelId="{BFA0C9ED-32B2-4FA2-9923-C2F22B6F1461}" type="presParOf" srcId="{F0A373F3-2DB4-48F2-879F-798A1D16A0E0}" destId="{22A0356E-9C34-4034-A666-5B14AE061420}" srcOrd="0" destOrd="0" presId="urn:microsoft.com/office/officeart/2005/8/layout/hProcess11"/>
    <dgm:cxn modelId="{E333B815-EB53-48A2-8FC0-10146FACA375}" type="presParOf" srcId="{F0A373F3-2DB4-48F2-879F-798A1D16A0E0}" destId="{7ADCC19F-4001-4408-84BB-3F46DCFA54C1}" srcOrd="1" destOrd="0" presId="urn:microsoft.com/office/officeart/2005/8/layout/hProcess11"/>
    <dgm:cxn modelId="{4452E23C-8263-4FD4-A011-CE4BCC56E761}" type="presParOf" srcId="{F0A373F3-2DB4-48F2-879F-798A1D16A0E0}" destId="{90D45038-D9D1-4321-A140-9E78763EED20}" srcOrd="2" destOrd="0" presId="urn:microsoft.com/office/officeart/2005/8/layout/hProcess11"/>
    <dgm:cxn modelId="{776AF4C2-BA4E-4E50-85AD-70A653B5625B}" type="presParOf" srcId="{F0D20846-04E3-491B-A10F-D04F90DA90FC}" destId="{AE4C9236-E0F0-4F44-9436-30B5A245DBE8}" srcOrd="1" destOrd="0" presId="urn:microsoft.com/office/officeart/2005/8/layout/hProcess11"/>
    <dgm:cxn modelId="{91780F7B-9DAE-4FCE-B6B2-5FBF31120B9F}" type="presParOf" srcId="{F0D20846-04E3-491B-A10F-D04F90DA90FC}" destId="{9121D37B-3346-409E-ADDC-4F30352BB3FF}" srcOrd="2" destOrd="0" presId="urn:microsoft.com/office/officeart/2005/8/layout/hProcess11"/>
    <dgm:cxn modelId="{8E033B6C-86A3-4304-BAFA-43B6F75CB576}" type="presParOf" srcId="{9121D37B-3346-409E-ADDC-4F30352BB3FF}" destId="{761788E5-61E6-4601-8EDD-5FAEE8D42D32}" srcOrd="0" destOrd="0" presId="urn:microsoft.com/office/officeart/2005/8/layout/hProcess11"/>
    <dgm:cxn modelId="{E38DBC9F-9FE3-4D18-B593-76A434D4F02C}" type="presParOf" srcId="{9121D37B-3346-409E-ADDC-4F30352BB3FF}" destId="{22CB6D8E-8F22-4F22-8BAD-0C4EC9056982}" srcOrd="1" destOrd="0" presId="urn:microsoft.com/office/officeart/2005/8/layout/hProcess11"/>
    <dgm:cxn modelId="{E3628F11-8678-4BC0-92E2-CA5155AF6206}" type="presParOf" srcId="{9121D37B-3346-409E-ADDC-4F30352BB3FF}" destId="{2BFB5D0B-5913-4349-96EC-CA2A6514358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999A43-D66C-445E-B96B-332390DFDBEF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C4106686-258C-4545-BD41-0337FBCA18F9}">
      <dgm:prSet phldrT="[Texto]" phldr="0" custT="1"/>
      <dgm:spPr/>
      <dgm:t>
        <a:bodyPr/>
        <a:lstStyle/>
        <a:p>
          <a:r>
            <a:rPr lang="pt-BR" sz="2800" b="1" dirty="0">
              <a:latin typeface="Montserrat" panose="00000500000000000000" pitchFamily="2" charset="0"/>
            </a:rPr>
            <a:t>Expansão</a:t>
          </a:r>
          <a:endParaRPr lang="pt-BR" sz="2300" b="1" dirty="0">
            <a:latin typeface="Montserrat" panose="00000500000000000000" pitchFamily="2" charset="0"/>
          </a:endParaRPr>
        </a:p>
      </dgm:t>
    </dgm:pt>
    <dgm:pt modelId="{00870511-ED73-4202-AAED-939B918248EC}" type="parTrans" cxnId="{EE22DD55-E21D-4ED2-8F4C-88E95AA1437C}">
      <dgm:prSet/>
      <dgm:spPr/>
      <dgm:t>
        <a:bodyPr/>
        <a:lstStyle/>
        <a:p>
          <a:endParaRPr lang="pt-BR"/>
        </a:p>
      </dgm:t>
    </dgm:pt>
    <dgm:pt modelId="{919A3A00-8CDD-4729-9F87-DE58C2B5FDC3}" type="sibTrans" cxnId="{EE22DD55-E21D-4ED2-8F4C-88E95AA1437C}">
      <dgm:prSet/>
      <dgm:spPr/>
      <dgm:t>
        <a:bodyPr/>
        <a:lstStyle/>
        <a:p>
          <a:endParaRPr lang="pt-BR"/>
        </a:p>
      </dgm:t>
    </dgm:pt>
    <dgm:pt modelId="{A53BFC77-AAA9-45A5-BC24-E156DB99E6EF}">
      <dgm:prSet phldrT="[Texto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3600" dirty="0">
              <a:latin typeface="Montserrat" panose="00000500000000000000" pitchFamily="2" charset="0"/>
            </a:rPr>
            <a:t>Creche</a:t>
          </a:r>
        </a:p>
        <a:p>
          <a:pPr>
            <a:buFont typeface="Arial" panose="020B0604020202020204" pitchFamily="34" charset="0"/>
            <a:buChar char="•"/>
          </a:pPr>
          <a:r>
            <a:rPr lang="pt-BR" sz="3600" dirty="0">
              <a:latin typeface="Montserrat" panose="00000500000000000000" pitchFamily="2" charset="0"/>
            </a:rPr>
            <a:t>Tempo Integral</a:t>
          </a:r>
        </a:p>
      </dgm:t>
    </dgm:pt>
    <dgm:pt modelId="{B2D966A3-D914-45E0-9B21-7132C375DD72}" type="parTrans" cxnId="{1B676874-8C28-4D00-8A92-FD96F9F8AEBD}">
      <dgm:prSet/>
      <dgm:spPr/>
      <dgm:t>
        <a:bodyPr/>
        <a:lstStyle/>
        <a:p>
          <a:endParaRPr lang="pt-BR"/>
        </a:p>
      </dgm:t>
    </dgm:pt>
    <dgm:pt modelId="{938E481F-A200-449D-BDDA-9C65E8E15B3F}" type="sibTrans" cxnId="{1B676874-8C28-4D00-8A92-FD96F9F8AEBD}">
      <dgm:prSet/>
      <dgm:spPr/>
      <dgm:t>
        <a:bodyPr/>
        <a:lstStyle/>
        <a:p>
          <a:endParaRPr lang="pt-BR"/>
        </a:p>
      </dgm:t>
    </dgm:pt>
    <dgm:pt modelId="{6304E65F-A1FB-425C-80FB-A895134642E1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Capacidade instalada</a:t>
          </a:r>
        </a:p>
      </dgm:t>
    </dgm:pt>
    <dgm:pt modelId="{58777F2C-E32E-4B10-8726-4449EFD5AD11}" type="parTrans" cxnId="{043B1976-38EA-488B-B875-9D890D45214C}">
      <dgm:prSet/>
      <dgm:spPr/>
      <dgm:t>
        <a:bodyPr/>
        <a:lstStyle/>
        <a:p>
          <a:endParaRPr lang="pt-BR"/>
        </a:p>
      </dgm:t>
    </dgm:pt>
    <dgm:pt modelId="{114B2448-004C-4679-96AD-9FED5ADAFD50}" type="sibTrans" cxnId="{043B1976-38EA-488B-B875-9D890D45214C}">
      <dgm:prSet/>
      <dgm:spPr/>
      <dgm:t>
        <a:bodyPr/>
        <a:lstStyle/>
        <a:p>
          <a:endParaRPr lang="pt-BR"/>
        </a:p>
      </dgm:t>
    </dgm:pt>
    <dgm:pt modelId="{690EC415-920F-4BDF-9D0D-44FD9CA84AE4}">
      <dgm:prSet phldrT="[Texto]" phldr="0" custT="1"/>
      <dgm:spPr/>
      <dgm:t>
        <a:bodyPr/>
        <a:lstStyle/>
        <a:p>
          <a:r>
            <a:rPr lang="pt-BR" sz="3600" dirty="0">
              <a:latin typeface="Montserrat" panose="00000500000000000000" pitchFamily="2" charset="0"/>
            </a:rPr>
            <a:t>Inclusão</a:t>
          </a:r>
        </a:p>
        <a:p>
          <a:r>
            <a:rPr lang="pt-BR" sz="3600" dirty="0" err="1">
              <a:latin typeface="Montserrat" panose="00000500000000000000" pitchFamily="2" charset="0"/>
            </a:rPr>
            <a:t>Conectivi-dade</a:t>
          </a:r>
          <a:endParaRPr lang="pt-BR" sz="3600" dirty="0">
            <a:latin typeface="Montserrat" panose="00000500000000000000" pitchFamily="2" charset="0"/>
          </a:endParaRPr>
        </a:p>
      </dgm:t>
    </dgm:pt>
    <dgm:pt modelId="{380E3D4F-D055-449E-B655-A94C63A869D8}" type="parTrans" cxnId="{603718E8-D4FE-4C2C-BDC0-267A406D912B}">
      <dgm:prSet/>
      <dgm:spPr/>
      <dgm:t>
        <a:bodyPr/>
        <a:lstStyle/>
        <a:p>
          <a:endParaRPr lang="pt-BR"/>
        </a:p>
      </dgm:t>
    </dgm:pt>
    <dgm:pt modelId="{8DECDB15-ABEE-496F-9DA9-100B4409729B}" type="sibTrans" cxnId="{603718E8-D4FE-4C2C-BDC0-267A406D912B}">
      <dgm:prSet/>
      <dgm:spPr/>
      <dgm:t>
        <a:bodyPr/>
        <a:lstStyle/>
        <a:p>
          <a:endParaRPr lang="pt-BR"/>
        </a:p>
      </dgm:t>
    </dgm:pt>
    <dgm:pt modelId="{C4162F52-D96E-4ACE-9610-AB793DFFFE73}" type="pres">
      <dgm:prSet presAssocID="{1E999A43-D66C-445E-B96B-332390DFDBE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566A6B9D-6024-4CD4-83A4-E67AF25C7813}" type="pres">
      <dgm:prSet presAssocID="{1E999A43-D66C-445E-B96B-332390DFDBEF}" presName="Background" presStyleLbl="node1" presStyleIdx="0" presStyleCnt="1"/>
      <dgm:spPr/>
    </dgm:pt>
    <dgm:pt modelId="{A8C55D62-BA4F-40E4-ABF0-EE094B8903FD}" type="pres">
      <dgm:prSet presAssocID="{1E999A43-D66C-445E-B96B-332390DFDBEF}" presName="Divider" presStyleLbl="callout" presStyleIdx="0" presStyleCnt="1"/>
      <dgm:spPr/>
    </dgm:pt>
    <dgm:pt modelId="{45ABFE6F-E58A-467B-A574-65A7E71191BD}" type="pres">
      <dgm:prSet presAssocID="{1E999A43-D66C-445E-B96B-332390DFDBE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930710-4A1D-4187-A58C-9747DCA95E87}" type="pres">
      <dgm:prSet presAssocID="{1E999A43-D66C-445E-B96B-332390DFDBEF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8CDB93-66D3-4E57-896E-DF53BAEDCDFE}" type="pres">
      <dgm:prSet presAssocID="{1E999A43-D66C-445E-B96B-332390DFDBEF}" presName="ParentText1" presStyleLbl="revTx" presStyleIdx="0" presStyleCnt="0">
        <dgm:presLayoutVars>
          <dgm:chMax val="1"/>
          <dgm:chPref val="1"/>
        </dgm:presLayoutVars>
      </dgm:prSet>
      <dgm:spPr/>
    </dgm:pt>
    <dgm:pt modelId="{BE4B7ACA-069A-4F53-A406-10DC20717401}" type="pres">
      <dgm:prSet presAssocID="{1E999A43-D66C-445E-B96B-332390DFDBEF}" presName="ParentShape1" presStyleLbl="alignImgPlace1" presStyleIdx="0" presStyleCnt="2">
        <dgm:presLayoutVars/>
      </dgm:prSet>
      <dgm:spPr/>
    </dgm:pt>
    <dgm:pt modelId="{9727D4CD-2E79-431A-84DA-C694F3C9046F}" type="pres">
      <dgm:prSet presAssocID="{1E999A43-D66C-445E-B96B-332390DFDBEF}" presName="ParentText2" presStyleLbl="revTx" presStyleIdx="0" presStyleCnt="0">
        <dgm:presLayoutVars>
          <dgm:chMax val="1"/>
          <dgm:chPref val="1"/>
        </dgm:presLayoutVars>
      </dgm:prSet>
      <dgm:spPr/>
    </dgm:pt>
    <dgm:pt modelId="{3A17DBBE-ADBB-40CF-A161-588CC34F360A}" type="pres">
      <dgm:prSet presAssocID="{1E999A43-D66C-445E-B96B-332390DFDBEF}" presName="ParentShape2" presStyleLbl="alignImgPlace1" presStyleIdx="1" presStyleCnt="2">
        <dgm:presLayoutVars/>
      </dgm:prSet>
      <dgm:spPr/>
    </dgm:pt>
  </dgm:ptLst>
  <dgm:cxnLst>
    <dgm:cxn modelId="{21EB0903-BA9C-4919-9173-13E820380AAE}" type="presOf" srcId="{690EC415-920F-4BDF-9D0D-44FD9CA84AE4}" destId="{5F930710-4A1D-4187-A58C-9747DCA95E87}" srcOrd="0" destOrd="0" presId="urn:microsoft.com/office/officeart/2009/3/layout/OpposingIdeas"/>
    <dgm:cxn modelId="{67E22B72-BE8B-4506-8E34-E576FDF8F6F3}" type="presOf" srcId="{C4106686-258C-4545-BD41-0337FBCA18F9}" destId="{BE4B7ACA-069A-4F53-A406-10DC20717401}" srcOrd="1" destOrd="0" presId="urn:microsoft.com/office/officeart/2009/3/layout/OpposingIdeas"/>
    <dgm:cxn modelId="{1B676874-8C28-4D00-8A92-FD96F9F8AEBD}" srcId="{C4106686-258C-4545-BD41-0337FBCA18F9}" destId="{A53BFC77-AAA9-45A5-BC24-E156DB99E6EF}" srcOrd="0" destOrd="0" parTransId="{B2D966A3-D914-45E0-9B21-7132C375DD72}" sibTransId="{938E481F-A200-449D-BDDA-9C65E8E15B3F}"/>
    <dgm:cxn modelId="{EE22DD55-E21D-4ED2-8F4C-88E95AA1437C}" srcId="{1E999A43-D66C-445E-B96B-332390DFDBEF}" destId="{C4106686-258C-4545-BD41-0337FBCA18F9}" srcOrd="0" destOrd="0" parTransId="{00870511-ED73-4202-AAED-939B918248EC}" sibTransId="{919A3A00-8CDD-4729-9F87-DE58C2B5FDC3}"/>
    <dgm:cxn modelId="{043B1976-38EA-488B-B875-9D890D45214C}" srcId="{1E999A43-D66C-445E-B96B-332390DFDBEF}" destId="{6304E65F-A1FB-425C-80FB-A895134642E1}" srcOrd="1" destOrd="0" parTransId="{58777F2C-E32E-4B10-8726-4449EFD5AD11}" sibTransId="{114B2448-004C-4679-96AD-9FED5ADAFD50}"/>
    <dgm:cxn modelId="{DD8D108F-2D05-4B71-A288-5299FD6DE9BE}" type="presOf" srcId="{1E999A43-D66C-445E-B96B-332390DFDBEF}" destId="{C4162F52-D96E-4ACE-9610-AB793DFFFE73}" srcOrd="0" destOrd="0" presId="urn:microsoft.com/office/officeart/2009/3/layout/OpposingIdeas"/>
    <dgm:cxn modelId="{C2BABF94-DAF3-468C-B5A0-F6278540806E}" type="presOf" srcId="{C4106686-258C-4545-BD41-0337FBCA18F9}" destId="{4A8CDB93-66D3-4E57-896E-DF53BAEDCDFE}" srcOrd="0" destOrd="0" presId="urn:microsoft.com/office/officeart/2009/3/layout/OpposingIdeas"/>
    <dgm:cxn modelId="{E9E50C98-F1AD-47BD-8D24-2034CB5C6891}" type="presOf" srcId="{6304E65F-A1FB-425C-80FB-A895134642E1}" destId="{9727D4CD-2E79-431A-84DA-C694F3C9046F}" srcOrd="0" destOrd="0" presId="urn:microsoft.com/office/officeart/2009/3/layout/OpposingIdeas"/>
    <dgm:cxn modelId="{8E1247B8-04B6-42BB-9C06-629477005B6A}" type="presOf" srcId="{6304E65F-A1FB-425C-80FB-A895134642E1}" destId="{3A17DBBE-ADBB-40CF-A161-588CC34F360A}" srcOrd="1" destOrd="0" presId="urn:microsoft.com/office/officeart/2009/3/layout/OpposingIdeas"/>
    <dgm:cxn modelId="{B46789C5-203C-46E1-928E-76ADD5863072}" type="presOf" srcId="{A53BFC77-AAA9-45A5-BC24-E156DB99E6EF}" destId="{45ABFE6F-E58A-467B-A574-65A7E71191BD}" srcOrd="0" destOrd="0" presId="urn:microsoft.com/office/officeart/2009/3/layout/OpposingIdeas"/>
    <dgm:cxn modelId="{603718E8-D4FE-4C2C-BDC0-267A406D912B}" srcId="{6304E65F-A1FB-425C-80FB-A895134642E1}" destId="{690EC415-920F-4BDF-9D0D-44FD9CA84AE4}" srcOrd="0" destOrd="0" parTransId="{380E3D4F-D055-449E-B655-A94C63A869D8}" sibTransId="{8DECDB15-ABEE-496F-9DA9-100B4409729B}"/>
    <dgm:cxn modelId="{CB901BCD-F0FB-438B-B24D-411707D64C8A}" type="presParOf" srcId="{C4162F52-D96E-4ACE-9610-AB793DFFFE73}" destId="{566A6B9D-6024-4CD4-83A4-E67AF25C7813}" srcOrd="0" destOrd="0" presId="urn:microsoft.com/office/officeart/2009/3/layout/OpposingIdeas"/>
    <dgm:cxn modelId="{66E9B8D3-E37D-4E08-96F7-456BB6395AD8}" type="presParOf" srcId="{C4162F52-D96E-4ACE-9610-AB793DFFFE73}" destId="{A8C55D62-BA4F-40E4-ABF0-EE094B8903FD}" srcOrd="1" destOrd="0" presId="urn:microsoft.com/office/officeart/2009/3/layout/OpposingIdeas"/>
    <dgm:cxn modelId="{66CD5608-915F-4E81-A4B0-1A6407760087}" type="presParOf" srcId="{C4162F52-D96E-4ACE-9610-AB793DFFFE73}" destId="{45ABFE6F-E58A-467B-A574-65A7E71191BD}" srcOrd="2" destOrd="0" presId="urn:microsoft.com/office/officeart/2009/3/layout/OpposingIdeas"/>
    <dgm:cxn modelId="{9EC0F373-4B4B-4449-AF54-73D7BBD079DE}" type="presParOf" srcId="{C4162F52-D96E-4ACE-9610-AB793DFFFE73}" destId="{5F930710-4A1D-4187-A58C-9747DCA95E87}" srcOrd="3" destOrd="0" presId="urn:microsoft.com/office/officeart/2009/3/layout/OpposingIdeas"/>
    <dgm:cxn modelId="{211F7392-3952-4BCD-9141-4C0EEA1C5582}" type="presParOf" srcId="{C4162F52-D96E-4ACE-9610-AB793DFFFE73}" destId="{4A8CDB93-66D3-4E57-896E-DF53BAEDCDFE}" srcOrd="4" destOrd="0" presId="urn:microsoft.com/office/officeart/2009/3/layout/OpposingIdeas"/>
    <dgm:cxn modelId="{D4F3BF99-EC05-4EF4-AE8C-C634879AF0E5}" type="presParOf" srcId="{C4162F52-D96E-4ACE-9610-AB793DFFFE73}" destId="{BE4B7ACA-069A-4F53-A406-10DC20717401}" srcOrd="5" destOrd="0" presId="urn:microsoft.com/office/officeart/2009/3/layout/OpposingIdeas"/>
    <dgm:cxn modelId="{DDA53A7B-E0E9-4BD6-8D14-812AEC13353F}" type="presParOf" srcId="{C4162F52-D96E-4ACE-9610-AB793DFFFE73}" destId="{9727D4CD-2E79-431A-84DA-C694F3C9046F}" srcOrd="6" destOrd="0" presId="urn:microsoft.com/office/officeart/2009/3/layout/OpposingIdeas"/>
    <dgm:cxn modelId="{3F65F376-0770-4ECC-85D1-B76AEB5CE3BD}" type="presParOf" srcId="{C4162F52-D96E-4ACE-9610-AB793DFFFE73}" destId="{3A17DBBE-ADBB-40CF-A161-588CC34F360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9C9389-ED58-42EA-A056-46083A7EB1F3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0CFE204-C0C5-48B1-8C13-F9448C91E9C4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Alinhamento nacional</a:t>
          </a:r>
        </a:p>
      </dgm:t>
    </dgm:pt>
    <dgm:pt modelId="{6251B869-1D81-4A9B-97E7-925A0187332C}" type="parTrans" cxnId="{4C422B1F-6627-4220-8FA0-2FC8B6E8DFB0}">
      <dgm:prSet/>
      <dgm:spPr/>
      <dgm:t>
        <a:bodyPr/>
        <a:lstStyle/>
        <a:p>
          <a:endParaRPr lang="pt-BR"/>
        </a:p>
      </dgm:t>
    </dgm:pt>
    <dgm:pt modelId="{555AF128-593C-49D0-A3C2-50990C9C3B11}" type="sibTrans" cxnId="{4C422B1F-6627-4220-8FA0-2FC8B6E8DFB0}">
      <dgm:prSet/>
      <dgm:spPr/>
      <dgm:t>
        <a:bodyPr/>
        <a:lstStyle/>
        <a:p>
          <a:endParaRPr lang="pt-BR"/>
        </a:p>
      </dgm:t>
    </dgm:pt>
    <dgm:pt modelId="{859A06A0-C92F-484F-A443-45EFDE253AFA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Realidade local</a:t>
          </a:r>
        </a:p>
      </dgm:t>
    </dgm:pt>
    <dgm:pt modelId="{1B7E121C-7398-419C-8124-33348193916C}" type="parTrans" cxnId="{8C9FB747-E8E0-4B22-B13C-3BA3C4B4FCF0}">
      <dgm:prSet/>
      <dgm:spPr/>
      <dgm:t>
        <a:bodyPr/>
        <a:lstStyle/>
        <a:p>
          <a:endParaRPr lang="pt-BR"/>
        </a:p>
      </dgm:t>
    </dgm:pt>
    <dgm:pt modelId="{6E940C54-96F1-427A-B3DE-07F8D18E6183}" type="sibTrans" cxnId="{8C9FB747-E8E0-4B22-B13C-3BA3C4B4FCF0}">
      <dgm:prSet/>
      <dgm:spPr/>
      <dgm:t>
        <a:bodyPr/>
        <a:lstStyle/>
        <a:p>
          <a:endParaRPr lang="pt-BR"/>
        </a:p>
      </dgm:t>
    </dgm:pt>
    <dgm:pt modelId="{4AC74B86-C761-4A38-9245-DA63528C88F6}" type="pres">
      <dgm:prSet presAssocID="{769C9389-ED58-42EA-A056-46083A7EB1F3}" presName="compositeShape" presStyleCnt="0">
        <dgm:presLayoutVars>
          <dgm:chMax val="2"/>
          <dgm:dir/>
          <dgm:resizeHandles val="exact"/>
        </dgm:presLayoutVars>
      </dgm:prSet>
      <dgm:spPr/>
    </dgm:pt>
    <dgm:pt modelId="{E6BE2B2F-3223-4394-B684-B7796DDD74A3}" type="pres">
      <dgm:prSet presAssocID="{769C9389-ED58-42EA-A056-46083A7EB1F3}" presName="divider" presStyleLbl="fgShp" presStyleIdx="0" presStyleCnt="1"/>
      <dgm:spPr/>
    </dgm:pt>
    <dgm:pt modelId="{48CDA824-0D94-44CA-9E73-ACEDEF5B4B56}" type="pres">
      <dgm:prSet presAssocID="{C0CFE204-C0C5-48B1-8C13-F9448C91E9C4}" presName="downArrow" presStyleLbl="node1" presStyleIdx="0" presStyleCnt="2"/>
      <dgm:spPr/>
    </dgm:pt>
    <dgm:pt modelId="{D156987E-8382-40D5-8AFF-3C17A83C851C}" type="pres">
      <dgm:prSet presAssocID="{C0CFE204-C0C5-48B1-8C13-F9448C91E9C4}" presName="downArrowText" presStyleLbl="revTx" presStyleIdx="0" presStyleCnt="2">
        <dgm:presLayoutVars>
          <dgm:bulletEnabled val="1"/>
        </dgm:presLayoutVars>
      </dgm:prSet>
      <dgm:spPr/>
    </dgm:pt>
    <dgm:pt modelId="{6C0D853E-F1FE-4D21-A1F1-7B7B214E99AB}" type="pres">
      <dgm:prSet presAssocID="{859A06A0-C92F-484F-A443-45EFDE253AFA}" presName="upArrow" presStyleLbl="node1" presStyleIdx="1" presStyleCnt="2"/>
      <dgm:spPr/>
    </dgm:pt>
    <dgm:pt modelId="{E9474FEC-2959-4334-BE04-812456E3E583}" type="pres">
      <dgm:prSet presAssocID="{859A06A0-C92F-484F-A443-45EFDE253AFA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79BDDF04-D2AA-421B-BE96-F68C11EE6B71}" type="presOf" srcId="{769C9389-ED58-42EA-A056-46083A7EB1F3}" destId="{4AC74B86-C761-4A38-9245-DA63528C88F6}" srcOrd="0" destOrd="0" presId="urn:microsoft.com/office/officeart/2005/8/layout/arrow3"/>
    <dgm:cxn modelId="{12DF500B-4E80-47DA-920D-C1E6CBB13EC5}" type="presOf" srcId="{C0CFE204-C0C5-48B1-8C13-F9448C91E9C4}" destId="{D156987E-8382-40D5-8AFF-3C17A83C851C}" srcOrd="0" destOrd="0" presId="urn:microsoft.com/office/officeart/2005/8/layout/arrow3"/>
    <dgm:cxn modelId="{4C422B1F-6627-4220-8FA0-2FC8B6E8DFB0}" srcId="{769C9389-ED58-42EA-A056-46083A7EB1F3}" destId="{C0CFE204-C0C5-48B1-8C13-F9448C91E9C4}" srcOrd="0" destOrd="0" parTransId="{6251B869-1D81-4A9B-97E7-925A0187332C}" sibTransId="{555AF128-593C-49D0-A3C2-50990C9C3B11}"/>
    <dgm:cxn modelId="{8C9FB747-E8E0-4B22-B13C-3BA3C4B4FCF0}" srcId="{769C9389-ED58-42EA-A056-46083A7EB1F3}" destId="{859A06A0-C92F-484F-A443-45EFDE253AFA}" srcOrd="1" destOrd="0" parTransId="{1B7E121C-7398-419C-8124-33348193916C}" sibTransId="{6E940C54-96F1-427A-B3DE-07F8D18E6183}"/>
    <dgm:cxn modelId="{0B9B94AB-2BF4-4EE0-867B-08CFFFCED86C}" type="presOf" srcId="{859A06A0-C92F-484F-A443-45EFDE253AFA}" destId="{E9474FEC-2959-4334-BE04-812456E3E583}" srcOrd="0" destOrd="0" presId="urn:microsoft.com/office/officeart/2005/8/layout/arrow3"/>
    <dgm:cxn modelId="{B557278A-009F-469F-8FCE-E2C328F960C8}" type="presParOf" srcId="{4AC74B86-C761-4A38-9245-DA63528C88F6}" destId="{E6BE2B2F-3223-4394-B684-B7796DDD74A3}" srcOrd="0" destOrd="0" presId="urn:microsoft.com/office/officeart/2005/8/layout/arrow3"/>
    <dgm:cxn modelId="{B8679756-4939-46EF-BBCF-925D2AD4AA01}" type="presParOf" srcId="{4AC74B86-C761-4A38-9245-DA63528C88F6}" destId="{48CDA824-0D94-44CA-9E73-ACEDEF5B4B56}" srcOrd="1" destOrd="0" presId="urn:microsoft.com/office/officeart/2005/8/layout/arrow3"/>
    <dgm:cxn modelId="{E63CF854-E297-4F1E-8666-1948869E5F51}" type="presParOf" srcId="{4AC74B86-C761-4A38-9245-DA63528C88F6}" destId="{D156987E-8382-40D5-8AFF-3C17A83C851C}" srcOrd="2" destOrd="0" presId="urn:microsoft.com/office/officeart/2005/8/layout/arrow3"/>
    <dgm:cxn modelId="{556AC4B7-08E7-4C5F-AA01-D7B679FAD38F}" type="presParOf" srcId="{4AC74B86-C761-4A38-9245-DA63528C88F6}" destId="{6C0D853E-F1FE-4D21-A1F1-7B7B214E99AB}" srcOrd="3" destOrd="0" presId="urn:microsoft.com/office/officeart/2005/8/layout/arrow3"/>
    <dgm:cxn modelId="{064ED88D-A1E6-4F77-99AD-CF2249B37721}" type="presParOf" srcId="{4AC74B86-C761-4A38-9245-DA63528C88F6}" destId="{E9474FEC-2959-4334-BE04-812456E3E58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2902B0-E37B-43C7-B4F2-5147FE310845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98FA5AA-F71A-4F87-BE5E-5361657C0CA0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Planejamento</a:t>
          </a:r>
        </a:p>
      </dgm:t>
    </dgm:pt>
    <dgm:pt modelId="{9B3C35BA-9F9A-4F0D-880F-E9609A2BAAAD}" type="parTrans" cxnId="{39E09699-DC56-4575-B79B-015A0B91D68C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862A5A17-D482-4149-A220-18495AD33ADB}" type="sibTrans" cxnId="{39E09699-DC56-4575-B79B-015A0B91D68C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90D5428A-1EA5-40FE-92CA-F60E5681750D}">
      <dgm:prSet phldrT="[Texto]"/>
      <dgm:spPr/>
      <dgm:t>
        <a:bodyPr/>
        <a:lstStyle/>
        <a:p>
          <a:r>
            <a:rPr lang="pt-BR" dirty="0">
              <a:latin typeface="Montserrat" panose="00000500000000000000" pitchFamily="2" charset="0"/>
            </a:rPr>
            <a:t>vinculado à execução</a:t>
          </a:r>
        </a:p>
      </dgm:t>
    </dgm:pt>
    <dgm:pt modelId="{6A32BAA8-DC35-40E4-970A-0A507D314C62}" type="parTrans" cxnId="{23B01A9E-9D06-4E24-AE0E-BACC2DCCFBB6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C9CB4180-5B74-4FFE-A939-6981C5091590}" type="sibTrans" cxnId="{23B01A9E-9D06-4E24-AE0E-BACC2DCCFBB6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E721624A-E67D-4614-A28E-0CE60A77B22F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Execução</a:t>
          </a:r>
        </a:p>
      </dgm:t>
    </dgm:pt>
    <dgm:pt modelId="{EE452366-463C-46B8-8F2B-19C6C8174318}" type="parTrans" cxnId="{1D41E774-D236-4C33-AFEC-4612998842C8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B6E2270A-8957-468F-99B0-22732A685A63}" type="sibTrans" cxnId="{1D41E774-D236-4C33-AFEC-4612998842C8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AA027A68-EC48-4EF7-A7A4-91BA4D1BF7A2}">
      <dgm:prSet phldrT="[Texto]"/>
      <dgm:spPr/>
      <dgm:t>
        <a:bodyPr/>
        <a:lstStyle/>
        <a:p>
          <a:pPr>
            <a:buNone/>
          </a:pPr>
          <a:r>
            <a:rPr lang="pt-BR">
              <a:latin typeface="Montserrat" panose="00000500000000000000" pitchFamily="2" charset="0"/>
            </a:rPr>
            <a:t>acompanhada continuamente</a:t>
          </a:r>
          <a:endParaRPr lang="pt-BR" dirty="0">
            <a:latin typeface="Montserrat" panose="00000500000000000000" pitchFamily="2" charset="0"/>
          </a:endParaRPr>
        </a:p>
      </dgm:t>
    </dgm:pt>
    <dgm:pt modelId="{03C6C355-E97E-48E8-8C57-1360B4764252}" type="parTrans" cxnId="{5803C130-CFCE-4F53-A19D-2FA6CB522C36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DD938313-6CC1-48A9-9D88-79B62EEA69F8}" type="sibTrans" cxnId="{5803C130-CFCE-4F53-A19D-2FA6CB522C36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1969EDC5-D91C-4794-AF41-AD79597F485E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Monitoramento</a:t>
          </a:r>
          <a:r>
            <a:rPr lang="pt-BR" dirty="0">
              <a:latin typeface="Montserrat" panose="00000500000000000000" pitchFamily="2" charset="0"/>
            </a:rPr>
            <a:t> </a:t>
          </a:r>
        </a:p>
      </dgm:t>
    </dgm:pt>
    <dgm:pt modelId="{A71E5D0E-0816-421E-AC33-7E7746858E28}" type="parTrans" cxnId="{47FBF6BC-9500-4D77-B4A8-E6294FC86224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7B9ADEA7-1F7D-4CF3-BCBB-4E63552D9B81}" type="sibTrans" cxnId="{47FBF6BC-9500-4D77-B4A8-E6294FC86224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C6EAA383-F58A-4964-B594-26F4FE03E69E}">
      <dgm:prSet phldrT="[Texto]"/>
      <dgm:spPr/>
      <dgm:t>
        <a:bodyPr/>
        <a:lstStyle/>
        <a:p>
          <a:r>
            <a:rPr lang="pt-BR" dirty="0">
              <a:latin typeface="Montserrat" panose="00000500000000000000" pitchFamily="2" charset="0"/>
            </a:rPr>
            <a:t>orienta decisões</a:t>
          </a:r>
        </a:p>
      </dgm:t>
    </dgm:pt>
    <dgm:pt modelId="{93E7CB1A-283A-482B-943F-E93DDFF54438}" type="parTrans" cxnId="{9730D099-FF15-4F46-AD5C-C954A8D6EEC2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DB0A8274-351F-4DBE-8358-5B819431E790}" type="sibTrans" cxnId="{9730D099-FF15-4F46-AD5C-C954A8D6EEC2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C407CBA4-FE49-4406-B3A4-31EC55250C1C}">
      <dgm:prSet phldrT="[Texto]" phldr="0"/>
      <dgm:spPr/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Resultados</a:t>
          </a:r>
        </a:p>
      </dgm:t>
    </dgm:pt>
    <dgm:pt modelId="{D7CBAFFF-CDA3-455D-BFC7-67F6BC5E0D66}" type="parTrans" cxnId="{04312916-2F14-498A-B1B4-C297F58EAD0A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98DBD621-6CFD-4747-9ACF-56866493DEDB}" type="sibTrans" cxnId="{04312916-2F14-498A-B1B4-C297F58EAD0A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41138748-B4EE-4E82-8B79-5F0266FFEF78}">
      <dgm:prSet/>
      <dgm:spPr/>
      <dgm:t>
        <a:bodyPr/>
        <a:lstStyle/>
        <a:p>
          <a:pPr>
            <a:buNone/>
          </a:pPr>
          <a:r>
            <a:rPr lang="pt-BR">
              <a:latin typeface="Montserrat" panose="00000500000000000000" pitchFamily="2" charset="0"/>
            </a:rPr>
            <a:t>exigem explicação</a:t>
          </a:r>
        </a:p>
      </dgm:t>
    </dgm:pt>
    <dgm:pt modelId="{7F47E2A7-4F1A-4217-A5AF-FA8DB53AD737}" type="parTrans" cxnId="{DA33BA35-5519-4E63-B3C3-D516B149137C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789878E6-FBBA-41D0-95E0-56005D2155B0}" type="sibTrans" cxnId="{DA33BA35-5519-4E63-B3C3-D516B149137C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E4A1CFE2-4C5D-49DD-B318-906D472F220E}" type="pres">
      <dgm:prSet presAssocID="{5C2902B0-E37B-43C7-B4F2-5147FE310845}" presName="Name0" presStyleCnt="0">
        <dgm:presLayoutVars>
          <dgm:dir/>
          <dgm:animLvl val="lvl"/>
          <dgm:resizeHandles val="exact"/>
        </dgm:presLayoutVars>
      </dgm:prSet>
      <dgm:spPr/>
    </dgm:pt>
    <dgm:pt modelId="{F3365370-A63E-4A9F-AE75-205BC88AFBB5}" type="pres">
      <dgm:prSet presAssocID="{B98FA5AA-F71A-4F87-BE5E-5361657C0CA0}" presName="vertFlow" presStyleCnt="0"/>
      <dgm:spPr/>
    </dgm:pt>
    <dgm:pt modelId="{458D40CD-BCE1-40FB-ADDC-1E8A09AA8B89}" type="pres">
      <dgm:prSet presAssocID="{B98FA5AA-F71A-4F87-BE5E-5361657C0CA0}" presName="header" presStyleLbl="node1" presStyleIdx="0" presStyleCnt="4"/>
      <dgm:spPr/>
    </dgm:pt>
    <dgm:pt modelId="{1614FB8C-E0FD-4817-AFF2-A26BF8452232}" type="pres">
      <dgm:prSet presAssocID="{6A32BAA8-DC35-40E4-970A-0A507D314C62}" presName="parTrans" presStyleLbl="sibTrans2D1" presStyleIdx="0" presStyleCnt="4"/>
      <dgm:spPr/>
    </dgm:pt>
    <dgm:pt modelId="{557E4CED-0EF6-42F0-86C6-DC137145502D}" type="pres">
      <dgm:prSet presAssocID="{90D5428A-1EA5-40FE-92CA-F60E5681750D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87BFE5B0-A67A-4C87-9A08-E92F2FED23B7}" type="pres">
      <dgm:prSet presAssocID="{B98FA5AA-F71A-4F87-BE5E-5361657C0CA0}" presName="hSp" presStyleCnt="0"/>
      <dgm:spPr/>
    </dgm:pt>
    <dgm:pt modelId="{5F2F505D-5CA1-4F7C-A517-0275CEDE9FBE}" type="pres">
      <dgm:prSet presAssocID="{E721624A-E67D-4614-A28E-0CE60A77B22F}" presName="vertFlow" presStyleCnt="0"/>
      <dgm:spPr/>
    </dgm:pt>
    <dgm:pt modelId="{51B6E6F0-F1AD-41E7-9672-7CD84E75F7EE}" type="pres">
      <dgm:prSet presAssocID="{E721624A-E67D-4614-A28E-0CE60A77B22F}" presName="header" presStyleLbl="node1" presStyleIdx="1" presStyleCnt="4"/>
      <dgm:spPr/>
    </dgm:pt>
    <dgm:pt modelId="{DF9B2A96-B145-432B-8E50-098EAA5EBD82}" type="pres">
      <dgm:prSet presAssocID="{03C6C355-E97E-48E8-8C57-1360B4764252}" presName="parTrans" presStyleLbl="sibTrans2D1" presStyleIdx="1" presStyleCnt="4"/>
      <dgm:spPr/>
    </dgm:pt>
    <dgm:pt modelId="{774D6E92-7D7F-4157-87F9-6016D2E5DDB1}" type="pres">
      <dgm:prSet presAssocID="{AA027A68-EC48-4EF7-A7A4-91BA4D1BF7A2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E6C12285-CDB8-4060-A22A-9944BF8E334A}" type="pres">
      <dgm:prSet presAssocID="{E721624A-E67D-4614-A28E-0CE60A77B22F}" presName="hSp" presStyleCnt="0"/>
      <dgm:spPr/>
    </dgm:pt>
    <dgm:pt modelId="{19414FB2-EE1E-43F2-AB4D-2669DB0AECAA}" type="pres">
      <dgm:prSet presAssocID="{1969EDC5-D91C-4794-AF41-AD79597F485E}" presName="vertFlow" presStyleCnt="0"/>
      <dgm:spPr/>
    </dgm:pt>
    <dgm:pt modelId="{6C47904F-2686-49AC-A9C8-ABC5AE6BC8D9}" type="pres">
      <dgm:prSet presAssocID="{1969EDC5-D91C-4794-AF41-AD79597F485E}" presName="header" presStyleLbl="node1" presStyleIdx="2" presStyleCnt="4"/>
      <dgm:spPr/>
    </dgm:pt>
    <dgm:pt modelId="{4698F775-7603-4D5C-9699-AEA381952847}" type="pres">
      <dgm:prSet presAssocID="{93E7CB1A-283A-482B-943F-E93DDFF54438}" presName="parTrans" presStyleLbl="sibTrans2D1" presStyleIdx="2" presStyleCnt="4"/>
      <dgm:spPr/>
    </dgm:pt>
    <dgm:pt modelId="{65DAD47B-C837-4E4A-93E4-2FF91C2B7D78}" type="pres">
      <dgm:prSet presAssocID="{C6EAA383-F58A-4964-B594-26F4FE03E69E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A5123EAC-D325-4126-AE36-5A63CE456F50}" type="pres">
      <dgm:prSet presAssocID="{1969EDC5-D91C-4794-AF41-AD79597F485E}" presName="hSp" presStyleCnt="0"/>
      <dgm:spPr/>
    </dgm:pt>
    <dgm:pt modelId="{5F4823FB-4A65-4B68-9099-3C531FA6AC0F}" type="pres">
      <dgm:prSet presAssocID="{C407CBA4-FE49-4406-B3A4-31EC55250C1C}" presName="vertFlow" presStyleCnt="0"/>
      <dgm:spPr/>
    </dgm:pt>
    <dgm:pt modelId="{08C99403-F2AE-42EC-BD89-308A8DB2C1A0}" type="pres">
      <dgm:prSet presAssocID="{C407CBA4-FE49-4406-B3A4-31EC55250C1C}" presName="header" presStyleLbl="node1" presStyleIdx="3" presStyleCnt="4"/>
      <dgm:spPr/>
    </dgm:pt>
    <dgm:pt modelId="{9E97C20F-0762-4EEF-A351-47ED87E7ED84}" type="pres">
      <dgm:prSet presAssocID="{7F47E2A7-4F1A-4217-A5AF-FA8DB53AD737}" presName="parTrans" presStyleLbl="sibTrans2D1" presStyleIdx="3" presStyleCnt="4"/>
      <dgm:spPr/>
    </dgm:pt>
    <dgm:pt modelId="{42EF9C6D-BECF-4306-8C84-9D96BB31A482}" type="pres">
      <dgm:prSet presAssocID="{41138748-B4EE-4E82-8B79-5F0266FFEF78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04312916-2F14-498A-B1B4-C297F58EAD0A}" srcId="{5C2902B0-E37B-43C7-B4F2-5147FE310845}" destId="{C407CBA4-FE49-4406-B3A4-31EC55250C1C}" srcOrd="3" destOrd="0" parTransId="{D7CBAFFF-CDA3-455D-BFC7-67F6BC5E0D66}" sibTransId="{98DBD621-6CFD-4747-9ACF-56866493DEDB}"/>
    <dgm:cxn modelId="{AB2FAF1B-BD7A-4A54-A16A-4BB768FF8E9E}" type="presOf" srcId="{6A32BAA8-DC35-40E4-970A-0A507D314C62}" destId="{1614FB8C-E0FD-4817-AFF2-A26BF8452232}" srcOrd="0" destOrd="0" presId="urn:microsoft.com/office/officeart/2005/8/layout/lProcess1"/>
    <dgm:cxn modelId="{4A137F1E-41B4-4C7E-970D-F8C4D586CA3F}" type="presOf" srcId="{93E7CB1A-283A-482B-943F-E93DDFF54438}" destId="{4698F775-7603-4D5C-9699-AEA381952847}" srcOrd="0" destOrd="0" presId="urn:microsoft.com/office/officeart/2005/8/layout/lProcess1"/>
    <dgm:cxn modelId="{5803C130-CFCE-4F53-A19D-2FA6CB522C36}" srcId="{E721624A-E67D-4614-A28E-0CE60A77B22F}" destId="{AA027A68-EC48-4EF7-A7A4-91BA4D1BF7A2}" srcOrd="0" destOrd="0" parTransId="{03C6C355-E97E-48E8-8C57-1360B4764252}" sibTransId="{DD938313-6CC1-48A9-9D88-79B62EEA69F8}"/>
    <dgm:cxn modelId="{DA33BA35-5519-4E63-B3C3-D516B149137C}" srcId="{C407CBA4-FE49-4406-B3A4-31EC55250C1C}" destId="{41138748-B4EE-4E82-8B79-5F0266FFEF78}" srcOrd="0" destOrd="0" parTransId="{7F47E2A7-4F1A-4217-A5AF-FA8DB53AD737}" sibTransId="{789878E6-FBBA-41D0-95E0-56005D2155B0}"/>
    <dgm:cxn modelId="{C3CA2240-4DC6-4277-B0AC-E8CE8089B7DD}" type="presOf" srcId="{B98FA5AA-F71A-4F87-BE5E-5361657C0CA0}" destId="{458D40CD-BCE1-40FB-ADDC-1E8A09AA8B89}" srcOrd="0" destOrd="0" presId="urn:microsoft.com/office/officeart/2005/8/layout/lProcess1"/>
    <dgm:cxn modelId="{32E81246-E043-4DA3-8610-520127F0CF0E}" type="presOf" srcId="{7F47E2A7-4F1A-4217-A5AF-FA8DB53AD737}" destId="{9E97C20F-0762-4EEF-A351-47ED87E7ED84}" srcOrd="0" destOrd="0" presId="urn:microsoft.com/office/officeart/2005/8/layout/lProcess1"/>
    <dgm:cxn modelId="{13AEE36F-3664-4DB1-8F96-5C8B0DA12732}" type="presOf" srcId="{90D5428A-1EA5-40FE-92CA-F60E5681750D}" destId="{557E4CED-0EF6-42F0-86C6-DC137145502D}" srcOrd="0" destOrd="0" presId="urn:microsoft.com/office/officeart/2005/8/layout/lProcess1"/>
    <dgm:cxn modelId="{1D41E774-D236-4C33-AFEC-4612998842C8}" srcId="{5C2902B0-E37B-43C7-B4F2-5147FE310845}" destId="{E721624A-E67D-4614-A28E-0CE60A77B22F}" srcOrd="1" destOrd="0" parTransId="{EE452366-463C-46B8-8F2B-19C6C8174318}" sibTransId="{B6E2270A-8957-468F-99B0-22732A685A63}"/>
    <dgm:cxn modelId="{932B7E59-10F2-4D04-BAFF-3E5503E6397F}" type="presOf" srcId="{03C6C355-E97E-48E8-8C57-1360B4764252}" destId="{DF9B2A96-B145-432B-8E50-098EAA5EBD82}" srcOrd="0" destOrd="0" presId="urn:microsoft.com/office/officeart/2005/8/layout/lProcess1"/>
    <dgm:cxn modelId="{CFDFA57C-E0F7-4FE6-93D7-9C0AE14CA987}" type="presOf" srcId="{C407CBA4-FE49-4406-B3A4-31EC55250C1C}" destId="{08C99403-F2AE-42EC-BD89-308A8DB2C1A0}" srcOrd="0" destOrd="0" presId="urn:microsoft.com/office/officeart/2005/8/layout/lProcess1"/>
    <dgm:cxn modelId="{0B7F0783-BA22-4AEA-A2F2-EF444145ADEF}" type="presOf" srcId="{5C2902B0-E37B-43C7-B4F2-5147FE310845}" destId="{E4A1CFE2-4C5D-49DD-B318-906D472F220E}" srcOrd="0" destOrd="0" presId="urn:microsoft.com/office/officeart/2005/8/layout/lProcess1"/>
    <dgm:cxn modelId="{0DDFB18F-61CD-45FE-931A-43568486ECB6}" type="presOf" srcId="{E721624A-E67D-4614-A28E-0CE60A77B22F}" destId="{51B6E6F0-F1AD-41E7-9672-7CD84E75F7EE}" srcOrd="0" destOrd="0" presId="urn:microsoft.com/office/officeart/2005/8/layout/lProcess1"/>
    <dgm:cxn modelId="{39E09699-DC56-4575-B79B-015A0B91D68C}" srcId="{5C2902B0-E37B-43C7-B4F2-5147FE310845}" destId="{B98FA5AA-F71A-4F87-BE5E-5361657C0CA0}" srcOrd="0" destOrd="0" parTransId="{9B3C35BA-9F9A-4F0D-880F-E9609A2BAAAD}" sibTransId="{862A5A17-D482-4149-A220-18495AD33ADB}"/>
    <dgm:cxn modelId="{9730D099-FF15-4F46-AD5C-C954A8D6EEC2}" srcId="{1969EDC5-D91C-4794-AF41-AD79597F485E}" destId="{C6EAA383-F58A-4964-B594-26F4FE03E69E}" srcOrd="0" destOrd="0" parTransId="{93E7CB1A-283A-482B-943F-E93DDFF54438}" sibTransId="{DB0A8274-351F-4DBE-8358-5B819431E790}"/>
    <dgm:cxn modelId="{23B01A9E-9D06-4E24-AE0E-BACC2DCCFBB6}" srcId="{B98FA5AA-F71A-4F87-BE5E-5361657C0CA0}" destId="{90D5428A-1EA5-40FE-92CA-F60E5681750D}" srcOrd="0" destOrd="0" parTransId="{6A32BAA8-DC35-40E4-970A-0A507D314C62}" sibTransId="{C9CB4180-5B74-4FFE-A939-6981C5091590}"/>
    <dgm:cxn modelId="{47FBF6BC-9500-4D77-B4A8-E6294FC86224}" srcId="{5C2902B0-E37B-43C7-B4F2-5147FE310845}" destId="{1969EDC5-D91C-4794-AF41-AD79597F485E}" srcOrd="2" destOrd="0" parTransId="{A71E5D0E-0816-421E-AC33-7E7746858E28}" sibTransId="{7B9ADEA7-1F7D-4CF3-BCBB-4E63552D9B81}"/>
    <dgm:cxn modelId="{F9EA61C9-D1C1-413B-8161-007BC2105101}" type="presOf" srcId="{41138748-B4EE-4E82-8B79-5F0266FFEF78}" destId="{42EF9C6D-BECF-4306-8C84-9D96BB31A482}" srcOrd="0" destOrd="0" presId="urn:microsoft.com/office/officeart/2005/8/layout/lProcess1"/>
    <dgm:cxn modelId="{8E32A5E6-3C8D-4F44-ABB5-993B8E86DAD2}" type="presOf" srcId="{AA027A68-EC48-4EF7-A7A4-91BA4D1BF7A2}" destId="{774D6E92-7D7F-4157-87F9-6016D2E5DDB1}" srcOrd="0" destOrd="0" presId="urn:microsoft.com/office/officeart/2005/8/layout/lProcess1"/>
    <dgm:cxn modelId="{951547F3-2C76-415B-9088-2843C949BAAC}" type="presOf" srcId="{C6EAA383-F58A-4964-B594-26F4FE03E69E}" destId="{65DAD47B-C837-4E4A-93E4-2FF91C2B7D78}" srcOrd="0" destOrd="0" presId="urn:microsoft.com/office/officeart/2005/8/layout/lProcess1"/>
    <dgm:cxn modelId="{64607FF4-10A5-4E3A-A895-707DC69EF9DB}" type="presOf" srcId="{1969EDC5-D91C-4794-AF41-AD79597F485E}" destId="{6C47904F-2686-49AC-A9C8-ABC5AE6BC8D9}" srcOrd="0" destOrd="0" presId="urn:microsoft.com/office/officeart/2005/8/layout/lProcess1"/>
    <dgm:cxn modelId="{450F5EB2-69DF-474C-BFE7-227B5E78AC80}" type="presParOf" srcId="{E4A1CFE2-4C5D-49DD-B318-906D472F220E}" destId="{F3365370-A63E-4A9F-AE75-205BC88AFBB5}" srcOrd="0" destOrd="0" presId="urn:microsoft.com/office/officeart/2005/8/layout/lProcess1"/>
    <dgm:cxn modelId="{22A7A2A9-A046-4841-828D-88CC1DBCB60C}" type="presParOf" srcId="{F3365370-A63E-4A9F-AE75-205BC88AFBB5}" destId="{458D40CD-BCE1-40FB-ADDC-1E8A09AA8B89}" srcOrd="0" destOrd="0" presId="urn:microsoft.com/office/officeart/2005/8/layout/lProcess1"/>
    <dgm:cxn modelId="{E971A46A-1F1E-4B73-9F01-E8AC68D11370}" type="presParOf" srcId="{F3365370-A63E-4A9F-AE75-205BC88AFBB5}" destId="{1614FB8C-E0FD-4817-AFF2-A26BF8452232}" srcOrd="1" destOrd="0" presId="urn:microsoft.com/office/officeart/2005/8/layout/lProcess1"/>
    <dgm:cxn modelId="{5F4C2073-50F0-4617-BC87-2844FBB3B90B}" type="presParOf" srcId="{F3365370-A63E-4A9F-AE75-205BC88AFBB5}" destId="{557E4CED-0EF6-42F0-86C6-DC137145502D}" srcOrd="2" destOrd="0" presId="urn:microsoft.com/office/officeart/2005/8/layout/lProcess1"/>
    <dgm:cxn modelId="{C98FD0A3-00F1-4846-8878-A6034EB82345}" type="presParOf" srcId="{E4A1CFE2-4C5D-49DD-B318-906D472F220E}" destId="{87BFE5B0-A67A-4C87-9A08-E92F2FED23B7}" srcOrd="1" destOrd="0" presId="urn:microsoft.com/office/officeart/2005/8/layout/lProcess1"/>
    <dgm:cxn modelId="{F0649F14-10FC-4BF3-A546-3236A0A01D75}" type="presParOf" srcId="{E4A1CFE2-4C5D-49DD-B318-906D472F220E}" destId="{5F2F505D-5CA1-4F7C-A517-0275CEDE9FBE}" srcOrd="2" destOrd="0" presId="urn:microsoft.com/office/officeart/2005/8/layout/lProcess1"/>
    <dgm:cxn modelId="{C39FD672-2FB5-4F8A-AC2E-DBA9FB97ABBD}" type="presParOf" srcId="{5F2F505D-5CA1-4F7C-A517-0275CEDE9FBE}" destId="{51B6E6F0-F1AD-41E7-9672-7CD84E75F7EE}" srcOrd="0" destOrd="0" presId="urn:microsoft.com/office/officeart/2005/8/layout/lProcess1"/>
    <dgm:cxn modelId="{F76D83BB-3474-47C9-A4B4-B22E8D35202E}" type="presParOf" srcId="{5F2F505D-5CA1-4F7C-A517-0275CEDE9FBE}" destId="{DF9B2A96-B145-432B-8E50-098EAA5EBD82}" srcOrd="1" destOrd="0" presId="urn:microsoft.com/office/officeart/2005/8/layout/lProcess1"/>
    <dgm:cxn modelId="{87C725E2-5B4D-4387-998E-87855261D8B6}" type="presParOf" srcId="{5F2F505D-5CA1-4F7C-A517-0275CEDE9FBE}" destId="{774D6E92-7D7F-4157-87F9-6016D2E5DDB1}" srcOrd="2" destOrd="0" presId="urn:microsoft.com/office/officeart/2005/8/layout/lProcess1"/>
    <dgm:cxn modelId="{D2447F10-4BFC-43A3-817D-1F5DA1133FAE}" type="presParOf" srcId="{E4A1CFE2-4C5D-49DD-B318-906D472F220E}" destId="{E6C12285-CDB8-4060-A22A-9944BF8E334A}" srcOrd="3" destOrd="0" presId="urn:microsoft.com/office/officeart/2005/8/layout/lProcess1"/>
    <dgm:cxn modelId="{E77A7B57-433D-4786-9E4F-CFA820012CC2}" type="presParOf" srcId="{E4A1CFE2-4C5D-49DD-B318-906D472F220E}" destId="{19414FB2-EE1E-43F2-AB4D-2669DB0AECAA}" srcOrd="4" destOrd="0" presId="urn:microsoft.com/office/officeart/2005/8/layout/lProcess1"/>
    <dgm:cxn modelId="{11FC1B25-9C8A-4DE1-933F-A222755DF79D}" type="presParOf" srcId="{19414FB2-EE1E-43F2-AB4D-2669DB0AECAA}" destId="{6C47904F-2686-49AC-A9C8-ABC5AE6BC8D9}" srcOrd="0" destOrd="0" presId="urn:microsoft.com/office/officeart/2005/8/layout/lProcess1"/>
    <dgm:cxn modelId="{2DAB91A8-E7D4-49C0-9175-CC145BC7CA8B}" type="presParOf" srcId="{19414FB2-EE1E-43F2-AB4D-2669DB0AECAA}" destId="{4698F775-7603-4D5C-9699-AEA381952847}" srcOrd="1" destOrd="0" presId="urn:microsoft.com/office/officeart/2005/8/layout/lProcess1"/>
    <dgm:cxn modelId="{100FB46A-1029-47ED-9428-339C9FA47B87}" type="presParOf" srcId="{19414FB2-EE1E-43F2-AB4D-2669DB0AECAA}" destId="{65DAD47B-C837-4E4A-93E4-2FF91C2B7D78}" srcOrd="2" destOrd="0" presId="urn:microsoft.com/office/officeart/2005/8/layout/lProcess1"/>
    <dgm:cxn modelId="{C4A9341A-3BD1-4ADB-A1DC-AC6AEA135F8B}" type="presParOf" srcId="{E4A1CFE2-4C5D-49DD-B318-906D472F220E}" destId="{A5123EAC-D325-4126-AE36-5A63CE456F50}" srcOrd="5" destOrd="0" presId="urn:microsoft.com/office/officeart/2005/8/layout/lProcess1"/>
    <dgm:cxn modelId="{8F1FB802-F347-4594-8D30-A6F28FC151D9}" type="presParOf" srcId="{E4A1CFE2-4C5D-49DD-B318-906D472F220E}" destId="{5F4823FB-4A65-4B68-9099-3C531FA6AC0F}" srcOrd="6" destOrd="0" presId="urn:microsoft.com/office/officeart/2005/8/layout/lProcess1"/>
    <dgm:cxn modelId="{551C9C3E-AD5B-40DE-BD36-38087C4CD06C}" type="presParOf" srcId="{5F4823FB-4A65-4B68-9099-3C531FA6AC0F}" destId="{08C99403-F2AE-42EC-BD89-308A8DB2C1A0}" srcOrd="0" destOrd="0" presId="urn:microsoft.com/office/officeart/2005/8/layout/lProcess1"/>
    <dgm:cxn modelId="{1CFB38FD-F39F-4EE6-8D42-1665DEF1A87F}" type="presParOf" srcId="{5F4823FB-4A65-4B68-9099-3C531FA6AC0F}" destId="{9E97C20F-0762-4EEF-A351-47ED87E7ED84}" srcOrd="1" destOrd="0" presId="urn:microsoft.com/office/officeart/2005/8/layout/lProcess1"/>
    <dgm:cxn modelId="{B550567C-0453-4CB2-8047-E4D0E4F87357}" type="presParOf" srcId="{5F4823FB-4A65-4B68-9099-3C531FA6AC0F}" destId="{42EF9C6D-BECF-4306-8C84-9D96BB31A482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C066CB-87DA-4F3E-8792-91D725E32166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CA0DBC7-26AD-485B-8F38-EA1726BA02AD}">
      <dgm:prSet phldrT="[Texto]" phldr="0"/>
      <dgm:spPr/>
      <dgm:t>
        <a:bodyPr/>
        <a:lstStyle/>
        <a:p>
          <a:r>
            <a:rPr lang="pt-BR" dirty="0"/>
            <a:t>Controle</a:t>
          </a:r>
        </a:p>
      </dgm:t>
    </dgm:pt>
    <dgm:pt modelId="{8DD45026-1DF8-46EF-9531-8D1F567DDFD1}" type="parTrans" cxnId="{F68D4D57-3931-455B-83E5-32DCAA79A652}">
      <dgm:prSet/>
      <dgm:spPr/>
      <dgm:t>
        <a:bodyPr/>
        <a:lstStyle/>
        <a:p>
          <a:endParaRPr lang="pt-BR"/>
        </a:p>
      </dgm:t>
    </dgm:pt>
    <dgm:pt modelId="{8F39D6F6-EE45-488D-A09D-DEEB6A9B9AF6}" type="sibTrans" cxnId="{F68D4D57-3931-455B-83E5-32DCAA79A652}">
      <dgm:prSet/>
      <dgm:spPr/>
      <dgm:t>
        <a:bodyPr/>
        <a:lstStyle/>
        <a:p>
          <a:endParaRPr lang="pt-BR"/>
        </a:p>
      </dgm:t>
    </dgm:pt>
    <dgm:pt modelId="{76E214B8-B084-47F1-BD7C-E71ED987E2AE}">
      <dgm:prSet phldrT="[Texto]" phldr="0"/>
      <dgm:spPr/>
      <dgm:t>
        <a:bodyPr/>
        <a:lstStyle/>
        <a:p>
          <a:r>
            <a:rPr lang="pt-BR" dirty="0"/>
            <a:t>Interno</a:t>
          </a:r>
        </a:p>
      </dgm:t>
    </dgm:pt>
    <dgm:pt modelId="{34D12708-0751-43C7-A8AF-9B1208B0257A}" type="parTrans" cxnId="{B78375A2-D30D-48C8-9A86-32BF07A38A33}">
      <dgm:prSet/>
      <dgm:spPr/>
      <dgm:t>
        <a:bodyPr/>
        <a:lstStyle/>
        <a:p>
          <a:endParaRPr lang="pt-BR"/>
        </a:p>
      </dgm:t>
    </dgm:pt>
    <dgm:pt modelId="{7AB1CBD2-CE2A-4FCA-BAA3-D4BE65821951}" type="sibTrans" cxnId="{B78375A2-D30D-48C8-9A86-32BF07A38A33}">
      <dgm:prSet/>
      <dgm:spPr/>
      <dgm:t>
        <a:bodyPr/>
        <a:lstStyle/>
        <a:p>
          <a:endParaRPr lang="pt-BR"/>
        </a:p>
      </dgm:t>
    </dgm:pt>
    <dgm:pt modelId="{C4A80298-E04E-4899-B3BA-11B4278FF98D}">
      <dgm:prSet phldrT="[Texto]" phldr="0"/>
      <dgm:spPr/>
      <dgm:t>
        <a:bodyPr/>
        <a:lstStyle/>
        <a:p>
          <a:r>
            <a:rPr lang="pt-BR" dirty="0"/>
            <a:t>Externo</a:t>
          </a:r>
        </a:p>
      </dgm:t>
    </dgm:pt>
    <dgm:pt modelId="{6FED6E3B-B437-4513-9CB4-D1B9761AC1F5}" type="parTrans" cxnId="{11E1A770-8B79-48E4-B915-97835726BBD9}">
      <dgm:prSet/>
      <dgm:spPr/>
      <dgm:t>
        <a:bodyPr/>
        <a:lstStyle/>
        <a:p>
          <a:endParaRPr lang="pt-BR"/>
        </a:p>
      </dgm:t>
    </dgm:pt>
    <dgm:pt modelId="{5AE8EF8B-EA01-46CC-BA00-6002B3FA38C6}" type="sibTrans" cxnId="{11E1A770-8B79-48E4-B915-97835726BBD9}">
      <dgm:prSet/>
      <dgm:spPr/>
      <dgm:t>
        <a:bodyPr/>
        <a:lstStyle/>
        <a:p>
          <a:endParaRPr lang="pt-BR"/>
        </a:p>
      </dgm:t>
    </dgm:pt>
    <dgm:pt modelId="{B60050A7-13C0-412E-A719-0B906C07C164}">
      <dgm:prSet phldrT="[Texto]" phldr="0"/>
      <dgm:spPr/>
      <dgm:t>
        <a:bodyPr/>
        <a:lstStyle/>
        <a:p>
          <a:r>
            <a:rPr lang="pt-BR" dirty="0"/>
            <a:t>Social</a:t>
          </a:r>
        </a:p>
      </dgm:t>
    </dgm:pt>
    <dgm:pt modelId="{87704E67-939F-4461-B6F2-33EBD78AE678}" type="parTrans" cxnId="{ECB3643F-75D5-4479-94FD-F312CF7CFAAF}">
      <dgm:prSet/>
      <dgm:spPr/>
      <dgm:t>
        <a:bodyPr/>
        <a:lstStyle/>
        <a:p>
          <a:endParaRPr lang="pt-BR"/>
        </a:p>
      </dgm:t>
    </dgm:pt>
    <dgm:pt modelId="{01196190-6C63-44EA-8858-274B069575E0}" type="sibTrans" cxnId="{ECB3643F-75D5-4479-94FD-F312CF7CFAAF}">
      <dgm:prSet/>
      <dgm:spPr/>
      <dgm:t>
        <a:bodyPr/>
        <a:lstStyle/>
        <a:p>
          <a:endParaRPr lang="pt-BR"/>
        </a:p>
      </dgm:t>
    </dgm:pt>
    <dgm:pt modelId="{7EF02643-820E-4EA3-8155-030A91A0206D}">
      <dgm:prSet phldrT="[Texto]" phldr="1"/>
      <dgm:spPr/>
      <dgm:t>
        <a:bodyPr/>
        <a:lstStyle/>
        <a:p>
          <a:endParaRPr lang="pt-BR" dirty="0"/>
        </a:p>
      </dgm:t>
    </dgm:pt>
    <dgm:pt modelId="{C14F2EF9-B039-4BE8-8111-345E022835FB}" type="parTrans" cxnId="{9E07C347-8896-4155-A3D9-F5D5357B8FFD}">
      <dgm:prSet/>
      <dgm:spPr/>
      <dgm:t>
        <a:bodyPr/>
        <a:lstStyle/>
        <a:p>
          <a:endParaRPr lang="pt-BR"/>
        </a:p>
      </dgm:t>
    </dgm:pt>
    <dgm:pt modelId="{ACBC8606-C8BF-4391-A04D-7C402F62A2FB}" type="sibTrans" cxnId="{9E07C347-8896-4155-A3D9-F5D5357B8FFD}">
      <dgm:prSet/>
      <dgm:spPr/>
      <dgm:t>
        <a:bodyPr/>
        <a:lstStyle/>
        <a:p>
          <a:endParaRPr lang="pt-BR"/>
        </a:p>
      </dgm:t>
    </dgm:pt>
    <dgm:pt modelId="{8D2364B9-5C24-4058-9C9B-CF8044010F7B}" type="pres">
      <dgm:prSet presAssocID="{E3C066CB-87DA-4F3E-8792-91D725E321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240948-363D-423A-85DC-5FD4D9ADB70A}" type="pres">
      <dgm:prSet presAssocID="{ECA0DBC7-26AD-485B-8F38-EA1726BA02AD}" presName="centerShape" presStyleLbl="node0" presStyleIdx="0" presStyleCnt="1"/>
      <dgm:spPr/>
    </dgm:pt>
    <dgm:pt modelId="{EA67C171-EB0B-4A13-A35B-999A091CB0C0}" type="pres">
      <dgm:prSet presAssocID="{76E214B8-B084-47F1-BD7C-E71ED987E2AE}" presName="node" presStyleLbl="node1" presStyleIdx="0" presStyleCnt="3">
        <dgm:presLayoutVars>
          <dgm:bulletEnabled val="1"/>
        </dgm:presLayoutVars>
      </dgm:prSet>
      <dgm:spPr/>
    </dgm:pt>
    <dgm:pt modelId="{F6B49B9A-E306-433D-ADCC-567C0C7CC261}" type="pres">
      <dgm:prSet presAssocID="{76E214B8-B084-47F1-BD7C-E71ED987E2AE}" presName="dummy" presStyleCnt="0"/>
      <dgm:spPr/>
    </dgm:pt>
    <dgm:pt modelId="{4D58CD9C-38C7-4B9B-BADA-7555D1177CB4}" type="pres">
      <dgm:prSet presAssocID="{7AB1CBD2-CE2A-4FCA-BAA3-D4BE65821951}" presName="sibTrans" presStyleLbl="sibTrans2D1" presStyleIdx="0" presStyleCnt="3"/>
      <dgm:spPr/>
    </dgm:pt>
    <dgm:pt modelId="{8BC58360-AE6D-449A-88EC-FE0B897CA566}" type="pres">
      <dgm:prSet presAssocID="{C4A80298-E04E-4899-B3BA-11B4278FF98D}" presName="node" presStyleLbl="node1" presStyleIdx="1" presStyleCnt="3">
        <dgm:presLayoutVars>
          <dgm:bulletEnabled val="1"/>
        </dgm:presLayoutVars>
      </dgm:prSet>
      <dgm:spPr/>
    </dgm:pt>
    <dgm:pt modelId="{16AE73D0-1C15-470D-AB62-E410658E0460}" type="pres">
      <dgm:prSet presAssocID="{C4A80298-E04E-4899-B3BA-11B4278FF98D}" presName="dummy" presStyleCnt="0"/>
      <dgm:spPr/>
    </dgm:pt>
    <dgm:pt modelId="{E56FA76A-4619-4C41-B236-7092E508D8EC}" type="pres">
      <dgm:prSet presAssocID="{5AE8EF8B-EA01-46CC-BA00-6002B3FA38C6}" presName="sibTrans" presStyleLbl="sibTrans2D1" presStyleIdx="1" presStyleCnt="3"/>
      <dgm:spPr/>
    </dgm:pt>
    <dgm:pt modelId="{2A6C9196-69BD-45D3-B69E-6B28961279AC}" type="pres">
      <dgm:prSet presAssocID="{B60050A7-13C0-412E-A719-0B906C07C164}" presName="node" presStyleLbl="node1" presStyleIdx="2" presStyleCnt="3">
        <dgm:presLayoutVars>
          <dgm:bulletEnabled val="1"/>
        </dgm:presLayoutVars>
      </dgm:prSet>
      <dgm:spPr/>
    </dgm:pt>
    <dgm:pt modelId="{40667C1A-07C3-429B-B012-F1C65C4F8303}" type="pres">
      <dgm:prSet presAssocID="{B60050A7-13C0-412E-A719-0B906C07C164}" presName="dummy" presStyleCnt="0"/>
      <dgm:spPr/>
    </dgm:pt>
    <dgm:pt modelId="{ACC3A5AA-B1C5-4688-AC4B-45B7A2BC0E50}" type="pres">
      <dgm:prSet presAssocID="{01196190-6C63-44EA-8858-274B069575E0}" presName="sibTrans" presStyleLbl="sibTrans2D1" presStyleIdx="2" presStyleCnt="3"/>
      <dgm:spPr/>
    </dgm:pt>
  </dgm:ptLst>
  <dgm:cxnLst>
    <dgm:cxn modelId="{D2904D17-454C-49BF-AAC4-60F3D6C6FE8E}" type="presOf" srcId="{76E214B8-B084-47F1-BD7C-E71ED987E2AE}" destId="{EA67C171-EB0B-4A13-A35B-999A091CB0C0}" srcOrd="0" destOrd="0" presId="urn:microsoft.com/office/officeart/2005/8/layout/radial6"/>
    <dgm:cxn modelId="{20DA7B2F-82AD-4F9C-A1CA-FCCD67632881}" type="presOf" srcId="{B60050A7-13C0-412E-A719-0B906C07C164}" destId="{2A6C9196-69BD-45D3-B69E-6B28961279AC}" srcOrd="0" destOrd="0" presId="urn:microsoft.com/office/officeart/2005/8/layout/radial6"/>
    <dgm:cxn modelId="{F9006536-625F-4B30-826E-1D40E59883EF}" type="presOf" srcId="{C4A80298-E04E-4899-B3BA-11B4278FF98D}" destId="{8BC58360-AE6D-449A-88EC-FE0B897CA566}" srcOrd="0" destOrd="0" presId="urn:microsoft.com/office/officeart/2005/8/layout/radial6"/>
    <dgm:cxn modelId="{ECB3643F-75D5-4479-94FD-F312CF7CFAAF}" srcId="{ECA0DBC7-26AD-485B-8F38-EA1726BA02AD}" destId="{B60050A7-13C0-412E-A719-0B906C07C164}" srcOrd="2" destOrd="0" parTransId="{87704E67-939F-4461-B6F2-33EBD78AE678}" sibTransId="{01196190-6C63-44EA-8858-274B069575E0}"/>
    <dgm:cxn modelId="{9E07C347-8896-4155-A3D9-F5D5357B8FFD}" srcId="{E3C066CB-87DA-4F3E-8792-91D725E32166}" destId="{7EF02643-820E-4EA3-8155-030A91A0206D}" srcOrd="1" destOrd="0" parTransId="{C14F2EF9-B039-4BE8-8111-345E022835FB}" sibTransId="{ACBC8606-C8BF-4391-A04D-7C402F62A2FB}"/>
    <dgm:cxn modelId="{DD88716B-3946-4DC1-BA4B-A188D90611C3}" type="presOf" srcId="{ECA0DBC7-26AD-485B-8F38-EA1726BA02AD}" destId="{81240948-363D-423A-85DC-5FD4D9ADB70A}" srcOrd="0" destOrd="0" presId="urn:microsoft.com/office/officeart/2005/8/layout/radial6"/>
    <dgm:cxn modelId="{11E1A770-8B79-48E4-B915-97835726BBD9}" srcId="{ECA0DBC7-26AD-485B-8F38-EA1726BA02AD}" destId="{C4A80298-E04E-4899-B3BA-11B4278FF98D}" srcOrd="1" destOrd="0" parTransId="{6FED6E3B-B437-4513-9CB4-D1B9761AC1F5}" sibTransId="{5AE8EF8B-EA01-46CC-BA00-6002B3FA38C6}"/>
    <dgm:cxn modelId="{F68D4D57-3931-455B-83E5-32DCAA79A652}" srcId="{E3C066CB-87DA-4F3E-8792-91D725E32166}" destId="{ECA0DBC7-26AD-485B-8F38-EA1726BA02AD}" srcOrd="0" destOrd="0" parTransId="{8DD45026-1DF8-46EF-9531-8D1F567DDFD1}" sibTransId="{8F39D6F6-EE45-488D-A09D-DEEB6A9B9AF6}"/>
    <dgm:cxn modelId="{E621598D-DEB1-4866-83DD-706EF8FECE7A}" type="presOf" srcId="{5AE8EF8B-EA01-46CC-BA00-6002B3FA38C6}" destId="{E56FA76A-4619-4C41-B236-7092E508D8EC}" srcOrd="0" destOrd="0" presId="urn:microsoft.com/office/officeart/2005/8/layout/radial6"/>
    <dgm:cxn modelId="{B78375A2-D30D-48C8-9A86-32BF07A38A33}" srcId="{ECA0DBC7-26AD-485B-8F38-EA1726BA02AD}" destId="{76E214B8-B084-47F1-BD7C-E71ED987E2AE}" srcOrd="0" destOrd="0" parTransId="{34D12708-0751-43C7-A8AF-9B1208B0257A}" sibTransId="{7AB1CBD2-CE2A-4FCA-BAA3-D4BE65821951}"/>
    <dgm:cxn modelId="{A119F0D0-7952-4A28-A462-D7246A23C6DB}" type="presOf" srcId="{01196190-6C63-44EA-8858-274B069575E0}" destId="{ACC3A5AA-B1C5-4688-AC4B-45B7A2BC0E50}" srcOrd="0" destOrd="0" presId="urn:microsoft.com/office/officeart/2005/8/layout/radial6"/>
    <dgm:cxn modelId="{EB8AA0E4-40EF-4C46-A199-1E8F393D0BAF}" type="presOf" srcId="{E3C066CB-87DA-4F3E-8792-91D725E32166}" destId="{8D2364B9-5C24-4058-9C9B-CF8044010F7B}" srcOrd="0" destOrd="0" presId="urn:microsoft.com/office/officeart/2005/8/layout/radial6"/>
    <dgm:cxn modelId="{2A8A25FD-A828-4E8E-BC01-D5CF2A774031}" type="presOf" srcId="{7AB1CBD2-CE2A-4FCA-BAA3-D4BE65821951}" destId="{4D58CD9C-38C7-4B9B-BADA-7555D1177CB4}" srcOrd="0" destOrd="0" presId="urn:microsoft.com/office/officeart/2005/8/layout/radial6"/>
    <dgm:cxn modelId="{29610BC3-8748-41E8-8C57-D1C0E9C73CCB}" type="presParOf" srcId="{8D2364B9-5C24-4058-9C9B-CF8044010F7B}" destId="{81240948-363D-423A-85DC-5FD4D9ADB70A}" srcOrd="0" destOrd="0" presId="urn:microsoft.com/office/officeart/2005/8/layout/radial6"/>
    <dgm:cxn modelId="{72F35B7C-CA45-4903-B746-EC3E65AEA628}" type="presParOf" srcId="{8D2364B9-5C24-4058-9C9B-CF8044010F7B}" destId="{EA67C171-EB0B-4A13-A35B-999A091CB0C0}" srcOrd="1" destOrd="0" presId="urn:microsoft.com/office/officeart/2005/8/layout/radial6"/>
    <dgm:cxn modelId="{13BCB64E-535D-4C3A-B8AA-1582078F4956}" type="presParOf" srcId="{8D2364B9-5C24-4058-9C9B-CF8044010F7B}" destId="{F6B49B9A-E306-433D-ADCC-567C0C7CC261}" srcOrd="2" destOrd="0" presId="urn:microsoft.com/office/officeart/2005/8/layout/radial6"/>
    <dgm:cxn modelId="{894A2079-85E1-4AAD-BDAB-4CF4FF006590}" type="presParOf" srcId="{8D2364B9-5C24-4058-9C9B-CF8044010F7B}" destId="{4D58CD9C-38C7-4B9B-BADA-7555D1177CB4}" srcOrd="3" destOrd="0" presId="urn:microsoft.com/office/officeart/2005/8/layout/radial6"/>
    <dgm:cxn modelId="{B4B7E077-1CC8-4300-834C-943FB690D87B}" type="presParOf" srcId="{8D2364B9-5C24-4058-9C9B-CF8044010F7B}" destId="{8BC58360-AE6D-449A-88EC-FE0B897CA566}" srcOrd="4" destOrd="0" presId="urn:microsoft.com/office/officeart/2005/8/layout/radial6"/>
    <dgm:cxn modelId="{98993269-C565-459C-B2DE-4913B5E2A561}" type="presParOf" srcId="{8D2364B9-5C24-4058-9C9B-CF8044010F7B}" destId="{16AE73D0-1C15-470D-AB62-E410658E0460}" srcOrd="5" destOrd="0" presId="urn:microsoft.com/office/officeart/2005/8/layout/radial6"/>
    <dgm:cxn modelId="{9C828402-531B-4511-BF45-26046AC70678}" type="presParOf" srcId="{8D2364B9-5C24-4058-9C9B-CF8044010F7B}" destId="{E56FA76A-4619-4C41-B236-7092E508D8EC}" srcOrd="6" destOrd="0" presId="urn:microsoft.com/office/officeart/2005/8/layout/radial6"/>
    <dgm:cxn modelId="{578116D1-A744-4F9D-B3C4-A2196A574091}" type="presParOf" srcId="{8D2364B9-5C24-4058-9C9B-CF8044010F7B}" destId="{2A6C9196-69BD-45D3-B69E-6B28961279AC}" srcOrd="7" destOrd="0" presId="urn:microsoft.com/office/officeart/2005/8/layout/radial6"/>
    <dgm:cxn modelId="{F39F8CDC-7579-4988-B752-DEDDE980F6EE}" type="presParOf" srcId="{8D2364B9-5C24-4058-9C9B-CF8044010F7B}" destId="{40667C1A-07C3-429B-B012-F1C65C4F8303}" srcOrd="8" destOrd="0" presId="urn:microsoft.com/office/officeart/2005/8/layout/radial6"/>
    <dgm:cxn modelId="{ED85B8EC-73A4-43B3-B8AB-C4E756FB6126}" type="presParOf" srcId="{8D2364B9-5C24-4058-9C9B-CF8044010F7B}" destId="{ACC3A5AA-B1C5-4688-AC4B-45B7A2BC0E5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E51D3-DD1E-4A83-ACC2-09E5CFDC68CD}">
      <dsp:nvSpPr>
        <dsp:cNvPr id="0" name=""/>
        <dsp:cNvSpPr/>
      </dsp:nvSpPr>
      <dsp:spPr>
        <a:xfrm>
          <a:off x="0" y="0"/>
          <a:ext cx="8128000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latin typeface="Montserrat" panose="00000500000000000000" pitchFamily="2" charset="0"/>
            </a:rPr>
            <a:t>PME</a:t>
          </a:r>
        </a:p>
      </dsp:txBody>
      <dsp:txXfrm>
        <a:off x="0" y="0"/>
        <a:ext cx="8128000" cy="1625600"/>
      </dsp:txXfrm>
    </dsp:sp>
    <dsp:sp modelId="{FFC93819-AB62-4257-939F-B0B36B9BAB5B}">
      <dsp:nvSpPr>
        <dsp:cNvPr id="0" name=""/>
        <dsp:cNvSpPr/>
      </dsp:nvSpPr>
      <dsp:spPr>
        <a:xfrm>
          <a:off x="812799" y="1626063"/>
          <a:ext cx="6502400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>
              <a:latin typeface="Montserrat" panose="00000500000000000000" pitchFamily="2" charset="0"/>
            </a:rPr>
            <a:t>Exigência legal </a:t>
          </a:r>
        </a:p>
      </dsp:txBody>
      <dsp:txXfrm>
        <a:off x="843979" y="1657243"/>
        <a:ext cx="6440040" cy="1002191"/>
      </dsp:txXfrm>
    </dsp:sp>
    <dsp:sp modelId="{33D1E9BD-F07C-4744-92DA-61EEED4ECEF4}">
      <dsp:nvSpPr>
        <dsp:cNvPr id="0" name=""/>
        <dsp:cNvSpPr/>
      </dsp:nvSpPr>
      <dsp:spPr>
        <a:xfrm>
          <a:off x="812799" y="2854391"/>
          <a:ext cx="6502400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>
              <a:latin typeface="Montserrat" panose="00000500000000000000" pitchFamily="2" charset="0"/>
            </a:rPr>
            <a:t>Orientação política </a:t>
          </a:r>
        </a:p>
      </dsp:txBody>
      <dsp:txXfrm>
        <a:off x="843979" y="2885571"/>
        <a:ext cx="6440040" cy="1002191"/>
      </dsp:txXfrm>
    </dsp:sp>
    <dsp:sp modelId="{6BA50DA5-6F23-46E1-A779-C1A99C08A41A}">
      <dsp:nvSpPr>
        <dsp:cNvPr id="0" name=""/>
        <dsp:cNvSpPr/>
      </dsp:nvSpPr>
      <dsp:spPr>
        <a:xfrm>
          <a:off x="812799" y="4082719"/>
          <a:ext cx="6502400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>
              <a:latin typeface="Montserrat" panose="00000500000000000000" pitchFamily="2" charset="0"/>
            </a:rPr>
            <a:t>Instrumento de gestão</a:t>
          </a:r>
        </a:p>
      </dsp:txBody>
      <dsp:txXfrm>
        <a:off x="843979" y="4113899"/>
        <a:ext cx="6440040" cy="1002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71DC0-2091-4CBB-92F9-5D6D605BAC47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9A089-CCF2-4FE2-9CDF-7FFBC55E68B0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Montserrat" panose="00000500000000000000" pitchFamily="2" charset="0"/>
            </a:rPr>
            <a:t>Planejar</a:t>
          </a:r>
        </a:p>
      </dsp:txBody>
      <dsp:txXfrm>
        <a:off x="975360" y="1652693"/>
        <a:ext cx="2682239" cy="1593088"/>
      </dsp:txXfrm>
    </dsp:sp>
    <dsp:sp modelId="{9A3EDA3A-F5DB-4235-B5CB-1C185A329E3E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Montserrat" panose="00000500000000000000" pitchFamily="2" charset="0"/>
            </a:rPr>
            <a:t>Implementar</a:t>
          </a:r>
        </a:p>
      </dsp:txBody>
      <dsp:txXfrm>
        <a:off x="4064000" y="2172885"/>
        <a:ext cx="3169920" cy="1593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CC53B-705E-421A-8D79-23AB134886D3}">
      <dsp:nvSpPr>
        <dsp:cNvPr id="0" name=""/>
        <dsp:cNvSpPr/>
      </dsp:nvSpPr>
      <dsp:spPr>
        <a:xfrm>
          <a:off x="0" y="1036049"/>
          <a:ext cx="10223770" cy="13813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0356E-9C34-4034-A666-5B14AE061420}">
      <dsp:nvSpPr>
        <dsp:cNvPr id="0" name=""/>
        <dsp:cNvSpPr/>
      </dsp:nvSpPr>
      <dsp:spPr>
        <a:xfrm>
          <a:off x="112" y="0"/>
          <a:ext cx="4488374" cy="138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b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latin typeface="Montserrat" panose="00000500000000000000" pitchFamily="2" charset="0"/>
            </a:rPr>
            <a:t>Tempo do plano</a:t>
          </a:r>
        </a:p>
      </dsp:txBody>
      <dsp:txXfrm>
        <a:off x="112" y="0"/>
        <a:ext cx="4488374" cy="1381399"/>
      </dsp:txXfrm>
    </dsp:sp>
    <dsp:sp modelId="{7ADCC19F-4001-4408-84BB-3F46DCFA54C1}">
      <dsp:nvSpPr>
        <dsp:cNvPr id="0" name=""/>
        <dsp:cNvSpPr/>
      </dsp:nvSpPr>
      <dsp:spPr>
        <a:xfrm>
          <a:off x="2071624" y="1554074"/>
          <a:ext cx="345349" cy="345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788E5-61E6-4601-8EDD-5FAEE8D42D32}">
      <dsp:nvSpPr>
        <dsp:cNvPr id="0" name=""/>
        <dsp:cNvSpPr/>
      </dsp:nvSpPr>
      <dsp:spPr>
        <a:xfrm>
          <a:off x="4712905" y="2072098"/>
          <a:ext cx="4488374" cy="138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latin typeface="Montserrat" panose="00000500000000000000" pitchFamily="2" charset="0"/>
            </a:rPr>
            <a:t>Tempo da gestão</a:t>
          </a:r>
        </a:p>
      </dsp:txBody>
      <dsp:txXfrm>
        <a:off x="4712905" y="2072098"/>
        <a:ext cx="4488374" cy="1381399"/>
      </dsp:txXfrm>
    </dsp:sp>
    <dsp:sp modelId="{22CB6D8E-8F22-4F22-8BAD-0C4EC9056982}">
      <dsp:nvSpPr>
        <dsp:cNvPr id="0" name=""/>
        <dsp:cNvSpPr/>
      </dsp:nvSpPr>
      <dsp:spPr>
        <a:xfrm>
          <a:off x="6784418" y="1554074"/>
          <a:ext cx="345349" cy="345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A6B9D-6024-4CD4-83A4-E67AF25C7813}">
      <dsp:nvSpPr>
        <dsp:cNvPr id="0" name=""/>
        <dsp:cNvSpPr/>
      </dsp:nvSpPr>
      <dsp:spPr>
        <a:xfrm>
          <a:off x="1016000" y="1070223"/>
          <a:ext cx="6095999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55D62-BA4F-40E4-ABF0-EE094B8903FD}">
      <dsp:nvSpPr>
        <dsp:cNvPr id="0" name=""/>
        <dsp:cNvSpPr/>
      </dsp:nvSpPr>
      <dsp:spPr>
        <a:xfrm>
          <a:off x="4064000" y="1417913"/>
          <a:ext cx="812" cy="25828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BFE6F-E58A-467B-A574-65A7E71191BD}">
      <dsp:nvSpPr>
        <dsp:cNvPr id="0" name=""/>
        <dsp:cNvSpPr/>
      </dsp:nvSpPr>
      <dsp:spPr>
        <a:xfrm>
          <a:off x="1219200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3600" kern="1200" dirty="0">
              <a:latin typeface="Montserrat" panose="00000500000000000000" pitchFamily="2" charset="0"/>
            </a:rPr>
            <a:t>Creche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3600" kern="1200" dirty="0">
              <a:latin typeface="Montserrat" panose="00000500000000000000" pitchFamily="2" charset="0"/>
            </a:rPr>
            <a:t>Tempo Integral</a:t>
          </a:r>
        </a:p>
      </dsp:txBody>
      <dsp:txXfrm>
        <a:off x="1219200" y="1318573"/>
        <a:ext cx="2641600" cy="2781520"/>
      </dsp:txXfrm>
    </dsp:sp>
    <dsp:sp modelId="{5F930710-4A1D-4187-A58C-9747DCA95E87}">
      <dsp:nvSpPr>
        <dsp:cNvPr id="0" name=""/>
        <dsp:cNvSpPr/>
      </dsp:nvSpPr>
      <dsp:spPr>
        <a:xfrm>
          <a:off x="4267200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Montserrat" panose="00000500000000000000" pitchFamily="2" charset="0"/>
            </a:rPr>
            <a:t>Inclusão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 err="1">
              <a:latin typeface="Montserrat" panose="00000500000000000000" pitchFamily="2" charset="0"/>
            </a:rPr>
            <a:t>Conectivi-dade</a:t>
          </a:r>
          <a:endParaRPr lang="pt-BR" sz="3600" kern="1200" dirty="0">
            <a:latin typeface="Montserrat" panose="00000500000000000000" pitchFamily="2" charset="0"/>
          </a:endParaRPr>
        </a:p>
      </dsp:txBody>
      <dsp:txXfrm>
        <a:off x="4267200" y="1318573"/>
        <a:ext cx="2641600" cy="2781520"/>
      </dsp:txXfrm>
    </dsp:sp>
    <dsp:sp modelId="{BE4B7ACA-069A-4F53-A406-10DC20717401}">
      <dsp:nvSpPr>
        <dsp:cNvPr id="0" name=""/>
        <dsp:cNvSpPr/>
      </dsp:nvSpPr>
      <dsp:spPr>
        <a:xfrm rot="16200000">
          <a:off x="-1280120" y="1505953"/>
          <a:ext cx="3576240" cy="1015999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ontserrat" panose="00000500000000000000" pitchFamily="2" charset="0"/>
            </a:rPr>
            <a:t>Expansão</a:t>
          </a:r>
          <a:endParaRPr lang="pt-BR" sz="2300" b="1" kern="1200" dirty="0">
            <a:latin typeface="Montserrat" panose="00000500000000000000" pitchFamily="2" charset="0"/>
          </a:endParaRPr>
        </a:p>
      </dsp:txBody>
      <dsp:txXfrm>
        <a:off x="-1126567" y="1914369"/>
        <a:ext cx="3269135" cy="506273"/>
      </dsp:txXfrm>
    </dsp:sp>
    <dsp:sp modelId="{3A17DBBE-ADBB-40CF-A161-588CC34F360A}">
      <dsp:nvSpPr>
        <dsp:cNvPr id="0" name=""/>
        <dsp:cNvSpPr/>
      </dsp:nvSpPr>
      <dsp:spPr>
        <a:xfrm rot="5400000">
          <a:off x="5831879" y="2896713"/>
          <a:ext cx="3576240" cy="1015999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Capacidade instalada</a:t>
          </a:r>
        </a:p>
      </dsp:txBody>
      <dsp:txXfrm>
        <a:off x="5985432" y="2998024"/>
        <a:ext cx="3269135" cy="506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E2B2F-3223-4394-B684-B7796DDD74A3}">
      <dsp:nvSpPr>
        <dsp:cNvPr id="0" name=""/>
        <dsp:cNvSpPr/>
      </dsp:nvSpPr>
      <dsp:spPr>
        <a:xfrm rot="21300000">
          <a:off x="356330" y="1797325"/>
          <a:ext cx="10320852" cy="902957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DA824-0D94-44CA-9E73-ACEDEF5B4B56}">
      <dsp:nvSpPr>
        <dsp:cNvPr id="0" name=""/>
        <dsp:cNvSpPr/>
      </dsp:nvSpPr>
      <dsp:spPr>
        <a:xfrm>
          <a:off x="1324021" y="224880"/>
          <a:ext cx="3310053" cy="1799043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6987E-8382-40D5-8AFF-3C17A83C851C}">
      <dsp:nvSpPr>
        <dsp:cNvPr id="0" name=""/>
        <dsp:cNvSpPr/>
      </dsp:nvSpPr>
      <dsp:spPr>
        <a:xfrm>
          <a:off x="5847761" y="0"/>
          <a:ext cx="3530724" cy="1888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latin typeface="Montserrat" panose="00000500000000000000" pitchFamily="2" charset="0"/>
            </a:rPr>
            <a:t>Alinhamento nacional</a:t>
          </a:r>
        </a:p>
      </dsp:txBody>
      <dsp:txXfrm>
        <a:off x="5847761" y="0"/>
        <a:ext cx="3530724" cy="1888995"/>
      </dsp:txXfrm>
    </dsp:sp>
    <dsp:sp modelId="{6C0D853E-F1FE-4D21-A1F1-7B7B214E99AB}">
      <dsp:nvSpPr>
        <dsp:cNvPr id="0" name=""/>
        <dsp:cNvSpPr/>
      </dsp:nvSpPr>
      <dsp:spPr>
        <a:xfrm>
          <a:off x="6399437" y="2473684"/>
          <a:ext cx="3310053" cy="1799043"/>
        </a:xfrm>
        <a:prstGeom prst="up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74FEC-2959-4334-BE04-812456E3E583}">
      <dsp:nvSpPr>
        <dsp:cNvPr id="0" name=""/>
        <dsp:cNvSpPr/>
      </dsp:nvSpPr>
      <dsp:spPr>
        <a:xfrm>
          <a:off x="1655026" y="2608612"/>
          <a:ext cx="3530724" cy="1888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latin typeface="Montserrat" panose="00000500000000000000" pitchFamily="2" charset="0"/>
            </a:rPr>
            <a:t>Realidade local</a:t>
          </a:r>
        </a:p>
      </dsp:txBody>
      <dsp:txXfrm>
        <a:off x="1655026" y="2608612"/>
        <a:ext cx="3530724" cy="1888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D40CD-BCE1-40FB-ADDC-1E8A09AA8B89}">
      <dsp:nvSpPr>
        <dsp:cNvPr id="0" name=""/>
        <dsp:cNvSpPr/>
      </dsp:nvSpPr>
      <dsp:spPr>
        <a:xfrm>
          <a:off x="6416" y="1377595"/>
          <a:ext cx="2621744" cy="655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ontserrat" panose="00000500000000000000" pitchFamily="2" charset="0"/>
            </a:rPr>
            <a:t>Planejamento</a:t>
          </a:r>
        </a:p>
      </dsp:txBody>
      <dsp:txXfrm>
        <a:off x="25613" y="1396792"/>
        <a:ext cx="2583350" cy="617042"/>
      </dsp:txXfrm>
    </dsp:sp>
    <dsp:sp modelId="{1614FB8C-E0FD-4817-AFF2-A26BF8452232}">
      <dsp:nvSpPr>
        <dsp:cNvPr id="0" name=""/>
        <dsp:cNvSpPr/>
      </dsp:nvSpPr>
      <dsp:spPr>
        <a:xfrm rot="5400000">
          <a:off x="1259937" y="2090382"/>
          <a:ext cx="114701" cy="1147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E4CED-0EF6-42F0-86C6-DC137145502D}">
      <dsp:nvSpPr>
        <dsp:cNvPr id="0" name=""/>
        <dsp:cNvSpPr/>
      </dsp:nvSpPr>
      <dsp:spPr>
        <a:xfrm>
          <a:off x="6416" y="2262434"/>
          <a:ext cx="2621744" cy="6554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anose="00000500000000000000" pitchFamily="2" charset="0"/>
            </a:rPr>
            <a:t>vinculado à execução</a:t>
          </a:r>
        </a:p>
      </dsp:txBody>
      <dsp:txXfrm>
        <a:off x="25613" y="2281631"/>
        <a:ext cx="2583350" cy="617042"/>
      </dsp:txXfrm>
    </dsp:sp>
    <dsp:sp modelId="{51B6E6F0-F1AD-41E7-9672-7CD84E75F7EE}">
      <dsp:nvSpPr>
        <dsp:cNvPr id="0" name=""/>
        <dsp:cNvSpPr/>
      </dsp:nvSpPr>
      <dsp:spPr>
        <a:xfrm>
          <a:off x="2995205" y="1377595"/>
          <a:ext cx="2621744" cy="655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ontserrat" panose="00000500000000000000" pitchFamily="2" charset="0"/>
            </a:rPr>
            <a:t>Execução</a:t>
          </a:r>
        </a:p>
      </dsp:txBody>
      <dsp:txXfrm>
        <a:off x="3014402" y="1396792"/>
        <a:ext cx="2583350" cy="617042"/>
      </dsp:txXfrm>
    </dsp:sp>
    <dsp:sp modelId="{DF9B2A96-B145-432B-8E50-098EAA5EBD82}">
      <dsp:nvSpPr>
        <dsp:cNvPr id="0" name=""/>
        <dsp:cNvSpPr/>
      </dsp:nvSpPr>
      <dsp:spPr>
        <a:xfrm rot="5400000">
          <a:off x="4248727" y="2090382"/>
          <a:ext cx="114701" cy="1147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D6E92-7D7F-4157-87F9-6016D2E5DDB1}">
      <dsp:nvSpPr>
        <dsp:cNvPr id="0" name=""/>
        <dsp:cNvSpPr/>
      </dsp:nvSpPr>
      <dsp:spPr>
        <a:xfrm>
          <a:off x="2995205" y="2262434"/>
          <a:ext cx="2621744" cy="6554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Montserrat" panose="00000500000000000000" pitchFamily="2" charset="0"/>
            </a:rPr>
            <a:t>acompanhada continuamente</a:t>
          </a:r>
          <a:endParaRPr lang="pt-BR" sz="2000" kern="1200" dirty="0">
            <a:latin typeface="Montserrat" panose="00000500000000000000" pitchFamily="2" charset="0"/>
          </a:endParaRPr>
        </a:p>
      </dsp:txBody>
      <dsp:txXfrm>
        <a:off x="3014402" y="2281631"/>
        <a:ext cx="2583350" cy="617042"/>
      </dsp:txXfrm>
    </dsp:sp>
    <dsp:sp modelId="{6C47904F-2686-49AC-A9C8-ABC5AE6BC8D9}">
      <dsp:nvSpPr>
        <dsp:cNvPr id="0" name=""/>
        <dsp:cNvSpPr/>
      </dsp:nvSpPr>
      <dsp:spPr>
        <a:xfrm>
          <a:off x="5983994" y="1377595"/>
          <a:ext cx="2621744" cy="655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ontserrat" panose="00000500000000000000" pitchFamily="2" charset="0"/>
            </a:rPr>
            <a:t>Monitoramento</a:t>
          </a:r>
          <a:r>
            <a:rPr lang="pt-BR" sz="2400" kern="1200" dirty="0">
              <a:latin typeface="Montserrat" panose="00000500000000000000" pitchFamily="2" charset="0"/>
            </a:rPr>
            <a:t> </a:t>
          </a:r>
        </a:p>
      </dsp:txBody>
      <dsp:txXfrm>
        <a:off x="6003191" y="1396792"/>
        <a:ext cx="2583350" cy="617042"/>
      </dsp:txXfrm>
    </dsp:sp>
    <dsp:sp modelId="{4698F775-7603-4D5C-9699-AEA381952847}">
      <dsp:nvSpPr>
        <dsp:cNvPr id="0" name=""/>
        <dsp:cNvSpPr/>
      </dsp:nvSpPr>
      <dsp:spPr>
        <a:xfrm rot="5400000">
          <a:off x="7237516" y="2090382"/>
          <a:ext cx="114701" cy="1147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AD47B-C837-4E4A-93E4-2FF91C2B7D78}">
      <dsp:nvSpPr>
        <dsp:cNvPr id="0" name=""/>
        <dsp:cNvSpPr/>
      </dsp:nvSpPr>
      <dsp:spPr>
        <a:xfrm>
          <a:off x="5983994" y="2262434"/>
          <a:ext cx="2621744" cy="6554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anose="00000500000000000000" pitchFamily="2" charset="0"/>
            </a:rPr>
            <a:t>orienta decisões</a:t>
          </a:r>
        </a:p>
      </dsp:txBody>
      <dsp:txXfrm>
        <a:off x="6003191" y="2281631"/>
        <a:ext cx="2583350" cy="617042"/>
      </dsp:txXfrm>
    </dsp:sp>
    <dsp:sp modelId="{08C99403-F2AE-42EC-BD89-308A8DB2C1A0}">
      <dsp:nvSpPr>
        <dsp:cNvPr id="0" name=""/>
        <dsp:cNvSpPr/>
      </dsp:nvSpPr>
      <dsp:spPr>
        <a:xfrm>
          <a:off x="8972783" y="1377595"/>
          <a:ext cx="2621744" cy="6554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ontserrat" panose="00000500000000000000" pitchFamily="2" charset="0"/>
            </a:rPr>
            <a:t>Resultados</a:t>
          </a:r>
        </a:p>
      </dsp:txBody>
      <dsp:txXfrm>
        <a:off x="8991980" y="1396792"/>
        <a:ext cx="2583350" cy="617042"/>
      </dsp:txXfrm>
    </dsp:sp>
    <dsp:sp modelId="{9E97C20F-0762-4EEF-A351-47ED87E7ED84}">
      <dsp:nvSpPr>
        <dsp:cNvPr id="0" name=""/>
        <dsp:cNvSpPr/>
      </dsp:nvSpPr>
      <dsp:spPr>
        <a:xfrm rot="5400000">
          <a:off x="10226305" y="2090382"/>
          <a:ext cx="114701" cy="1147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F9C6D-BECF-4306-8C84-9D96BB31A482}">
      <dsp:nvSpPr>
        <dsp:cNvPr id="0" name=""/>
        <dsp:cNvSpPr/>
      </dsp:nvSpPr>
      <dsp:spPr>
        <a:xfrm>
          <a:off x="8972783" y="2262434"/>
          <a:ext cx="2621744" cy="6554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Montserrat" panose="00000500000000000000" pitchFamily="2" charset="0"/>
            </a:rPr>
            <a:t>exigem explicação</a:t>
          </a:r>
        </a:p>
      </dsp:txBody>
      <dsp:txXfrm>
        <a:off x="8991980" y="2281631"/>
        <a:ext cx="2583350" cy="617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3A5AA-B1C5-4688-AC4B-45B7A2BC0E50}">
      <dsp:nvSpPr>
        <dsp:cNvPr id="0" name=""/>
        <dsp:cNvSpPr/>
      </dsp:nvSpPr>
      <dsp:spPr>
        <a:xfrm>
          <a:off x="2123682" y="734284"/>
          <a:ext cx="4896634" cy="4896634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FA76A-4619-4C41-B236-7092E508D8EC}">
      <dsp:nvSpPr>
        <dsp:cNvPr id="0" name=""/>
        <dsp:cNvSpPr/>
      </dsp:nvSpPr>
      <dsp:spPr>
        <a:xfrm>
          <a:off x="2123682" y="734284"/>
          <a:ext cx="4896634" cy="4896634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8CD9C-38C7-4B9B-BADA-7555D1177CB4}">
      <dsp:nvSpPr>
        <dsp:cNvPr id="0" name=""/>
        <dsp:cNvSpPr/>
      </dsp:nvSpPr>
      <dsp:spPr>
        <a:xfrm>
          <a:off x="2123682" y="734284"/>
          <a:ext cx="4896634" cy="4896634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40948-363D-423A-85DC-5FD4D9ADB70A}">
      <dsp:nvSpPr>
        <dsp:cNvPr id="0" name=""/>
        <dsp:cNvSpPr/>
      </dsp:nvSpPr>
      <dsp:spPr>
        <a:xfrm>
          <a:off x="3444626" y="2055229"/>
          <a:ext cx="2254745" cy="2254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Controle</a:t>
          </a:r>
        </a:p>
      </dsp:txBody>
      <dsp:txXfrm>
        <a:off x="3774826" y="2385429"/>
        <a:ext cx="1594345" cy="1594345"/>
      </dsp:txXfrm>
    </dsp:sp>
    <dsp:sp modelId="{EA67C171-EB0B-4A13-A35B-999A091CB0C0}">
      <dsp:nvSpPr>
        <dsp:cNvPr id="0" name=""/>
        <dsp:cNvSpPr/>
      </dsp:nvSpPr>
      <dsp:spPr>
        <a:xfrm>
          <a:off x="3782838" y="1943"/>
          <a:ext cx="1578322" cy="1578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Interno</a:t>
          </a:r>
        </a:p>
      </dsp:txBody>
      <dsp:txXfrm>
        <a:off x="4013978" y="233083"/>
        <a:ext cx="1116042" cy="1116042"/>
      </dsp:txXfrm>
    </dsp:sp>
    <dsp:sp modelId="{8BC58360-AE6D-449A-88EC-FE0B897CA566}">
      <dsp:nvSpPr>
        <dsp:cNvPr id="0" name=""/>
        <dsp:cNvSpPr/>
      </dsp:nvSpPr>
      <dsp:spPr>
        <a:xfrm>
          <a:off x="5853936" y="3589189"/>
          <a:ext cx="1578322" cy="1578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Externo</a:t>
          </a:r>
        </a:p>
      </dsp:txBody>
      <dsp:txXfrm>
        <a:off x="6085076" y="3820329"/>
        <a:ext cx="1116042" cy="1116042"/>
      </dsp:txXfrm>
    </dsp:sp>
    <dsp:sp modelId="{2A6C9196-69BD-45D3-B69E-6B28961279AC}">
      <dsp:nvSpPr>
        <dsp:cNvPr id="0" name=""/>
        <dsp:cNvSpPr/>
      </dsp:nvSpPr>
      <dsp:spPr>
        <a:xfrm>
          <a:off x="1711740" y="3589189"/>
          <a:ext cx="1578322" cy="1578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Social</a:t>
          </a:r>
        </a:p>
      </dsp:txBody>
      <dsp:txXfrm>
        <a:off x="1942880" y="3820329"/>
        <a:ext cx="1116042" cy="1116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FF8383D-06E9-BE32-2374-1DA5ADBED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B744849-39B2-8DE5-9B98-DA092E3BEB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981F287-CDBE-7A37-3254-9696B9E01A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67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2A86F088-FD74-E588-7EB7-AC973557C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8163319-1227-17F7-4070-599F3D4043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20A80CDD-95BA-B87E-DD80-914A1772B8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5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243EAA04-C0AB-CC7B-4ECF-CD55E98C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CF29E5D-22E5-3DCE-B09D-096DD624D3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B8DFEA49-D07D-1A16-F030-1E6CC24218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16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3C00521-894B-7F53-2847-6B4978418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DC2610F-302A-194E-E25A-D1014F9FA9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53A5CD7-BE0D-CAB2-52C9-EC05CCA02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806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8F4A8A1-07AC-0C3D-9555-27BE13C23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57004954-B7E6-6F3B-5B5D-E14782753A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D2672853-6AC9-C8DA-230D-3DB84C7231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056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B07E588-4672-905A-E558-17E0C8AEF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AB6C66CC-BD85-27A5-FB80-7BB3E5D61F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3222D38-8174-BAF0-BFE4-3C2CCBC80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69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C14E2A9B-0931-7EE6-71FB-E6871589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70D27C5-E79A-1819-9689-65F18B6C9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CA7FF06-903F-5C5F-3C79-59A929FDC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256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C3E7D79-D7D7-6811-40AB-5755E128F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8F957BD-846D-3456-84C6-2E66F51B11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7AC434F-8D74-8CD8-5BB4-5ACE4BF5C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21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CAD1F4E3-7FA1-5DA0-194D-313BEDFA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CF71F25-2608-3EB0-80EB-2F61E99896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DF823A0E-446A-8764-C48C-6D3F63E550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48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2FAE9D47-0787-7895-9CF6-ABD9A32C1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5F055FC-85F8-FCFD-BAEC-21E2261406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0AD09617-D41A-1511-7F0A-1545AF4ABF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39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58D53E1F-0E63-4171-4CED-32B85017B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9BC22B0-D857-8741-C501-0DE29FCD57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07791E6B-44FB-330B-48C5-EB86750AC3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50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5F3E516-A3C8-2153-4CFA-B6EA29EE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B7FE6B7-65C5-0EF9-F867-A03425B29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82D61F7-4225-EF4F-1D86-1D6EDA6D98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48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4881D46-29C4-0487-9E7F-45FE037B8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141D9B6-8DC0-C060-FD6E-AC656B276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6EFCC8D-0DBE-CF99-439D-EFDE04541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75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9C18EF1-8FB0-0DF2-F0C2-C02ECDA65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EA1377B4-946A-3AFA-4B12-13A164462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7D008628-FE44-2CA3-056B-BD63C867EF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0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1B70369-F5D0-8239-4086-EFB56D834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0A36D77C-3E25-7305-CF36-C8019F1441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8F741489-EEBA-4F02-8196-6AF7CDDB11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8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45325B7-7743-1A2A-0B01-C1AFC971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325F347-C147-0044-B707-2D60D516C3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3853ABC-792F-EC9C-175B-D6FD7265CA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53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9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1EF6C1-3B1D-5EE4-4DF4-DAF953F76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83A8C09-D5C2-A822-D9A9-2D50CCB94DA8}"/>
              </a:ext>
            </a:extLst>
          </p:cNvPr>
          <p:cNvSpPr txBox="1"/>
          <p:nvPr/>
        </p:nvSpPr>
        <p:spPr>
          <a:xfrm>
            <a:off x="321734" y="2074783"/>
            <a:ext cx="114000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B2BA6"/>
                </a:solidFill>
                <a:latin typeface="Montserrat" panose="00000500000000000000" pitchFamily="2" charset="0"/>
              </a:rPr>
              <a:t>Planejamento educacional e gestão pública: </a:t>
            </a:r>
            <a:r>
              <a:rPr lang="pt-BR" sz="4000" dirty="0">
                <a:solidFill>
                  <a:srgbClr val="21A3B7"/>
                </a:solidFill>
                <a:latin typeface="Montserrat" panose="00000500000000000000" pitchFamily="2" charset="0"/>
              </a:rPr>
              <a:t>desafios e estratégias para os sistemas municipais de ensino.</a:t>
            </a:r>
            <a:endParaRPr lang="pt-BR" sz="2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C518206-60B1-6C5E-D12A-86D2ABBEB1A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4521200" y="6108199"/>
            <a:ext cx="7670798" cy="7457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9B9D69C-28D8-3E71-3FE1-9B7F0520FBF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0" y="-13872"/>
            <a:ext cx="7670798" cy="74577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B3417B9-45B1-1FCA-B6E8-0B4FED116BBC}"/>
              </a:ext>
            </a:extLst>
          </p:cNvPr>
          <p:cNvSpPr txBox="1"/>
          <p:nvPr/>
        </p:nvSpPr>
        <p:spPr>
          <a:xfrm>
            <a:off x="4521200" y="5662712"/>
            <a:ext cx="379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Gilson Soares de Araújo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45291F4-645F-6DB3-A3E0-5E1011F6A6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6115" b="23896"/>
          <a:stretch>
            <a:fillRect/>
          </a:stretch>
        </p:blipFill>
        <p:spPr>
          <a:xfrm>
            <a:off x="9076994" y="5415814"/>
            <a:ext cx="1010428" cy="50509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2DED9BE-F854-65FD-1445-3F7225C193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5844" b="24935"/>
          <a:stretch>
            <a:fillRect/>
          </a:stretch>
        </p:blipFill>
        <p:spPr>
          <a:xfrm>
            <a:off x="10087422" y="5415813"/>
            <a:ext cx="852906" cy="5050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E79620-3942-FF65-3232-B226A35FE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663" y="5467080"/>
            <a:ext cx="862693" cy="483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4BE5101-A1FC-CB75-71B1-D08AAD4CE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88672A30-6FBB-97ED-2B31-10026042DC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7CC860BE-E80E-5F79-85E1-548FAB4E95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F60E264-11C6-5F02-AF6E-923EAD062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F26726F-FFC9-F77A-9A02-A7A5CFF040FC}"/>
              </a:ext>
            </a:extLst>
          </p:cNvPr>
          <p:cNvSpPr txBox="1"/>
          <p:nvPr/>
        </p:nvSpPr>
        <p:spPr>
          <a:xfrm>
            <a:off x="395952" y="1628766"/>
            <a:ext cx="11400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B2BA6"/>
                </a:solidFill>
                <a:latin typeface="Montserrat" panose="00000500000000000000" pitchFamily="2" charset="0"/>
              </a:rPr>
              <a:t>O que o novo PNE tenta reorganizar:</a:t>
            </a:r>
            <a:endParaRPr lang="pt-BR" sz="24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251D1-7171-8B6C-DA6A-FBCCDD4DC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135257"/>
              </p:ext>
            </p:extLst>
          </p:nvPr>
        </p:nvGraphicFramePr>
        <p:xfrm>
          <a:off x="319777" y="1628766"/>
          <a:ext cx="11600945" cy="42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7526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8FFA13D-F091-7ABC-B45C-597698CA8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1896CE4A-D76A-9970-4B0D-CD0660E2B4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47C47D99-F274-5904-6B7E-D10843E78D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D5864B7-9E77-C847-63AB-CD2946866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BBAB1BC-15A1-F428-8994-1D950D016CE4}"/>
              </a:ext>
            </a:extLst>
          </p:cNvPr>
          <p:cNvSpPr txBox="1"/>
          <p:nvPr/>
        </p:nvSpPr>
        <p:spPr>
          <a:xfrm>
            <a:off x="1597318" y="2347158"/>
            <a:ext cx="899736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B2BA6"/>
                </a:solidFill>
                <a:latin typeface="Montserrat" panose="00000500000000000000" pitchFamily="2" charset="0"/>
              </a:rPr>
              <a:t>Nenhum estudante </a:t>
            </a:r>
          </a:p>
          <a:p>
            <a:pPr algn="ctr"/>
            <a:r>
              <a:rPr lang="pt-BR" sz="4800" dirty="0">
                <a:solidFill>
                  <a:srgbClr val="0B2BA6"/>
                </a:solidFill>
                <a:latin typeface="Montserrat" panose="00000500000000000000" pitchFamily="2" charset="0"/>
              </a:rPr>
              <a:t>abaixo do básico!</a:t>
            </a:r>
            <a:endParaRPr lang="pt-BR" sz="2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3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C47955C-78C7-4BB1-BFC5-B35D53C79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603531FB-B9FE-8627-8DBD-E76FE964FE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43555C1-3D9C-1B6A-84FB-5D9E1E535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87377E4-FD1B-B097-9A53-16CACB5C0E23}"/>
              </a:ext>
            </a:extLst>
          </p:cNvPr>
          <p:cNvSpPr txBox="1"/>
          <p:nvPr/>
        </p:nvSpPr>
        <p:spPr>
          <a:xfrm>
            <a:off x="4935602" y="795723"/>
            <a:ext cx="66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B2BA6"/>
                </a:solidFill>
                <a:latin typeface="Montserrat" panose="00000500000000000000" pitchFamily="2" charset="0"/>
              </a:rPr>
              <a:t>Primeira Infância como prioridade estrutural</a:t>
            </a:r>
            <a:endParaRPr lang="pt-BR" sz="1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2CAB09-EA6E-8D48-735E-F8570F2BE1B4}"/>
              </a:ext>
            </a:extLst>
          </p:cNvPr>
          <p:cNvSpPr txBox="1"/>
          <p:nvPr/>
        </p:nvSpPr>
        <p:spPr>
          <a:xfrm>
            <a:off x="5099787" y="2091959"/>
            <a:ext cx="6296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21A3B7"/>
                </a:solidFill>
                <a:latin typeface="Montserrat" panose="00000500000000000000" pitchFamily="2" charset="0"/>
              </a:rPr>
              <a:t>organiza o que o município já faz;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21A3B7"/>
                </a:solidFill>
                <a:latin typeface="Montserrat" panose="00000500000000000000" pitchFamily="2" charset="0"/>
              </a:rPr>
              <a:t>transforma ações dispersas em metas;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21A3B7"/>
                </a:solidFill>
                <a:latin typeface="Montserrat" panose="00000500000000000000" pitchFamily="2" charset="0"/>
              </a:rPr>
              <a:t>articula setores;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21A3B7"/>
                </a:solidFill>
                <a:latin typeface="Montserrat" panose="00000500000000000000" pitchFamily="2" charset="0"/>
              </a:rPr>
              <a:t>viável em contextos de baixa capacidade;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21A3B7"/>
                </a:solidFill>
                <a:latin typeface="Montserrat" panose="00000500000000000000" pitchFamily="2" charset="0"/>
              </a:rPr>
              <a:t>ativa a governança no território.</a:t>
            </a:r>
            <a:endParaRPr lang="pt-BR" sz="1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EEA696-D4C1-5505-E9B8-AFFE453CC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96" y="305541"/>
            <a:ext cx="4359018" cy="628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FE8E24F-2486-0E14-A911-76767AA99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5246" y="4967519"/>
            <a:ext cx="1810324" cy="177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36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2F93668-5F38-4C32-8062-E53BFD4D2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0F584BA3-255F-48DE-AB2F-369BF4411A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989D7CAB-D664-25AD-CA4F-C673A92A52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06B988-2871-724D-0028-FEB3C5BE7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C0F0B2D-16BD-A5FF-67B6-2F46C55892E2}"/>
              </a:ext>
            </a:extLst>
          </p:cNvPr>
          <p:cNvSpPr txBox="1"/>
          <p:nvPr/>
        </p:nvSpPr>
        <p:spPr>
          <a:xfrm>
            <a:off x="369652" y="874574"/>
            <a:ext cx="666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B2BA6"/>
                </a:solidFill>
                <a:latin typeface="Montserrat" panose="00000500000000000000" pitchFamily="2" charset="0"/>
              </a:rPr>
              <a:t>Quem observa, tensiona e qualifica a política?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0653576-13F1-E89A-E63E-FE5E63CDB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354145"/>
              </p:ext>
            </p:extLst>
          </p:nvPr>
        </p:nvGraphicFramePr>
        <p:xfrm>
          <a:off x="4045234" y="917440"/>
          <a:ext cx="9143999" cy="595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1036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6EFAB96-BF56-D0D4-2083-B1FA2420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16954D44-F728-F0EF-C822-68549BEABF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E2821289-BFF3-EC35-0ABE-97C734EB63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1F9E7F2-6FBA-DB8D-7593-7A4EBD5A9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61D37C9-A167-9635-CD15-180EAB827A72}"/>
              </a:ext>
            </a:extLst>
          </p:cNvPr>
          <p:cNvSpPr txBox="1"/>
          <p:nvPr/>
        </p:nvSpPr>
        <p:spPr>
          <a:xfrm>
            <a:off x="1214129" y="1886919"/>
            <a:ext cx="99532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endParaRPr lang="pt-BR" sz="4400" dirty="0">
              <a:solidFill>
                <a:srgbClr val="0B2BA6"/>
              </a:solidFill>
              <a:latin typeface="Montserrat" panose="000005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400" dirty="0">
                <a:solidFill>
                  <a:srgbClr val="0B2BA6"/>
                </a:solidFill>
                <a:latin typeface="Montserrat" panose="00000500000000000000" pitchFamily="2" charset="0"/>
              </a:rPr>
              <a:t>capacidade institucional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400" dirty="0">
                <a:solidFill>
                  <a:srgbClr val="0B2BA6"/>
                </a:solidFill>
                <a:latin typeface="Montserrat" panose="00000500000000000000" pitchFamily="2" charset="0"/>
              </a:rPr>
              <a:t>capacidade financeira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400" dirty="0">
                <a:solidFill>
                  <a:srgbClr val="0B2BA6"/>
                </a:solidFill>
                <a:latin typeface="Montserrat" panose="00000500000000000000" pitchFamily="2" charset="0"/>
              </a:rPr>
              <a:t>capacidade de coordenação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400" dirty="0">
                <a:solidFill>
                  <a:srgbClr val="0B2BA6"/>
                </a:solidFill>
                <a:latin typeface="Montserrat" panose="00000500000000000000" pitchFamily="2" charset="0"/>
              </a:rPr>
              <a:t>capacidade pedagógica</a:t>
            </a:r>
            <a:endParaRPr lang="pt-BR" sz="24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EF90BB-9F10-ADC4-294A-19FB0B25CB29}"/>
              </a:ext>
            </a:extLst>
          </p:cNvPr>
          <p:cNvSpPr txBox="1"/>
          <p:nvPr/>
        </p:nvSpPr>
        <p:spPr>
          <a:xfrm>
            <a:off x="593231" y="1414121"/>
            <a:ext cx="1100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B2BA6"/>
                </a:solidFill>
                <a:latin typeface="Montserrat" panose="00000500000000000000" pitchFamily="2" charset="0"/>
              </a:rPr>
              <a:t>O que sustenta o PME na prática: </a:t>
            </a:r>
          </a:p>
        </p:txBody>
      </p:sp>
    </p:spTree>
    <p:extLst>
      <p:ext uri="{BB962C8B-B14F-4D97-AF65-F5344CB8AC3E}">
        <p14:creationId xmlns:p14="http://schemas.microsoft.com/office/powerpoint/2010/main" val="318909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743EB9FC-C09B-4553-09A3-D8FB7D33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239B5731-3290-F513-4A2D-1376AB2901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21687453-EEE4-BDAB-ECF2-D7893E6371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100B506-C0BC-9625-03D8-3B8B1F9ED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D571D1C-D801-8495-4168-29D1428CE027}"/>
              </a:ext>
            </a:extLst>
          </p:cNvPr>
          <p:cNvSpPr txBox="1"/>
          <p:nvPr/>
        </p:nvSpPr>
        <p:spPr>
          <a:xfrm>
            <a:off x="1289540" y="849338"/>
            <a:ext cx="108251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B2BA6"/>
                </a:solidFill>
                <a:latin typeface="Montserrat" panose="00000500000000000000" pitchFamily="2" charset="0"/>
              </a:rPr>
              <a:t>Perguntas que eu preciso responder:</a:t>
            </a:r>
          </a:p>
          <a:p>
            <a:pPr algn="ctr"/>
            <a:endParaRPr lang="pt-BR" sz="3200" b="1" dirty="0">
              <a:solidFill>
                <a:srgbClr val="0B2BA6"/>
              </a:solidFill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B2BA6"/>
                </a:solidFill>
                <a:latin typeface="Montserrat" panose="00000500000000000000" pitchFamily="2" charset="0"/>
              </a:rPr>
              <a:t>O plano se traduz em </a:t>
            </a:r>
            <a:r>
              <a:rPr lang="pt-BR" sz="3200" b="1" dirty="0">
                <a:solidFill>
                  <a:srgbClr val="0B2BA6"/>
                </a:solidFill>
                <a:latin typeface="Montserrat" panose="00000500000000000000" pitchFamily="2" charset="0"/>
              </a:rPr>
              <a:t>trajetórias viáveis</a:t>
            </a:r>
            <a:r>
              <a:rPr lang="pt-BR" sz="3200" dirty="0">
                <a:solidFill>
                  <a:srgbClr val="0B2BA6"/>
                </a:solidFill>
                <a:latin typeface="Montserrat" panose="00000500000000000000" pitchFamily="2" charset="0"/>
              </a:rPr>
              <a:t>, articuladas ao orçamento?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B2BA6"/>
                </a:solidFill>
                <a:latin typeface="Montserrat" panose="00000500000000000000" pitchFamily="2" charset="0"/>
              </a:rPr>
              <a:t>Onde estão os </a:t>
            </a:r>
            <a:r>
              <a:rPr lang="pt-BR" sz="3200" b="1" dirty="0">
                <a:solidFill>
                  <a:srgbClr val="0B2BA6"/>
                </a:solidFill>
                <a:latin typeface="Montserrat" panose="00000500000000000000" pitchFamily="2" charset="0"/>
              </a:rPr>
              <a:t>principais limites de implementação</a:t>
            </a:r>
            <a:r>
              <a:rPr lang="pt-BR" sz="3200" dirty="0">
                <a:solidFill>
                  <a:srgbClr val="0B2BA6"/>
                </a:solidFill>
                <a:latin typeface="Montserrat" panose="00000500000000000000" pitchFamily="2" charset="0"/>
              </a:rPr>
              <a:t> no território e na rede?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B2BA6"/>
                </a:solidFill>
                <a:latin typeface="Montserrat" panose="00000500000000000000" pitchFamily="2" charset="0"/>
              </a:rPr>
              <a:t>O monitoramento tem servido para </a:t>
            </a:r>
            <a:r>
              <a:rPr lang="pt-BR" sz="3200" b="1" dirty="0">
                <a:solidFill>
                  <a:srgbClr val="0B2BA6"/>
                </a:solidFill>
                <a:latin typeface="Montserrat" panose="00000500000000000000" pitchFamily="2" charset="0"/>
              </a:rPr>
              <a:t>ajustar decisões </a:t>
            </a:r>
            <a:r>
              <a:rPr lang="pt-BR" sz="3200" dirty="0">
                <a:solidFill>
                  <a:srgbClr val="0B2BA6"/>
                </a:solidFill>
                <a:latin typeface="Montserrat" panose="00000500000000000000" pitchFamily="2" charset="0"/>
              </a:rPr>
              <a:t>ou apenas prestar contas?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B2BA6"/>
                </a:solidFill>
                <a:latin typeface="Montserrat" panose="00000500000000000000" pitchFamily="2" charset="0"/>
              </a:rPr>
              <a:t>Quem está ficando para trás e </a:t>
            </a:r>
            <a:r>
              <a:rPr lang="pt-BR" sz="3200" b="1" dirty="0">
                <a:solidFill>
                  <a:srgbClr val="0B2BA6"/>
                </a:solidFill>
                <a:latin typeface="Montserrat" panose="00000500000000000000" pitchFamily="2" charset="0"/>
              </a:rPr>
              <a:t>onde estão as maiores desigualdades</a:t>
            </a:r>
            <a:r>
              <a:rPr lang="pt-BR" sz="3200" dirty="0">
                <a:solidFill>
                  <a:srgbClr val="0B2BA6"/>
                </a:solidFill>
                <a:latin typeface="Montserrat" panose="00000500000000000000" pitchFamily="2" charset="0"/>
              </a:rPr>
              <a:t> no município?</a:t>
            </a:r>
            <a:endParaRPr lang="pt-BR" sz="16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1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EA963A7-DF30-1B1A-584D-5BA45FB5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384E41D2-1353-D61C-BA67-FFCF75D6E8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9D287463-887E-A84F-58A4-5758487D95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F4D5A11-5918-1797-4DA8-A90BC0CBE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A37DEC-C20D-4A9E-9820-749A965C2C77}"/>
              </a:ext>
            </a:extLst>
          </p:cNvPr>
          <p:cNvSpPr txBox="1"/>
          <p:nvPr/>
        </p:nvSpPr>
        <p:spPr>
          <a:xfrm>
            <a:off x="321734" y="2074783"/>
            <a:ext cx="11400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B2BA6"/>
                </a:solidFill>
                <a:latin typeface="Montserrat" panose="00000500000000000000" pitchFamily="2" charset="0"/>
              </a:rPr>
              <a:t>E então…</a:t>
            </a:r>
          </a:p>
          <a:p>
            <a:pPr algn="ctr"/>
            <a:r>
              <a:rPr lang="pt-BR" sz="4800" b="1" dirty="0">
                <a:solidFill>
                  <a:srgbClr val="0B2BA6"/>
                </a:solidFill>
                <a:latin typeface="Montserrat" panose="00000500000000000000" pitchFamily="2" charset="0"/>
              </a:rPr>
              <a:t>o PME do seu município organiza a ação ou registra intenções?</a:t>
            </a:r>
            <a:endParaRPr lang="pt-BR" sz="2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5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1B09CD76-F9C9-2D4B-722A-FE6A4B1F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4838C5C7-390C-895B-1AE7-1F35AC401B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E225C1A-DFD8-3758-F7D5-B61A6D285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2" name="Freeform 8"/>
          <p:cNvSpPr/>
          <p:nvPr/>
        </p:nvSpPr>
        <p:spPr>
          <a:xfrm>
            <a:off x="6705600" y="0"/>
            <a:ext cx="5486400" cy="6858000"/>
          </a:xfrm>
          <a:custGeom>
            <a:avLst/>
            <a:gdLst/>
            <a:ahLst/>
            <a:cxnLst/>
            <a:rect l="l" t="t" r="r" b="b"/>
            <a:pathLst>
              <a:path w="8229600" h="102870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60">
              <a:buClrTx/>
            </a:pPr>
            <a:endParaRPr lang="pt-BR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403" y="1467232"/>
            <a:ext cx="2545664" cy="282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10"/>
          <p:cNvSpPr txBox="1"/>
          <p:nvPr/>
        </p:nvSpPr>
        <p:spPr>
          <a:xfrm>
            <a:off x="1318196" y="483775"/>
            <a:ext cx="4777804" cy="839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60">
              <a:lnSpc>
                <a:spcPts val="6424"/>
              </a:lnSpc>
              <a:buClrTx/>
            </a:pPr>
            <a:r>
              <a:rPr lang="en-US" sz="6624" b="1" kern="1200" dirty="0">
                <a:solidFill>
                  <a:srgbClr val="0B2BA6"/>
                </a:solidFill>
                <a:latin typeface="Montserrat" panose="00000500000000000000" pitchFamily="2" charset="0"/>
                <a:ea typeface="Telegraf Bold"/>
                <a:cs typeface="Telegraf Bold"/>
                <a:sym typeface="Telegraf Bold"/>
              </a:rPr>
              <a:t>Obrigado!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811CD4F-786B-E8D1-33D4-1BB25D45D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504" y="1467232"/>
            <a:ext cx="2875934" cy="282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7" name="Google Shape;107;p4"/>
          <p:cNvGrpSpPr/>
          <p:nvPr/>
        </p:nvGrpSpPr>
        <p:grpSpPr>
          <a:xfrm>
            <a:off x="2236113" y="5413432"/>
            <a:ext cx="4469487" cy="1010916"/>
            <a:chOff x="267974" y="1994656"/>
            <a:chExt cx="9490930" cy="1903629"/>
          </a:xfrm>
        </p:grpSpPr>
        <p:sp>
          <p:nvSpPr>
            <p:cNvPr id="108" name="Google Shape;108;p4"/>
            <p:cNvSpPr/>
            <p:nvPr/>
          </p:nvSpPr>
          <p:spPr>
            <a:xfrm>
              <a:off x="267974" y="2186185"/>
              <a:ext cx="9129900" cy="1712100"/>
            </a:xfrm>
            <a:prstGeom prst="roundRect">
              <a:avLst>
                <a:gd name="adj" fmla="val 16667"/>
              </a:avLst>
            </a:prstGeom>
            <a:solidFill>
              <a:srgbClr val="016A56"/>
            </a:solidFill>
            <a:ln>
              <a:noFill/>
            </a:ln>
          </p:spPr>
          <p:txBody>
            <a:bodyPr spcFirstLastPara="1" wrap="square" lIns="73050" tIns="36525" rIns="73050" bIns="365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3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1037004" y="1994656"/>
              <a:ext cx="8721900" cy="1678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050" tIns="36525" rIns="73050" bIns="365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593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BR" sz="4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BR" sz="36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(31) 98292-4336</a:t>
              </a:r>
              <a:endParaRPr sz="5593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" name="Google Shape;110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29005" y="2402715"/>
              <a:ext cx="1401372" cy="127024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3721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3A367BF0-34D8-660B-8773-0081C027A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BC8E71FA-5DF1-5051-0E89-0B0EF43472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9F0B2CE6-0FA8-995F-DA23-56B6B63919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5C103B6-24B4-51D4-9B55-6054054E3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0F3AD66-18A8-8CEB-19A7-D66FE613A1D4}"/>
              </a:ext>
            </a:extLst>
          </p:cNvPr>
          <p:cNvSpPr txBox="1"/>
          <p:nvPr/>
        </p:nvSpPr>
        <p:spPr>
          <a:xfrm>
            <a:off x="760482" y="1146103"/>
            <a:ext cx="106710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spcBef>
                <a:spcPts val="400"/>
              </a:spcBef>
              <a:spcAft>
                <a:spcPts val="400"/>
              </a:spcAft>
              <a:buClrTx/>
            </a:pPr>
            <a:r>
              <a:rPr lang="pt-BR" sz="5400" kern="1200" dirty="0">
                <a:solidFill>
                  <a:srgbClr val="1A35C4"/>
                </a:solidFill>
                <a:latin typeface="Montserrat" panose="00000500000000000000" pitchFamily="2" charset="0"/>
                <a:ea typeface="Telegraf"/>
                <a:cs typeface="Telegraf"/>
                <a:sym typeface="Telegraf"/>
              </a:rPr>
              <a:t>O PME do meu município é um instrumento de gestão da política educacional ou ele funciona mais como um registro de intenções?</a:t>
            </a:r>
            <a:endParaRPr lang="pt-BR" sz="1600" kern="1200" dirty="0">
              <a:solidFill>
                <a:srgbClr val="1A35C4"/>
              </a:solidFill>
              <a:latin typeface="Montserrat" panose="00000500000000000000" pitchFamily="2" charset="0"/>
              <a:ea typeface="Telegraf"/>
              <a:cs typeface="Telegraf"/>
              <a:sym typeface="Telegraf"/>
            </a:endParaRPr>
          </a:p>
          <a:p>
            <a:pPr defTabSz="609630">
              <a:spcBef>
                <a:spcPts val="400"/>
              </a:spcBef>
              <a:spcAft>
                <a:spcPts val="400"/>
              </a:spcAft>
              <a:buClrTx/>
            </a:pPr>
            <a:endParaRPr lang="pt-BR" sz="1600" kern="1200" dirty="0">
              <a:solidFill>
                <a:srgbClr val="1A35C4"/>
              </a:solidFill>
              <a:latin typeface="Montserrat" panose="00000500000000000000" pitchFamily="2" charset="0"/>
              <a:ea typeface="Telegraf"/>
              <a:cs typeface="Telegraf"/>
              <a:sym typeface="Telegraf"/>
            </a:endParaRPr>
          </a:p>
          <a:p>
            <a:pPr defTabSz="609630">
              <a:spcBef>
                <a:spcPts val="400"/>
              </a:spcBef>
              <a:spcAft>
                <a:spcPts val="400"/>
              </a:spcAft>
              <a:buClrTx/>
            </a:pPr>
            <a:endParaRPr lang="pt-BR" sz="1600" kern="1200" dirty="0">
              <a:solidFill>
                <a:srgbClr val="1A35C4"/>
              </a:solidFill>
              <a:latin typeface="Montserrat" panose="00000500000000000000" pitchFamily="2" charset="0"/>
              <a:ea typeface="Telegraf"/>
              <a:cs typeface="Telegraf"/>
              <a:sym typeface="Telegraf"/>
            </a:endParaRPr>
          </a:p>
          <a:p>
            <a:pPr defTabSz="609630">
              <a:spcBef>
                <a:spcPts val="400"/>
              </a:spcBef>
              <a:spcAft>
                <a:spcPts val="400"/>
              </a:spcAft>
              <a:buClrTx/>
            </a:pPr>
            <a:endParaRPr lang="pt-BR" sz="1600" kern="1200" dirty="0">
              <a:solidFill>
                <a:srgbClr val="1A35C4"/>
              </a:solidFill>
              <a:latin typeface="Montserrat" panose="00000500000000000000" pitchFamily="2" charset="0"/>
              <a:ea typeface="Telegraf"/>
              <a:cs typeface="Telegraf"/>
              <a:sym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194855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7991B3A-9858-2854-BC00-071E71C17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31DB3441-2EDA-B796-5A7E-F683E219F1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CEA684D0-8C29-43E5-CF3F-655FBBCC0A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69A297-3C66-8A35-0D0F-ACA8E4CEB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11C8E6E-22F5-299F-4C22-8337BFB9B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19509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770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52D4A8B-E6CC-18E9-3FF9-DF93ECEF6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A1FE8DE8-9D5C-5E03-DAC0-C4A99CA1B3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5064BCAD-E3E0-9A04-EE8A-2EA5715C2C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022431-99E3-BBA6-5750-97C06E613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8C60694-03A4-D1AF-53D0-29DEAE3A0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6319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0065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D87F955-393A-D111-0DDB-4D34372F7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95614462-C630-5AC6-F0F4-DF578A4796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CBF4E20D-E99C-BD9A-44FE-33999A17A5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009A750-5C9B-57B3-6E0F-E64B6DB9C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2C3A292-E1D4-23B4-829F-967838715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275480"/>
              </p:ext>
            </p:extLst>
          </p:nvPr>
        </p:nvGraphicFramePr>
        <p:xfrm>
          <a:off x="1070043" y="2001519"/>
          <a:ext cx="10223770" cy="345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FCBA2428-5F9A-032F-A767-0FA6E7E79481}"/>
              </a:ext>
            </a:extLst>
          </p:cNvPr>
          <p:cNvSpPr txBox="1"/>
          <p:nvPr/>
        </p:nvSpPr>
        <p:spPr>
          <a:xfrm>
            <a:off x="2206275" y="817658"/>
            <a:ext cx="753111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B2BA6"/>
                </a:solidFill>
                <a:latin typeface="Montserrat" panose="00000500000000000000" pitchFamily="2" charset="0"/>
              </a:rPr>
              <a:t>Primeira tensão: tempo</a:t>
            </a:r>
            <a:endParaRPr lang="pt-BR" sz="2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3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30A5D87D-0CBB-8993-68F0-581270CE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D071EECB-A06F-0710-89B1-6E26115AE0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305D133F-D8E9-D397-86FC-2854C628EC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0ADB02-0934-2917-5134-54227E52A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7C3059-F425-3BC4-ACE4-D06F773C1EAB}"/>
              </a:ext>
            </a:extLst>
          </p:cNvPr>
          <p:cNvSpPr txBox="1"/>
          <p:nvPr/>
        </p:nvSpPr>
        <p:spPr>
          <a:xfrm>
            <a:off x="485408" y="504091"/>
            <a:ext cx="912001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B2BA6"/>
                </a:solidFill>
                <a:latin typeface="Montserrat" panose="00000500000000000000" pitchFamily="2" charset="0"/>
              </a:rPr>
              <a:t>Segunda tensão: capacidade</a:t>
            </a:r>
            <a:endParaRPr lang="pt-BR" sz="2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68DD319-CB53-A0FF-2BF5-9FC1EFCE8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367184"/>
              </p:ext>
            </p:extLst>
          </p:nvPr>
        </p:nvGraphicFramePr>
        <p:xfrm>
          <a:off x="2385875" y="14491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2730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211F6AC-E897-6D7B-481D-56230D215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DE960B49-AE7D-26D5-017F-CC42BC002F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AA18BBE-8E24-352B-6776-E79029EC3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055CCCB-5128-931E-EF54-AB2CDC5AD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35" y="223441"/>
            <a:ext cx="4664577" cy="65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9B42000-1CAC-2B4D-6A2B-53D9F8C9E7EA}"/>
              </a:ext>
            </a:extLst>
          </p:cNvPr>
          <p:cNvSpPr txBox="1"/>
          <p:nvPr/>
        </p:nvSpPr>
        <p:spPr>
          <a:xfrm>
            <a:off x="5156655" y="1048180"/>
            <a:ext cx="61576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09630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kern="1200" dirty="0">
                <a:solidFill>
                  <a:srgbClr val="1A35C4"/>
                </a:solidFill>
                <a:latin typeface="Montserrat" panose="00000500000000000000" pitchFamily="2" charset="0"/>
                <a:ea typeface="Telegraf"/>
                <a:cs typeface="Telegraf"/>
                <a:sym typeface="Telegraf"/>
              </a:rPr>
              <a:t>Municípios tomaram decisões muito diferentes diante do mesmo problema;</a:t>
            </a:r>
          </a:p>
          <a:p>
            <a:pPr marL="457200" indent="-457200" defTabSz="609630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kern="1200" dirty="0">
                <a:solidFill>
                  <a:srgbClr val="1A35C4"/>
                </a:solidFill>
                <a:latin typeface="Montserrat" panose="00000500000000000000" pitchFamily="2" charset="0"/>
                <a:ea typeface="Telegraf"/>
                <a:cs typeface="Telegraf"/>
                <a:sym typeface="Telegraf"/>
              </a:rPr>
              <a:t>Recursos disponíveis não explicam tudo;</a:t>
            </a:r>
          </a:p>
          <a:p>
            <a:pPr marL="457200" indent="-457200" defTabSz="609630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kern="1200" dirty="0">
                <a:solidFill>
                  <a:srgbClr val="1A35C4"/>
                </a:solidFill>
                <a:latin typeface="Montserrat" panose="00000500000000000000" pitchFamily="2" charset="0"/>
                <a:ea typeface="Telegraf"/>
                <a:cs typeface="Telegraf"/>
                <a:sym typeface="Telegraf"/>
              </a:rPr>
              <a:t>A capacidade política foi determinante;</a:t>
            </a:r>
          </a:p>
          <a:p>
            <a:pPr marL="457200" indent="-457200" defTabSz="609630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kern="1200" dirty="0">
                <a:solidFill>
                  <a:srgbClr val="1A35C4"/>
                </a:solidFill>
                <a:latin typeface="Montserrat" panose="00000500000000000000" pitchFamily="2" charset="0"/>
                <a:ea typeface="Telegraf"/>
                <a:cs typeface="Telegraf"/>
                <a:sym typeface="Telegraf"/>
              </a:rPr>
              <a:t>O contexto local reorganiza a política.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6D97A0-F23D-7A88-1AD5-C8F814397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3240" y="4919129"/>
            <a:ext cx="1810324" cy="177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B06CBAC-A5BC-82A8-6146-FCCE1700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50DB2BFD-4505-0B5A-ECAA-239EDA0E4E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9E77C321-9D0E-5944-184E-3730062CD6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0C6BF6E-7F89-03EE-FFA1-82D1D10CE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5FF6937-0D65-8F57-AC2B-1AC522D57E9E}"/>
              </a:ext>
            </a:extLst>
          </p:cNvPr>
          <p:cNvSpPr txBox="1"/>
          <p:nvPr/>
        </p:nvSpPr>
        <p:spPr>
          <a:xfrm>
            <a:off x="482857" y="597531"/>
            <a:ext cx="8315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B2BA6"/>
                </a:solidFill>
                <a:latin typeface="Montserrat" panose="00000500000000000000" pitchFamily="2" charset="0"/>
              </a:rPr>
              <a:t>Terceira tensão: federação</a:t>
            </a:r>
            <a:endParaRPr lang="pt-BR" sz="2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7C2D35E-4F0F-1687-EF91-ED094C497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149179"/>
              </p:ext>
            </p:extLst>
          </p:nvPr>
        </p:nvGraphicFramePr>
        <p:xfrm>
          <a:off x="1081138" y="1867710"/>
          <a:ext cx="11033513" cy="449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7499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0BDA1DE-2675-402F-9604-6FEDC2721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rma, Círculo&#10;&#10;Descrição gerada automaticamente">
            <a:extLst>
              <a:ext uri="{FF2B5EF4-FFF2-40B4-BE49-F238E27FC236}">
                <a16:creationId xmlns:a16="http://schemas.microsoft.com/office/drawing/2014/main" id="{06C0E26A-50B4-6782-538A-03A34FF204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87" y="-1"/>
            <a:ext cx="10825111" cy="52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Forma, Círculo&#10;&#10;Descrição gerada automaticamente">
            <a:extLst>
              <a:ext uri="{FF2B5EF4-FFF2-40B4-BE49-F238E27FC236}">
                <a16:creationId xmlns:a16="http://schemas.microsoft.com/office/drawing/2014/main" id="{DF424412-9358-FBF9-CEB8-92F3A1FC63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1519"/>
            <a:ext cx="8315192" cy="48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F5D934-E434-F0A5-6E52-C66945BCF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75" y="106991"/>
            <a:ext cx="1600776" cy="3971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F936B63-55DB-E76D-E7B4-DC7C64677482}"/>
              </a:ext>
            </a:extLst>
          </p:cNvPr>
          <p:cNvSpPr txBox="1"/>
          <p:nvPr/>
        </p:nvSpPr>
        <p:spPr>
          <a:xfrm>
            <a:off x="1839506" y="1277567"/>
            <a:ext cx="8315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B2BA6"/>
                </a:solidFill>
                <a:latin typeface="Montserrat" panose="00000500000000000000" pitchFamily="2" charset="0"/>
              </a:rPr>
              <a:t>Quarta tensão: orçamento</a:t>
            </a:r>
            <a:endParaRPr lang="pt-BR" sz="2800" dirty="0">
              <a:solidFill>
                <a:srgbClr val="21A3B7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2806F8-5C60-8953-A370-C655BA1168AE}"/>
              </a:ext>
            </a:extLst>
          </p:cNvPr>
          <p:cNvSpPr txBox="1"/>
          <p:nvPr/>
        </p:nvSpPr>
        <p:spPr>
          <a:xfrm>
            <a:off x="594109" y="2913836"/>
            <a:ext cx="114000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B2BA6"/>
                </a:solidFill>
                <a:latin typeface="Montserrat" panose="00000500000000000000" pitchFamily="2" charset="0"/>
              </a:rPr>
              <a:t>Sem orçamento, não há política</a:t>
            </a:r>
          </a:p>
          <a:p>
            <a:pPr algn="ctr"/>
            <a:r>
              <a:rPr lang="pt-BR" sz="2800" dirty="0">
                <a:solidFill>
                  <a:srgbClr val="21A3B7"/>
                </a:solidFill>
                <a:latin typeface="Montserrat" panose="00000500000000000000" pitchFamily="2" charset="0"/>
              </a:rPr>
              <a:t>PPA, LDO e LOA em consonância com PNE/PEE/PME</a:t>
            </a:r>
          </a:p>
        </p:txBody>
      </p:sp>
    </p:spTree>
    <p:extLst>
      <p:ext uri="{BB962C8B-B14F-4D97-AF65-F5344CB8AC3E}">
        <p14:creationId xmlns:p14="http://schemas.microsoft.com/office/powerpoint/2010/main" val="4025938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</TotalTime>
  <Words>306</Words>
  <Application>Microsoft Office PowerPoint</Application>
  <PresentationFormat>Widescreen</PresentationFormat>
  <Paragraphs>68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Montserrat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Marcelo Martins</dc:creator>
  <cp:lastModifiedBy>Gilson Araújo</cp:lastModifiedBy>
  <cp:revision>7</cp:revision>
  <dcterms:created xsi:type="dcterms:W3CDTF">2023-08-17T21:10:20Z</dcterms:created>
  <dcterms:modified xsi:type="dcterms:W3CDTF">2026-04-07T15:22:47Z</dcterms:modified>
</cp:coreProperties>
</file>