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4" r:id="rId3"/>
    <p:sldId id="313" r:id="rId4"/>
    <p:sldId id="259" r:id="rId5"/>
    <p:sldId id="261" r:id="rId6"/>
    <p:sldId id="264" r:id="rId7"/>
    <p:sldId id="265" r:id="rId8"/>
    <p:sldId id="266" r:id="rId9"/>
    <p:sldId id="267" r:id="rId10"/>
    <p:sldId id="360" r:id="rId11"/>
    <p:sldId id="271" r:id="rId12"/>
    <p:sldId id="310" r:id="rId13"/>
    <p:sldId id="306" r:id="rId14"/>
    <p:sldId id="393" r:id="rId15"/>
    <p:sldId id="311" r:id="rId16"/>
    <p:sldId id="39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9668" y="393953"/>
            <a:ext cx="11000105" cy="1769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73E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092190" y="3533013"/>
            <a:ext cx="4480559" cy="81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73E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73E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23568" y="1685010"/>
            <a:ext cx="4730750" cy="4359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73E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206" y="6547497"/>
            <a:ext cx="970254" cy="1090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921" y="69291"/>
            <a:ext cx="11408156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73E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9333" y="2204720"/>
            <a:ext cx="9605010" cy="426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3200404"/>
            <a:ext cx="4212576" cy="3657596"/>
            <a:chOff x="0" y="0"/>
            <a:chExt cx="75850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84566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500" y="5578094"/>
              <a:ext cx="1162545" cy="12799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995" y="5578094"/>
              <a:ext cx="1162558" cy="12799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852742" y="1107851"/>
            <a:ext cx="6951184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b="1" spc="3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sz="6000" b="1" spc="-44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0" b="1" spc="229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Ações Articuladas: PAR 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7022" y="4343400"/>
            <a:ext cx="6951184" cy="104140"/>
          </a:xfrm>
          <a:custGeom>
            <a:avLst/>
            <a:gdLst/>
            <a:ahLst/>
            <a:cxnLst/>
            <a:rect l="l" t="t" r="r" b="b"/>
            <a:pathLst>
              <a:path w="3856990">
                <a:moveTo>
                  <a:pt x="0" y="0"/>
                </a:moveTo>
                <a:lnTo>
                  <a:pt x="3856481" y="0"/>
                </a:lnTo>
              </a:path>
            </a:pathLst>
          </a:custGeom>
          <a:ln w="19050">
            <a:solidFill>
              <a:srgbClr val="173E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0229" y="822858"/>
            <a:ext cx="2346378" cy="1676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74C2948-626F-44ED-A325-0F3C0AF8C8E0}"/>
              </a:ext>
            </a:extLst>
          </p:cNvPr>
          <p:cNvSpPr txBox="1"/>
          <p:nvPr/>
        </p:nvSpPr>
        <p:spPr>
          <a:xfrm>
            <a:off x="4956543" y="5029201"/>
            <a:ext cx="674358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Lançamento da rede de Articuladores dos municípios do Estado da Bahia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217" y="1795017"/>
            <a:ext cx="11791315" cy="3916679"/>
            <a:chOff x="420217" y="1795017"/>
            <a:chExt cx="11791315" cy="3916679"/>
          </a:xfrm>
        </p:grpSpPr>
        <p:sp>
          <p:nvSpPr>
            <p:cNvPr id="3" name="object 3"/>
            <p:cNvSpPr/>
            <p:nvPr/>
          </p:nvSpPr>
          <p:spPr>
            <a:xfrm>
              <a:off x="439267" y="1995472"/>
              <a:ext cx="11753215" cy="3696970"/>
            </a:xfrm>
            <a:custGeom>
              <a:avLst/>
              <a:gdLst/>
              <a:ahLst/>
              <a:cxnLst/>
              <a:rect l="l" t="t" r="r" b="b"/>
              <a:pathLst>
                <a:path w="11753215" h="3696970">
                  <a:moveTo>
                    <a:pt x="0" y="299925"/>
                  </a:moveTo>
                  <a:lnTo>
                    <a:pt x="30128" y="262563"/>
                  </a:lnTo>
                  <a:lnTo>
                    <a:pt x="60453" y="225717"/>
                  </a:lnTo>
                  <a:lnTo>
                    <a:pt x="91170" y="189907"/>
                  </a:lnTo>
                  <a:lnTo>
                    <a:pt x="122476" y="155652"/>
                  </a:lnTo>
                  <a:lnTo>
                    <a:pt x="154565" y="123473"/>
                  </a:lnTo>
                  <a:lnTo>
                    <a:pt x="187634" y="93889"/>
                  </a:lnTo>
                  <a:lnTo>
                    <a:pt x="221880" y="67420"/>
                  </a:lnTo>
                  <a:lnTo>
                    <a:pt x="257497" y="44586"/>
                  </a:lnTo>
                  <a:lnTo>
                    <a:pt x="294683" y="25908"/>
                  </a:lnTo>
                  <a:lnTo>
                    <a:pt x="333633" y="11904"/>
                  </a:lnTo>
                  <a:lnTo>
                    <a:pt x="374544" y="3094"/>
                  </a:lnTo>
                  <a:lnTo>
                    <a:pt x="417610" y="0"/>
                  </a:lnTo>
                  <a:lnTo>
                    <a:pt x="463029" y="3139"/>
                  </a:lnTo>
                  <a:lnTo>
                    <a:pt x="510997" y="13032"/>
                  </a:lnTo>
                  <a:lnTo>
                    <a:pt x="569707" y="29252"/>
                  </a:lnTo>
                  <a:lnTo>
                    <a:pt x="622544" y="45560"/>
                  </a:lnTo>
                  <a:lnTo>
                    <a:pt x="672821" y="64867"/>
                  </a:lnTo>
                  <a:lnTo>
                    <a:pt x="723853" y="90082"/>
                  </a:lnTo>
                  <a:lnTo>
                    <a:pt x="778952" y="124117"/>
                  </a:lnTo>
                  <a:lnTo>
                    <a:pt x="841432" y="169880"/>
                  </a:lnTo>
                  <a:lnTo>
                    <a:pt x="876476" y="198069"/>
                  </a:lnTo>
                  <a:lnTo>
                    <a:pt x="914607" y="230282"/>
                  </a:lnTo>
                  <a:lnTo>
                    <a:pt x="956240" y="266882"/>
                  </a:lnTo>
                  <a:lnTo>
                    <a:pt x="1001789" y="308233"/>
                  </a:lnTo>
                  <a:lnTo>
                    <a:pt x="1051668" y="354699"/>
                  </a:lnTo>
                  <a:lnTo>
                    <a:pt x="1106292" y="406643"/>
                  </a:lnTo>
                  <a:lnTo>
                    <a:pt x="1166074" y="464430"/>
                  </a:lnTo>
                  <a:lnTo>
                    <a:pt x="1231429" y="528422"/>
                  </a:lnTo>
                  <a:lnTo>
                    <a:pt x="1302772" y="598985"/>
                  </a:lnTo>
                  <a:lnTo>
                    <a:pt x="1380515" y="676480"/>
                  </a:lnTo>
                  <a:lnTo>
                    <a:pt x="1424768" y="722284"/>
                  </a:lnTo>
                  <a:lnTo>
                    <a:pt x="1471469" y="773514"/>
                  </a:lnTo>
                  <a:lnTo>
                    <a:pt x="1520509" y="829848"/>
                  </a:lnTo>
                  <a:lnTo>
                    <a:pt x="1545873" y="859828"/>
                  </a:lnTo>
                  <a:lnTo>
                    <a:pt x="1571781" y="890964"/>
                  </a:lnTo>
                  <a:lnTo>
                    <a:pt x="1598220" y="923216"/>
                  </a:lnTo>
                  <a:lnTo>
                    <a:pt x="1625176" y="956543"/>
                  </a:lnTo>
                  <a:lnTo>
                    <a:pt x="1652636" y="990904"/>
                  </a:lnTo>
                  <a:lnTo>
                    <a:pt x="1680587" y="1026261"/>
                  </a:lnTo>
                  <a:lnTo>
                    <a:pt x="1709014" y="1062572"/>
                  </a:lnTo>
                  <a:lnTo>
                    <a:pt x="1737905" y="1099798"/>
                  </a:lnTo>
                  <a:lnTo>
                    <a:pt x="1767246" y="1137898"/>
                  </a:lnTo>
                  <a:lnTo>
                    <a:pt x="1797023" y="1176833"/>
                  </a:lnTo>
                  <a:lnTo>
                    <a:pt x="1827224" y="1216561"/>
                  </a:lnTo>
                  <a:lnTo>
                    <a:pt x="1857833" y="1257043"/>
                  </a:lnTo>
                  <a:lnTo>
                    <a:pt x="1888838" y="1298239"/>
                  </a:lnTo>
                  <a:lnTo>
                    <a:pt x="1920226" y="1340108"/>
                  </a:lnTo>
                  <a:lnTo>
                    <a:pt x="1951983" y="1382611"/>
                  </a:lnTo>
                  <a:lnTo>
                    <a:pt x="1984095" y="1425707"/>
                  </a:lnTo>
                  <a:lnTo>
                    <a:pt x="2016549" y="1469356"/>
                  </a:lnTo>
                  <a:lnTo>
                    <a:pt x="2049331" y="1513518"/>
                  </a:lnTo>
                  <a:lnTo>
                    <a:pt x="2082429" y="1558152"/>
                  </a:lnTo>
                  <a:lnTo>
                    <a:pt x="2115827" y="1603219"/>
                  </a:lnTo>
                  <a:lnTo>
                    <a:pt x="2149514" y="1648679"/>
                  </a:lnTo>
                  <a:lnTo>
                    <a:pt x="2183475" y="1694490"/>
                  </a:lnTo>
                  <a:lnTo>
                    <a:pt x="2217696" y="1740614"/>
                  </a:lnTo>
                  <a:lnTo>
                    <a:pt x="2252166" y="1787009"/>
                  </a:lnTo>
                  <a:lnTo>
                    <a:pt x="2286869" y="1833636"/>
                  </a:lnTo>
                  <a:lnTo>
                    <a:pt x="2321792" y="1880454"/>
                  </a:lnTo>
                  <a:lnTo>
                    <a:pt x="2356923" y="1927424"/>
                  </a:lnTo>
                  <a:lnTo>
                    <a:pt x="2392246" y="1974505"/>
                  </a:lnTo>
                  <a:lnTo>
                    <a:pt x="2427750" y="2021657"/>
                  </a:lnTo>
                  <a:lnTo>
                    <a:pt x="2463420" y="2068839"/>
                  </a:lnTo>
                  <a:lnTo>
                    <a:pt x="2499243" y="2116012"/>
                  </a:lnTo>
                  <a:lnTo>
                    <a:pt x="2535206" y="2163136"/>
                  </a:lnTo>
                  <a:lnTo>
                    <a:pt x="2571294" y="2210170"/>
                  </a:lnTo>
                  <a:lnTo>
                    <a:pt x="2607494" y="2257074"/>
                  </a:lnTo>
                  <a:lnTo>
                    <a:pt x="2643794" y="2303809"/>
                  </a:lnTo>
                  <a:lnTo>
                    <a:pt x="2680179" y="2350333"/>
                  </a:lnTo>
                  <a:lnTo>
                    <a:pt x="2716636" y="2396606"/>
                  </a:lnTo>
                  <a:lnTo>
                    <a:pt x="2753151" y="2442589"/>
                  </a:lnTo>
                  <a:lnTo>
                    <a:pt x="2789711" y="2488241"/>
                  </a:lnTo>
                  <a:lnTo>
                    <a:pt x="2826303" y="2533523"/>
                  </a:lnTo>
                  <a:lnTo>
                    <a:pt x="2862912" y="2578393"/>
                  </a:lnTo>
                  <a:lnTo>
                    <a:pt x="2899526" y="2622812"/>
                  </a:lnTo>
                  <a:lnTo>
                    <a:pt x="2936131" y="2666740"/>
                  </a:lnTo>
                  <a:lnTo>
                    <a:pt x="2972713" y="2710136"/>
                  </a:lnTo>
                  <a:lnTo>
                    <a:pt x="3009259" y="2752961"/>
                  </a:lnTo>
                  <a:lnTo>
                    <a:pt x="3045755" y="2795173"/>
                  </a:lnTo>
                  <a:lnTo>
                    <a:pt x="3082188" y="2836734"/>
                  </a:lnTo>
                  <a:lnTo>
                    <a:pt x="3118545" y="2877602"/>
                  </a:lnTo>
                  <a:lnTo>
                    <a:pt x="3154812" y="2917738"/>
                  </a:lnTo>
                  <a:lnTo>
                    <a:pt x="3190975" y="2957101"/>
                  </a:lnTo>
                  <a:lnTo>
                    <a:pt x="3227020" y="2995652"/>
                  </a:lnTo>
                  <a:lnTo>
                    <a:pt x="3262936" y="3033349"/>
                  </a:lnTo>
                  <a:lnTo>
                    <a:pt x="3298707" y="3070154"/>
                  </a:lnTo>
                  <a:lnTo>
                    <a:pt x="3334320" y="3106025"/>
                  </a:lnTo>
                  <a:lnTo>
                    <a:pt x="3369763" y="3140923"/>
                  </a:lnTo>
                  <a:lnTo>
                    <a:pt x="3405021" y="3174807"/>
                  </a:lnTo>
                  <a:lnTo>
                    <a:pt x="3440080" y="3207638"/>
                  </a:lnTo>
                  <a:lnTo>
                    <a:pt x="3474929" y="3239374"/>
                  </a:lnTo>
                  <a:lnTo>
                    <a:pt x="3509552" y="3269977"/>
                  </a:lnTo>
                  <a:lnTo>
                    <a:pt x="3543936" y="3299405"/>
                  </a:lnTo>
                  <a:lnTo>
                    <a:pt x="3578068" y="3327619"/>
                  </a:lnTo>
                  <a:lnTo>
                    <a:pt x="3611935" y="3354578"/>
                  </a:lnTo>
                  <a:lnTo>
                    <a:pt x="3645523" y="3380242"/>
                  </a:lnTo>
                  <a:lnTo>
                    <a:pt x="3678818" y="3404572"/>
                  </a:lnTo>
                  <a:lnTo>
                    <a:pt x="3711807" y="3427526"/>
                  </a:lnTo>
                  <a:lnTo>
                    <a:pt x="3744476" y="3449065"/>
                  </a:lnTo>
                  <a:lnTo>
                    <a:pt x="3808802" y="3487736"/>
                  </a:lnTo>
                  <a:lnTo>
                    <a:pt x="3871687" y="3520265"/>
                  </a:lnTo>
                  <a:lnTo>
                    <a:pt x="3933024" y="3546329"/>
                  </a:lnTo>
                  <a:lnTo>
                    <a:pt x="3992705" y="3565607"/>
                  </a:lnTo>
                  <a:lnTo>
                    <a:pt x="4050621" y="3577778"/>
                  </a:lnTo>
                  <a:lnTo>
                    <a:pt x="4107098" y="3582325"/>
                  </a:lnTo>
                  <a:lnTo>
                    <a:pt x="4135003" y="3581240"/>
                  </a:lnTo>
                  <a:lnTo>
                    <a:pt x="4189919" y="3572358"/>
                  </a:lnTo>
                  <a:lnTo>
                    <a:pt x="4243691" y="3554911"/>
                  </a:lnTo>
                  <a:lnTo>
                    <a:pt x="4296379" y="3529357"/>
                  </a:lnTo>
                  <a:lnTo>
                    <a:pt x="4348044" y="3496152"/>
                  </a:lnTo>
                  <a:lnTo>
                    <a:pt x="4398745" y="3455757"/>
                  </a:lnTo>
                  <a:lnTo>
                    <a:pt x="4448544" y="3408628"/>
                  </a:lnTo>
                  <a:lnTo>
                    <a:pt x="4497499" y="3355224"/>
                  </a:lnTo>
                  <a:lnTo>
                    <a:pt x="4545671" y="3296003"/>
                  </a:lnTo>
                  <a:lnTo>
                    <a:pt x="4569482" y="3264354"/>
                  </a:lnTo>
                  <a:lnTo>
                    <a:pt x="4593120" y="3231423"/>
                  </a:lnTo>
                  <a:lnTo>
                    <a:pt x="4616592" y="3197266"/>
                  </a:lnTo>
                  <a:lnTo>
                    <a:pt x="4639906" y="3161942"/>
                  </a:lnTo>
                  <a:lnTo>
                    <a:pt x="4663069" y="3125507"/>
                  </a:lnTo>
                  <a:lnTo>
                    <a:pt x="4686089" y="3088019"/>
                  </a:lnTo>
                  <a:lnTo>
                    <a:pt x="4708974" y="3049534"/>
                  </a:lnTo>
                  <a:lnTo>
                    <a:pt x="4731730" y="3010111"/>
                  </a:lnTo>
                  <a:lnTo>
                    <a:pt x="4754366" y="2969806"/>
                  </a:lnTo>
                  <a:lnTo>
                    <a:pt x="4776888" y="2928677"/>
                  </a:lnTo>
                  <a:lnTo>
                    <a:pt x="4799305" y="2886780"/>
                  </a:lnTo>
                  <a:lnTo>
                    <a:pt x="4821623" y="2844174"/>
                  </a:lnTo>
                  <a:lnTo>
                    <a:pt x="4843851" y="2800915"/>
                  </a:lnTo>
                  <a:lnTo>
                    <a:pt x="4865996" y="2757061"/>
                  </a:lnTo>
                  <a:lnTo>
                    <a:pt x="4888066" y="2712669"/>
                  </a:lnTo>
                  <a:lnTo>
                    <a:pt x="4910067" y="2667797"/>
                  </a:lnTo>
                  <a:lnTo>
                    <a:pt x="4932008" y="2622500"/>
                  </a:lnTo>
                  <a:lnTo>
                    <a:pt x="4953895" y="2576838"/>
                  </a:lnTo>
                  <a:lnTo>
                    <a:pt x="4975737" y="2530866"/>
                  </a:lnTo>
                  <a:lnTo>
                    <a:pt x="4997541" y="2484643"/>
                  </a:lnTo>
                  <a:lnTo>
                    <a:pt x="5019315" y="2438226"/>
                  </a:lnTo>
                  <a:lnTo>
                    <a:pt x="5041066" y="2391671"/>
                  </a:lnTo>
                  <a:lnTo>
                    <a:pt x="5062801" y="2345037"/>
                  </a:lnTo>
                  <a:lnTo>
                    <a:pt x="5084528" y="2298379"/>
                  </a:lnTo>
                  <a:lnTo>
                    <a:pt x="5106254" y="2251757"/>
                  </a:lnTo>
                  <a:lnTo>
                    <a:pt x="5127988" y="2205226"/>
                  </a:lnTo>
                  <a:lnTo>
                    <a:pt x="5149736" y="2158845"/>
                  </a:lnTo>
                  <a:lnTo>
                    <a:pt x="5171506" y="2112670"/>
                  </a:lnTo>
                  <a:lnTo>
                    <a:pt x="5193306" y="2066758"/>
                  </a:lnTo>
                  <a:lnTo>
                    <a:pt x="5215143" y="2021168"/>
                  </a:lnTo>
                  <a:lnTo>
                    <a:pt x="5237024" y="1975956"/>
                  </a:lnTo>
                  <a:lnTo>
                    <a:pt x="5258958" y="1931179"/>
                  </a:lnTo>
                  <a:lnTo>
                    <a:pt x="5280951" y="1886895"/>
                  </a:lnTo>
                  <a:lnTo>
                    <a:pt x="5303011" y="1843161"/>
                  </a:lnTo>
                  <a:lnTo>
                    <a:pt x="5325146" y="1800035"/>
                  </a:lnTo>
                  <a:lnTo>
                    <a:pt x="5347363" y="1757573"/>
                  </a:lnTo>
                  <a:lnTo>
                    <a:pt x="5369670" y="1715833"/>
                  </a:lnTo>
                  <a:lnTo>
                    <a:pt x="5392073" y="1674871"/>
                  </a:lnTo>
                  <a:lnTo>
                    <a:pt x="5414582" y="1634747"/>
                  </a:lnTo>
                  <a:lnTo>
                    <a:pt x="5437203" y="1595516"/>
                  </a:lnTo>
                  <a:lnTo>
                    <a:pt x="5459943" y="1557235"/>
                  </a:lnTo>
                  <a:lnTo>
                    <a:pt x="5482811" y="1519963"/>
                  </a:lnTo>
                  <a:lnTo>
                    <a:pt x="5505813" y="1483756"/>
                  </a:lnTo>
                  <a:lnTo>
                    <a:pt x="5528958" y="1448672"/>
                  </a:lnTo>
                  <a:lnTo>
                    <a:pt x="5552252" y="1414768"/>
                  </a:lnTo>
                  <a:lnTo>
                    <a:pt x="5575704" y="1382101"/>
                  </a:lnTo>
                  <a:lnTo>
                    <a:pt x="5599320" y="1350729"/>
                  </a:lnTo>
                  <a:lnTo>
                    <a:pt x="5623109" y="1320708"/>
                  </a:lnTo>
                  <a:lnTo>
                    <a:pt x="5671233" y="1264951"/>
                  </a:lnTo>
                  <a:lnTo>
                    <a:pt x="5720137" y="1215288"/>
                  </a:lnTo>
                  <a:lnTo>
                    <a:pt x="5769879" y="1172178"/>
                  </a:lnTo>
                  <a:lnTo>
                    <a:pt x="5820522" y="1136077"/>
                  </a:lnTo>
                  <a:lnTo>
                    <a:pt x="5872123" y="1107446"/>
                  </a:lnTo>
                  <a:lnTo>
                    <a:pt x="5924745" y="1086740"/>
                  </a:lnTo>
                  <a:lnTo>
                    <a:pt x="5978446" y="1074420"/>
                  </a:lnTo>
                  <a:lnTo>
                    <a:pt x="6033287" y="1070942"/>
                  </a:lnTo>
                  <a:lnTo>
                    <a:pt x="6061115" y="1072529"/>
                  </a:lnTo>
                  <a:lnTo>
                    <a:pt x="6117458" y="1081787"/>
                  </a:lnTo>
                  <a:lnTo>
                    <a:pt x="6174684" y="1098832"/>
                  </a:lnTo>
                  <a:lnTo>
                    <a:pt x="6232750" y="1123273"/>
                  </a:lnTo>
                  <a:lnTo>
                    <a:pt x="6291616" y="1154722"/>
                  </a:lnTo>
                  <a:lnTo>
                    <a:pt x="6351240" y="1192787"/>
                  </a:lnTo>
                  <a:lnTo>
                    <a:pt x="6411581" y="1237078"/>
                  </a:lnTo>
                  <a:lnTo>
                    <a:pt x="6442007" y="1261437"/>
                  </a:lnTo>
                  <a:lnTo>
                    <a:pt x="6472597" y="1287206"/>
                  </a:lnTo>
                  <a:lnTo>
                    <a:pt x="6503345" y="1314336"/>
                  </a:lnTo>
                  <a:lnTo>
                    <a:pt x="6534247" y="1342779"/>
                  </a:lnTo>
                  <a:lnTo>
                    <a:pt x="6565297" y="1372486"/>
                  </a:lnTo>
                  <a:lnTo>
                    <a:pt x="6596490" y="1403408"/>
                  </a:lnTo>
                  <a:lnTo>
                    <a:pt x="6627820" y="1435497"/>
                  </a:lnTo>
                  <a:lnTo>
                    <a:pt x="6659284" y="1468703"/>
                  </a:lnTo>
                  <a:lnTo>
                    <a:pt x="6690875" y="1502978"/>
                  </a:lnTo>
                  <a:lnTo>
                    <a:pt x="6722588" y="1538273"/>
                  </a:lnTo>
                  <a:lnTo>
                    <a:pt x="6754418" y="1574539"/>
                  </a:lnTo>
                  <a:lnTo>
                    <a:pt x="6786360" y="1611728"/>
                  </a:lnTo>
                  <a:lnTo>
                    <a:pt x="6818409" y="1649790"/>
                  </a:lnTo>
                  <a:lnTo>
                    <a:pt x="6850560" y="1688678"/>
                  </a:lnTo>
                  <a:lnTo>
                    <a:pt x="6882807" y="1728341"/>
                  </a:lnTo>
                  <a:lnTo>
                    <a:pt x="6915146" y="1768732"/>
                  </a:lnTo>
                  <a:lnTo>
                    <a:pt x="6947570" y="1809801"/>
                  </a:lnTo>
                  <a:lnTo>
                    <a:pt x="6980076" y="1851501"/>
                  </a:lnTo>
                  <a:lnTo>
                    <a:pt x="7012657" y="1893781"/>
                  </a:lnTo>
                  <a:lnTo>
                    <a:pt x="7045309" y="1936594"/>
                  </a:lnTo>
                  <a:lnTo>
                    <a:pt x="7078027" y="1979890"/>
                  </a:lnTo>
                  <a:lnTo>
                    <a:pt x="7110804" y="2023621"/>
                  </a:lnTo>
                  <a:lnTo>
                    <a:pt x="7143637" y="2067738"/>
                  </a:lnTo>
                  <a:lnTo>
                    <a:pt x="7176520" y="2112192"/>
                  </a:lnTo>
                  <a:lnTo>
                    <a:pt x="7209447" y="2156935"/>
                  </a:lnTo>
                  <a:lnTo>
                    <a:pt x="7242414" y="2201917"/>
                  </a:lnTo>
                  <a:lnTo>
                    <a:pt x="7275416" y="2247090"/>
                  </a:lnTo>
                  <a:lnTo>
                    <a:pt x="7308446" y="2292405"/>
                  </a:lnTo>
                  <a:lnTo>
                    <a:pt x="7341501" y="2337813"/>
                  </a:lnTo>
                  <a:lnTo>
                    <a:pt x="7374575" y="2383266"/>
                  </a:lnTo>
                  <a:lnTo>
                    <a:pt x="7407662" y="2428714"/>
                  </a:lnTo>
                  <a:lnTo>
                    <a:pt x="7440758" y="2474110"/>
                  </a:lnTo>
                  <a:lnTo>
                    <a:pt x="7473858" y="2519403"/>
                  </a:lnTo>
                  <a:lnTo>
                    <a:pt x="7506955" y="2564547"/>
                  </a:lnTo>
                  <a:lnTo>
                    <a:pt x="7540046" y="2609490"/>
                  </a:lnTo>
                  <a:lnTo>
                    <a:pt x="7573125" y="2654186"/>
                  </a:lnTo>
                  <a:lnTo>
                    <a:pt x="7606186" y="2698585"/>
                  </a:lnTo>
                  <a:lnTo>
                    <a:pt x="7639225" y="2742638"/>
                  </a:lnTo>
                  <a:lnTo>
                    <a:pt x="7672236" y="2786296"/>
                  </a:lnTo>
                  <a:lnTo>
                    <a:pt x="7705215" y="2829512"/>
                  </a:lnTo>
                  <a:lnTo>
                    <a:pt x="7738155" y="2872235"/>
                  </a:lnTo>
                  <a:lnTo>
                    <a:pt x="7771052" y="2914417"/>
                  </a:lnTo>
                  <a:lnTo>
                    <a:pt x="7803902" y="2956010"/>
                  </a:lnTo>
                  <a:lnTo>
                    <a:pt x="7836697" y="2996965"/>
                  </a:lnTo>
                  <a:lnTo>
                    <a:pt x="7869434" y="3037232"/>
                  </a:lnTo>
                  <a:lnTo>
                    <a:pt x="7902107" y="3076764"/>
                  </a:lnTo>
                  <a:lnTo>
                    <a:pt x="7934711" y="3115511"/>
                  </a:lnTo>
                  <a:lnTo>
                    <a:pt x="7967241" y="3153424"/>
                  </a:lnTo>
                  <a:lnTo>
                    <a:pt x="7999692" y="3190455"/>
                  </a:lnTo>
                  <a:lnTo>
                    <a:pt x="8032058" y="3226556"/>
                  </a:lnTo>
                  <a:lnTo>
                    <a:pt x="8064335" y="3261676"/>
                  </a:lnTo>
                  <a:lnTo>
                    <a:pt x="8096517" y="3295768"/>
                  </a:lnTo>
                  <a:lnTo>
                    <a:pt x="8128598" y="3328782"/>
                  </a:lnTo>
                  <a:lnTo>
                    <a:pt x="8160575" y="3360671"/>
                  </a:lnTo>
                  <a:lnTo>
                    <a:pt x="8192441" y="3391384"/>
                  </a:lnTo>
                  <a:lnTo>
                    <a:pt x="8224192" y="3420874"/>
                  </a:lnTo>
                  <a:lnTo>
                    <a:pt x="8255822" y="3449092"/>
                  </a:lnTo>
                  <a:lnTo>
                    <a:pt x="8287326" y="3475988"/>
                  </a:lnTo>
                  <a:lnTo>
                    <a:pt x="8318699" y="3501514"/>
                  </a:lnTo>
                  <a:lnTo>
                    <a:pt x="8349936" y="3525621"/>
                  </a:lnTo>
                  <a:lnTo>
                    <a:pt x="8381032" y="3548261"/>
                  </a:lnTo>
                  <a:lnTo>
                    <a:pt x="8442778" y="3588943"/>
                  </a:lnTo>
                  <a:lnTo>
                    <a:pt x="8503897" y="3623170"/>
                  </a:lnTo>
                  <a:lnTo>
                    <a:pt x="8564347" y="3650551"/>
                  </a:lnTo>
                  <a:lnTo>
                    <a:pt x="8624087" y="3670696"/>
                  </a:lnTo>
                  <a:lnTo>
                    <a:pt x="8665426" y="3680813"/>
                  </a:lnTo>
                  <a:lnTo>
                    <a:pt x="8706932" y="3688421"/>
                  </a:lnTo>
                  <a:lnTo>
                    <a:pt x="8748591" y="3693597"/>
                  </a:lnTo>
                  <a:lnTo>
                    <a:pt x="8790388" y="3696415"/>
                  </a:lnTo>
                  <a:lnTo>
                    <a:pt x="8832312" y="3696950"/>
                  </a:lnTo>
                  <a:lnTo>
                    <a:pt x="8874346" y="3695277"/>
                  </a:lnTo>
                  <a:lnTo>
                    <a:pt x="8916479" y="3691471"/>
                  </a:lnTo>
                  <a:lnTo>
                    <a:pt x="8958696" y="3685608"/>
                  </a:lnTo>
                  <a:lnTo>
                    <a:pt x="9000983" y="3677762"/>
                  </a:lnTo>
                  <a:lnTo>
                    <a:pt x="9043327" y="3668008"/>
                  </a:lnTo>
                  <a:lnTo>
                    <a:pt x="9085713" y="3656421"/>
                  </a:lnTo>
                  <a:lnTo>
                    <a:pt x="9128129" y="3643076"/>
                  </a:lnTo>
                  <a:lnTo>
                    <a:pt x="9170560" y="3628049"/>
                  </a:lnTo>
                  <a:lnTo>
                    <a:pt x="9212992" y="3611415"/>
                  </a:lnTo>
                  <a:lnTo>
                    <a:pt x="9255413" y="3593247"/>
                  </a:lnTo>
                  <a:lnTo>
                    <a:pt x="9297807" y="3573622"/>
                  </a:lnTo>
                  <a:lnTo>
                    <a:pt x="9340162" y="3552615"/>
                  </a:lnTo>
                  <a:lnTo>
                    <a:pt x="9382463" y="3530300"/>
                  </a:lnTo>
                  <a:lnTo>
                    <a:pt x="9424697" y="3506753"/>
                  </a:lnTo>
                  <a:lnTo>
                    <a:pt x="9466850" y="3482048"/>
                  </a:lnTo>
                  <a:lnTo>
                    <a:pt x="9508909" y="3456261"/>
                  </a:lnTo>
                  <a:lnTo>
                    <a:pt x="9550859" y="3429467"/>
                  </a:lnTo>
                  <a:lnTo>
                    <a:pt x="9592686" y="3401740"/>
                  </a:lnTo>
                  <a:lnTo>
                    <a:pt x="9634378" y="3373156"/>
                  </a:lnTo>
                  <a:lnTo>
                    <a:pt x="9675920" y="3343790"/>
                  </a:lnTo>
                  <a:lnTo>
                    <a:pt x="9717299" y="3313716"/>
                  </a:lnTo>
                  <a:lnTo>
                    <a:pt x="9758500" y="3283010"/>
                  </a:lnTo>
                  <a:lnTo>
                    <a:pt x="9799511" y="3251747"/>
                  </a:lnTo>
                  <a:lnTo>
                    <a:pt x="9840316" y="3220002"/>
                  </a:lnTo>
                  <a:lnTo>
                    <a:pt x="9880904" y="3187850"/>
                  </a:lnTo>
                  <a:lnTo>
                    <a:pt x="9921259" y="3155366"/>
                  </a:lnTo>
                  <a:lnTo>
                    <a:pt x="9961368" y="3122625"/>
                  </a:lnTo>
                  <a:lnTo>
                    <a:pt x="10001217" y="3089701"/>
                  </a:lnTo>
                  <a:lnTo>
                    <a:pt x="10040793" y="3056671"/>
                  </a:lnTo>
                  <a:lnTo>
                    <a:pt x="10080081" y="3023609"/>
                  </a:lnTo>
                  <a:lnTo>
                    <a:pt x="10119069" y="2990590"/>
                  </a:lnTo>
                  <a:lnTo>
                    <a:pt x="10157741" y="2957689"/>
                  </a:lnTo>
                  <a:lnTo>
                    <a:pt x="10196086" y="2924981"/>
                  </a:lnTo>
                  <a:lnTo>
                    <a:pt x="10234088" y="2892542"/>
                  </a:lnTo>
                  <a:lnTo>
                    <a:pt x="10271734" y="2860445"/>
                  </a:lnTo>
                  <a:lnTo>
                    <a:pt x="10309010" y="2828767"/>
                  </a:lnTo>
                  <a:lnTo>
                    <a:pt x="10345902" y="2797582"/>
                  </a:lnTo>
                  <a:lnTo>
                    <a:pt x="10382398" y="2766966"/>
                  </a:lnTo>
                  <a:lnTo>
                    <a:pt x="10418482" y="2736993"/>
                  </a:lnTo>
                  <a:lnTo>
                    <a:pt x="10454142" y="2707738"/>
                  </a:lnTo>
                  <a:lnTo>
                    <a:pt x="10489363" y="2679276"/>
                  </a:lnTo>
                  <a:lnTo>
                    <a:pt x="10524131" y="2651683"/>
                  </a:lnTo>
                  <a:lnTo>
                    <a:pt x="10558434" y="2625034"/>
                  </a:lnTo>
                  <a:lnTo>
                    <a:pt x="10592257" y="2599403"/>
                  </a:lnTo>
                  <a:lnTo>
                    <a:pt x="10625586" y="2574866"/>
                  </a:lnTo>
                  <a:lnTo>
                    <a:pt x="10658408" y="2551497"/>
                  </a:lnTo>
                  <a:lnTo>
                    <a:pt x="10690709" y="2529371"/>
                  </a:lnTo>
                  <a:lnTo>
                    <a:pt x="10753692" y="2489152"/>
                  </a:lnTo>
                  <a:lnTo>
                    <a:pt x="10814427" y="2454807"/>
                  </a:lnTo>
                  <a:lnTo>
                    <a:pt x="10872802" y="2426937"/>
                  </a:lnTo>
                  <a:lnTo>
                    <a:pt x="11292746" y="2333457"/>
                  </a:lnTo>
                  <a:lnTo>
                    <a:pt x="11618271" y="2352309"/>
                  </a:lnTo>
                  <a:lnTo>
                    <a:pt x="11752732" y="2386911"/>
                  </a:lnTo>
                </a:path>
              </a:pathLst>
            </a:custGeom>
            <a:ln w="38100">
              <a:solidFill>
                <a:srgbClr val="D41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6693" y="1795017"/>
              <a:ext cx="1616075" cy="1490980"/>
            </a:xfrm>
            <a:custGeom>
              <a:avLst/>
              <a:gdLst/>
              <a:ahLst/>
              <a:cxnLst/>
              <a:rect l="l" t="t" r="r" b="b"/>
              <a:pathLst>
                <a:path w="1616075" h="1490979">
                  <a:moveTo>
                    <a:pt x="449402" y="208915"/>
                  </a:moveTo>
                  <a:lnTo>
                    <a:pt x="443458" y="161036"/>
                  </a:lnTo>
                  <a:lnTo>
                    <a:pt x="426554" y="117068"/>
                  </a:lnTo>
                  <a:lnTo>
                    <a:pt x="400037" y="78282"/>
                  </a:lnTo>
                  <a:lnTo>
                    <a:pt x="365239" y="45923"/>
                  </a:lnTo>
                  <a:lnTo>
                    <a:pt x="323519" y="21247"/>
                  </a:lnTo>
                  <a:lnTo>
                    <a:pt x="276212" y="5524"/>
                  </a:lnTo>
                  <a:lnTo>
                    <a:pt x="224701" y="0"/>
                  </a:lnTo>
                  <a:lnTo>
                    <a:pt x="173177" y="5524"/>
                  </a:lnTo>
                  <a:lnTo>
                    <a:pt x="125882" y="21247"/>
                  </a:lnTo>
                  <a:lnTo>
                    <a:pt x="84162" y="45923"/>
                  </a:lnTo>
                  <a:lnTo>
                    <a:pt x="49364" y="78282"/>
                  </a:lnTo>
                  <a:lnTo>
                    <a:pt x="22834" y="117068"/>
                  </a:lnTo>
                  <a:lnTo>
                    <a:pt x="5930" y="161036"/>
                  </a:lnTo>
                  <a:lnTo>
                    <a:pt x="0" y="208915"/>
                  </a:lnTo>
                  <a:lnTo>
                    <a:pt x="5930" y="256844"/>
                  </a:lnTo>
                  <a:lnTo>
                    <a:pt x="22834" y="300850"/>
                  </a:lnTo>
                  <a:lnTo>
                    <a:pt x="49364" y="339661"/>
                  </a:lnTo>
                  <a:lnTo>
                    <a:pt x="84162" y="372033"/>
                  </a:lnTo>
                  <a:lnTo>
                    <a:pt x="125882" y="396709"/>
                  </a:lnTo>
                  <a:lnTo>
                    <a:pt x="173177" y="412445"/>
                  </a:lnTo>
                  <a:lnTo>
                    <a:pt x="224701" y="417957"/>
                  </a:lnTo>
                  <a:lnTo>
                    <a:pt x="276212" y="412445"/>
                  </a:lnTo>
                  <a:lnTo>
                    <a:pt x="323519" y="396709"/>
                  </a:lnTo>
                  <a:lnTo>
                    <a:pt x="365239" y="372033"/>
                  </a:lnTo>
                  <a:lnTo>
                    <a:pt x="400037" y="339661"/>
                  </a:lnTo>
                  <a:lnTo>
                    <a:pt x="426554" y="300850"/>
                  </a:lnTo>
                  <a:lnTo>
                    <a:pt x="443458" y="256844"/>
                  </a:lnTo>
                  <a:lnTo>
                    <a:pt x="449402" y="208915"/>
                  </a:lnTo>
                  <a:close/>
                </a:path>
                <a:path w="1616075" h="1490979">
                  <a:moveTo>
                    <a:pt x="1615732" y="1282065"/>
                  </a:moveTo>
                  <a:lnTo>
                    <a:pt x="1609788" y="1234147"/>
                  </a:lnTo>
                  <a:lnTo>
                    <a:pt x="1592884" y="1190142"/>
                  </a:lnTo>
                  <a:lnTo>
                    <a:pt x="1566367" y="1151331"/>
                  </a:lnTo>
                  <a:lnTo>
                    <a:pt x="1531581" y="1118958"/>
                  </a:lnTo>
                  <a:lnTo>
                    <a:pt x="1489862" y="1094282"/>
                  </a:lnTo>
                  <a:lnTo>
                    <a:pt x="1442580" y="1078547"/>
                  </a:lnTo>
                  <a:lnTo>
                    <a:pt x="1391069" y="1073023"/>
                  </a:lnTo>
                  <a:lnTo>
                    <a:pt x="1339507" y="1078547"/>
                  </a:lnTo>
                  <a:lnTo>
                    <a:pt x="1292174" y="1094282"/>
                  </a:lnTo>
                  <a:lnTo>
                    <a:pt x="1250442" y="1118958"/>
                  </a:lnTo>
                  <a:lnTo>
                    <a:pt x="1215644" y="1151331"/>
                  </a:lnTo>
                  <a:lnTo>
                    <a:pt x="1189113" y="1190142"/>
                  </a:lnTo>
                  <a:lnTo>
                    <a:pt x="1172210" y="1234147"/>
                  </a:lnTo>
                  <a:lnTo>
                    <a:pt x="1166279" y="1282065"/>
                  </a:lnTo>
                  <a:lnTo>
                    <a:pt x="1172210" y="1329956"/>
                  </a:lnTo>
                  <a:lnTo>
                    <a:pt x="1189113" y="1373924"/>
                  </a:lnTo>
                  <a:lnTo>
                    <a:pt x="1215644" y="1412709"/>
                  </a:lnTo>
                  <a:lnTo>
                    <a:pt x="1250442" y="1445069"/>
                  </a:lnTo>
                  <a:lnTo>
                    <a:pt x="1292174" y="1469745"/>
                  </a:lnTo>
                  <a:lnTo>
                    <a:pt x="1339507" y="1485468"/>
                  </a:lnTo>
                  <a:lnTo>
                    <a:pt x="1391069" y="1490980"/>
                  </a:lnTo>
                  <a:lnTo>
                    <a:pt x="1442580" y="1485468"/>
                  </a:lnTo>
                  <a:lnTo>
                    <a:pt x="1489862" y="1469745"/>
                  </a:lnTo>
                  <a:lnTo>
                    <a:pt x="1531581" y="1445069"/>
                  </a:lnTo>
                  <a:lnTo>
                    <a:pt x="1566367" y="1412709"/>
                  </a:lnTo>
                  <a:lnTo>
                    <a:pt x="1592884" y="1373924"/>
                  </a:lnTo>
                  <a:lnTo>
                    <a:pt x="1609788" y="1329956"/>
                  </a:lnTo>
                  <a:lnTo>
                    <a:pt x="1615732" y="1282065"/>
                  </a:lnTo>
                  <a:close/>
                </a:path>
              </a:pathLst>
            </a:custGeom>
            <a:solidFill>
              <a:srgbClr val="17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96261" y="2935604"/>
            <a:ext cx="145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11145" y="4039615"/>
            <a:ext cx="449580" cy="418465"/>
          </a:xfrm>
          <a:custGeom>
            <a:avLst/>
            <a:gdLst/>
            <a:ahLst/>
            <a:cxnLst/>
            <a:rect l="l" t="t" r="r" b="b"/>
            <a:pathLst>
              <a:path w="449579" h="418464">
                <a:moveTo>
                  <a:pt x="224790" y="0"/>
                </a:moveTo>
                <a:lnTo>
                  <a:pt x="173229" y="5521"/>
                </a:lnTo>
                <a:lnTo>
                  <a:pt x="125907" y="21248"/>
                </a:lnTo>
                <a:lnTo>
                  <a:pt x="84171" y="45926"/>
                </a:lnTo>
                <a:lnTo>
                  <a:pt x="49365" y="78300"/>
                </a:lnTo>
                <a:lnTo>
                  <a:pt x="22837" y="117113"/>
                </a:lnTo>
                <a:lnTo>
                  <a:pt x="5933" y="161113"/>
                </a:lnTo>
                <a:lnTo>
                  <a:pt x="0" y="209041"/>
                </a:lnTo>
                <a:lnTo>
                  <a:pt x="5933" y="256923"/>
                </a:lnTo>
                <a:lnTo>
                  <a:pt x="22837" y="300889"/>
                </a:lnTo>
                <a:lnTo>
                  <a:pt x="49365" y="339680"/>
                </a:lnTo>
                <a:lnTo>
                  <a:pt x="84171" y="372040"/>
                </a:lnTo>
                <a:lnTo>
                  <a:pt x="125907" y="396711"/>
                </a:lnTo>
                <a:lnTo>
                  <a:pt x="173229" y="412436"/>
                </a:lnTo>
                <a:lnTo>
                  <a:pt x="224790" y="417956"/>
                </a:lnTo>
                <a:lnTo>
                  <a:pt x="276303" y="412436"/>
                </a:lnTo>
                <a:lnTo>
                  <a:pt x="323591" y="396711"/>
                </a:lnTo>
                <a:lnTo>
                  <a:pt x="365305" y="372040"/>
                </a:lnTo>
                <a:lnTo>
                  <a:pt x="400097" y="339680"/>
                </a:lnTo>
                <a:lnTo>
                  <a:pt x="426618" y="300889"/>
                </a:lnTo>
                <a:lnTo>
                  <a:pt x="443519" y="256923"/>
                </a:lnTo>
                <a:lnTo>
                  <a:pt x="449453" y="209041"/>
                </a:lnTo>
                <a:lnTo>
                  <a:pt x="443519" y="161113"/>
                </a:lnTo>
                <a:lnTo>
                  <a:pt x="426618" y="117113"/>
                </a:lnTo>
                <a:lnTo>
                  <a:pt x="400097" y="78300"/>
                </a:lnTo>
                <a:lnTo>
                  <a:pt x="365305" y="45926"/>
                </a:lnTo>
                <a:lnTo>
                  <a:pt x="323591" y="21248"/>
                </a:lnTo>
                <a:lnTo>
                  <a:pt x="276303" y="5521"/>
                </a:lnTo>
                <a:lnTo>
                  <a:pt x="224790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63036" y="4107307"/>
            <a:ext cx="145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73800" y="2868040"/>
            <a:ext cx="1651000" cy="1590040"/>
          </a:xfrm>
          <a:custGeom>
            <a:avLst/>
            <a:gdLst/>
            <a:ahLst/>
            <a:cxnLst/>
            <a:rect l="l" t="t" r="r" b="b"/>
            <a:pathLst>
              <a:path w="1651000" h="1590039">
                <a:moveTo>
                  <a:pt x="455422" y="209042"/>
                </a:moveTo>
                <a:lnTo>
                  <a:pt x="449402" y="161124"/>
                </a:lnTo>
                <a:lnTo>
                  <a:pt x="432269" y="117119"/>
                </a:lnTo>
                <a:lnTo>
                  <a:pt x="405384" y="78308"/>
                </a:lnTo>
                <a:lnTo>
                  <a:pt x="370116" y="45935"/>
                </a:lnTo>
                <a:lnTo>
                  <a:pt x="327837" y="21259"/>
                </a:lnTo>
                <a:lnTo>
                  <a:pt x="279908" y="5524"/>
                </a:lnTo>
                <a:lnTo>
                  <a:pt x="227711" y="0"/>
                </a:lnTo>
                <a:lnTo>
                  <a:pt x="175501" y="5524"/>
                </a:lnTo>
                <a:lnTo>
                  <a:pt x="127571" y="21259"/>
                </a:lnTo>
                <a:lnTo>
                  <a:pt x="85293" y="45935"/>
                </a:lnTo>
                <a:lnTo>
                  <a:pt x="50025" y="78308"/>
                </a:lnTo>
                <a:lnTo>
                  <a:pt x="23139" y="117119"/>
                </a:lnTo>
                <a:lnTo>
                  <a:pt x="6007" y="161124"/>
                </a:lnTo>
                <a:lnTo>
                  <a:pt x="0" y="209042"/>
                </a:lnTo>
                <a:lnTo>
                  <a:pt x="6007" y="256933"/>
                </a:lnTo>
                <a:lnTo>
                  <a:pt x="23139" y="300901"/>
                </a:lnTo>
                <a:lnTo>
                  <a:pt x="50025" y="339686"/>
                </a:lnTo>
                <a:lnTo>
                  <a:pt x="85293" y="372046"/>
                </a:lnTo>
                <a:lnTo>
                  <a:pt x="127571" y="396722"/>
                </a:lnTo>
                <a:lnTo>
                  <a:pt x="175501" y="412445"/>
                </a:lnTo>
                <a:lnTo>
                  <a:pt x="227711" y="417957"/>
                </a:lnTo>
                <a:lnTo>
                  <a:pt x="279908" y="412445"/>
                </a:lnTo>
                <a:lnTo>
                  <a:pt x="327837" y="396722"/>
                </a:lnTo>
                <a:lnTo>
                  <a:pt x="370116" y="372046"/>
                </a:lnTo>
                <a:lnTo>
                  <a:pt x="405384" y="339686"/>
                </a:lnTo>
                <a:lnTo>
                  <a:pt x="432269" y="300901"/>
                </a:lnTo>
                <a:lnTo>
                  <a:pt x="449402" y="256933"/>
                </a:lnTo>
                <a:lnTo>
                  <a:pt x="455422" y="209042"/>
                </a:lnTo>
                <a:close/>
              </a:path>
              <a:path w="1651000" h="1590039">
                <a:moveTo>
                  <a:pt x="1651000" y="1380617"/>
                </a:moveTo>
                <a:lnTo>
                  <a:pt x="1644980" y="1332699"/>
                </a:lnTo>
                <a:lnTo>
                  <a:pt x="1627847" y="1288694"/>
                </a:lnTo>
                <a:lnTo>
                  <a:pt x="1600962" y="1249883"/>
                </a:lnTo>
                <a:lnTo>
                  <a:pt x="1565694" y="1217510"/>
                </a:lnTo>
                <a:lnTo>
                  <a:pt x="1523415" y="1192834"/>
                </a:lnTo>
                <a:lnTo>
                  <a:pt x="1475486" y="1177099"/>
                </a:lnTo>
                <a:lnTo>
                  <a:pt x="1423289" y="1171575"/>
                </a:lnTo>
                <a:lnTo>
                  <a:pt x="1371079" y="1177099"/>
                </a:lnTo>
                <a:lnTo>
                  <a:pt x="1323149" y="1192834"/>
                </a:lnTo>
                <a:lnTo>
                  <a:pt x="1280871" y="1217510"/>
                </a:lnTo>
                <a:lnTo>
                  <a:pt x="1245603" y="1249883"/>
                </a:lnTo>
                <a:lnTo>
                  <a:pt x="1218717" y="1288694"/>
                </a:lnTo>
                <a:lnTo>
                  <a:pt x="1201585" y="1332699"/>
                </a:lnTo>
                <a:lnTo>
                  <a:pt x="1195578" y="1380617"/>
                </a:lnTo>
                <a:lnTo>
                  <a:pt x="1201585" y="1428508"/>
                </a:lnTo>
                <a:lnTo>
                  <a:pt x="1218717" y="1472476"/>
                </a:lnTo>
                <a:lnTo>
                  <a:pt x="1245603" y="1511261"/>
                </a:lnTo>
                <a:lnTo>
                  <a:pt x="1280871" y="1543621"/>
                </a:lnTo>
                <a:lnTo>
                  <a:pt x="1323149" y="1568297"/>
                </a:lnTo>
                <a:lnTo>
                  <a:pt x="1371079" y="1584020"/>
                </a:lnTo>
                <a:lnTo>
                  <a:pt x="1423289" y="1589532"/>
                </a:lnTo>
                <a:lnTo>
                  <a:pt x="1475486" y="1584020"/>
                </a:lnTo>
                <a:lnTo>
                  <a:pt x="1523415" y="1568297"/>
                </a:lnTo>
                <a:lnTo>
                  <a:pt x="1565694" y="1543621"/>
                </a:lnTo>
                <a:lnTo>
                  <a:pt x="1600962" y="1511261"/>
                </a:lnTo>
                <a:lnTo>
                  <a:pt x="1627847" y="1472476"/>
                </a:lnTo>
                <a:lnTo>
                  <a:pt x="1644980" y="1428508"/>
                </a:lnTo>
                <a:lnTo>
                  <a:pt x="1651000" y="1380617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21016" y="4107307"/>
            <a:ext cx="154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2489" y="5424678"/>
            <a:ext cx="455295" cy="418465"/>
          </a:xfrm>
          <a:custGeom>
            <a:avLst/>
            <a:gdLst/>
            <a:ahLst/>
            <a:cxnLst/>
            <a:rect l="l" t="t" r="r" b="b"/>
            <a:pathLst>
              <a:path w="455295" h="418464">
                <a:moveTo>
                  <a:pt x="227710" y="0"/>
                </a:moveTo>
                <a:lnTo>
                  <a:pt x="175468" y="5521"/>
                </a:lnTo>
                <a:lnTo>
                  <a:pt x="127527" y="21247"/>
                </a:lnTo>
                <a:lnTo>
                  <a:pt x="85249" y="45921"/>
                </a:lnTo>
                <a:lnTo>
                  <a:pt x="49995" y="78288"/>
                </a:lnTo>
                <a:lnTo>
                  <a:pt x="23128" y="117090"/>
                </a:lnTo>
                <a:lnTo>
                  <a:pt x="6008" y="161073"/>
                </a:lnTo>
                <a:lnTo>
                  <a:pt x="0" y="208978"/>
                </a:lnTo>
                <a:lnTo>
                  <a:pt x="6008" y="256890"/>
                </a:lnTo>
                <a:lnTo>
                  <a:pt x="23128" y="300872"/>
                </a:lnTo>
                <a:lnTo>
                  <a:pt x="49995" y="339669"/>
                </a:lnTo>
                <a:lnTo>
                  <a:pt x="85249" y="372027"/>
                </a:lnTo>
                <a:lnTo>
                  <a:pt x="127527" y="396693"/>
                </a:lnTo>
                <a:lnTo>
                  <a:pt x="175468" y="412413"/>
                </a:lnTo>
                <a:lnTo>
                  <a:pt x="227710" y="417931"/>
                </a:lnTo>
                <a:lnTo>
                  <a:pt x="279906" y="412413"/>
                </a:lnTo>
                <a:lnTo>
                  <a:pt x="327813" y="396693"/>
                </a:lnTo>
                <a:lnTo>
                  <a:pt x="370069" y="372027"/>
                </a:lnTo>
                <a:lnTo>
                  <a:pt x="405309" y="339669"/>
                </a:lnTo>
                <a:lnTo>
                  <a:pt x="432169" y="300872"/>
                </a:lnTo>
                <a:lnTo>
                  <a:pt x="449286" y="256890"/>
                </a:lnTo>
                <a:lnTo>
                  <a:pt x="455294" y="208978"/>
                </a:lnTo>
                <a:lnTo>
                  <a:pt x="449286" y="161073"/>
                </a:lnTo>
                <a:lnTo>
                  <a:pt x="432169" y="117090"/>
                </a:lnTo>
                <a:lnTo>
                  <a:pt x="405309" y="78288"/>
                </a:lnTo>
                <a:lnTo>
                  <a:pt x="370069" y="45921"/>
                </a:lnTo>
                <a:lnTo>
                  <a:pt x="327813" y="21247"/>
                </a:lnTo>
                <a:lnTo>
                  <a:pt x="279906" y="5521"/>
                </a:lnTo>
                <a:lnTo>
                  <a:pt x="227710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94217" y="5492292"/>
            <a:ext cx="1515110" cy="104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52729" algn="ctr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ts val="1675"/>
              </a:lnSpc>
              <a:spcBef>
                <a:spcPts val="1100"/>
              </a:spcBef>
            </a:pPr>
            <a:r>
              <a:rPr sz="1400" b="1" spc="-10" dirty="0">
                <a:latin typeface="Tahoma"/>
                <a:cs typeface="Tahoma"/>
              </a:rPr>
              <a:t>Síntese</a:t>
            </a:r>
            <a:endParaRPr sz="1400">
              <a:latin typeface="Tahoma"/>
              <a:cs typeface="Tahoma"/>
            </a:endParaRPr>
          </a:p>
          <a:p>
            <a:pPr marL="12065" marR="5080" algn="ctr">
              <a:lnSpc>
                <a:spcPts val="1689"/>
              </a:lnSpc>
              <a:spcBef>
                <a:spcPts val="45"/>
              </a:spcBef>
            </a:pPr>
            <a:r>
              <a:rPr sz="1400" spc="-10" dirty="0">
                <a:latin typeface="Verdana"/>
                <a:cs typeface="Verdana"/>
              </a:rPr>
              <a:t>Síntese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50" dirty="0">
                <a:latin typeface="Verdana"/>
                <a:cs typeface="Verdana"/>
              </a:rPr>
              <a:t>do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Plano </a:t>
            </a:r>
            <a:r>
              <a:rPr sz="1400" spc="-10" dirty="0">
                <a:latin typeface="Verdana"/>
                <a:cs typeface="Verdana"/>
              </a:rPr>
              <a:t>Executivo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5403" y="4064634"/>
            <a:ext cx="1743075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ahoma"/>
                <a:cs typeface="Tahoma"/>
              </a:rPr>
              <a:t>Painel</a:t>
            </a:r>
            <a:r>
              <a:rPr sz="1400" b="1" spc="100" dirty="0">
                <a:latin typeface="Tahoma"/>
                <a:cs typeface="Tahoma"/>
              </a:rPr>
              <a:t> </a:t>
            </a:r>
            <a:r>
              <a:rPr sz="1400" b="1" spc="65" dirty="0">
                <a:latin typeface="Tahoma"/>
                <a:cs typeface="Tahoma"/>
              </a:rPr>
              <a:t>de</a:t>
            </a:r>
            <a:r>
              <a:rPr sz="1400" b="1" spc="10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Insumos </a:t>
            </a:r>
            <a:r>
              <a:rPr sz="1400" spc="-10" dirty="0">
                <a:latin typeface="Verdana"/>
                <a:cs typeface="Verdana"/>
              </a:rPr>
              <a:t>Identifica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situação </a:t>
            </a:r>
            <a:r>
              <a:rPr sz="1400" dirty="0">
                <a:latin typeface="Verdana"/>
                <a:cs typeface="Verdana"/>
              </a:rPr>
              <a:t>das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condições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de</a:t>
            </a:r>
            <a:endParaRPr sz="14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5"/>
              </a:spcBef>
            </a:pPr>
            <a:r>
              <a:rPr sz="1400" spc="-10" dirty="0">
                <a:latin typeface="Verdana"/>
                <a:cs typeface="Verdana"/>
              </a:rPr>
              <a:t>oferta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100" y="1095501"/>
            <a:ext cx="1959610" cy="1035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ahoma"/>
                <a:cs typeface="Tahoma"/>
              </a:rPr>
              <a:t>Painel</a:t>
            </a:r>
            <a:r>
              <a:rPr sz="1400" b="1" spc="100" dirty="0">
                <a:latin typeface="Tahoma"/>
                <a:cs typeface="Tahoma"/>
              </a:rPr>
              <a:t> </a:t>
            </a:r>
            <a:r>
              <a:rPr sz="1400" b="1" spc="65" dirty="0">
                <a:latin typeface="Tahoma"/>
                <a:cs typeface="Tahoma"/>
              </a:rPr>
              <a:t>de</a:t>
            </a:r>
            <a:r>
              <a:rPr sz="1400" b="1" spc="10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Contexto </a:t>
            </a:r>
            <a:r>
              <a:rPr sz="1400" spc="-10" dirty="0">
                <a:latin typeface="Verdana"/>
                <a:cs typeface="Verdana"/>
              </a:rPr>
              <a:t>Explora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contexto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da </a:t>
            </a:r>
            <a:r>
              <a:rPr sz="1400" spc="-20" dirty="0">
                <a:latin typeface="Verdana"/>
                <a:cs typeface="Verdana"/>
              </a:rPr>
              <a:t>Rede</a:t>
            </a:r>
            <a:endParaRPr sz="1400">
              <a:latin typeface="Verdana"/>
              <a:cs typeface="Verdana"/>
            </a:endParaRPr>
          </a:p>
          <a:p>
            <a:pPr marR="239395" algn="ctr">
              <a:lnSpc>
                <a:spcPct val="100000"/>
              </a:lnSpc>
              <a:spcBef>
                <a:spcPts val="985"/>
              </a:spcBef>
            </a:pPr>
            <a:r>
              <a:rPr sz="1600" b="1" spc="-45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3131" y="3548888"/>
            <a:ext cx="2138045" cy="1094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41680">
              <a:lnSpc>
                <a:spcPct val="100699"/>
              </a:lnSpc>
              <a:spcBef>
                <a:spcPts val="90"/>
              </a:spcBef>
            </a:pPr>
            <a:r>
              <a:rPr sz="1400" b="1" spc="-10" dirty="0">
                <a:latin typeface="Tahoma"/>
                <a:cs typeface="Tahoma"/>
              </a:rPr>
              <a:t>Objetivos Intermediários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ts val="1680"/>
              </a:lnSpc>
              <a:spcBef>
                <a:spcPts val="45"/>
              </a:spcBef>
            </a:pPr>
            <a:r>
              <a:rPr sz="1400" dirty="0">
                <a:latin typeface="Verdana"/>
                <a:cs typeface="Verdana"/>
              </a:rPr>
              <a:t>Define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perspectivas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de </a:t>
            </a:r>
            <a:r>
              <a:rPr sz="1400" dirty="0">
                <a:latin typeface="Verdana"/>
                <a:cs typeface="Verdana"/>
              </a:rPr>
              <a:t>melhoria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das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condições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35"/>
              </a:lnSpc>
            </a:pPr>
            <a:r>
              <a:rPr sz="1400" dirty="0">
                <a:latin typeface="Verdana"/>
                <a:cs typeface="Verdana"/>
              </a:rPr>
              <a:t>de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oferta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processos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29883" y="2536951"/>
            <a:ext cx="2682875" cy="671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8940">
              <a:lnSpc>
                <a:spcPts val="1675"/>
              </a:lnSpc>
              <a:spcBef>
                <a:spcPts val="105"/>
              </a:spcBef>
            </a:pPr>
            <a:r>
              <a:rPr sz="1400" b="1" dirty="0">
                <a:latin typeface="Tahoma"/>
                <a:cs typeface="Tahoma"/>
              </a:rPr>
              <a:t>Objetivos</a:t>
            </a:r>
            <a:r>
              <a:rPr sz="1400" b="1" spc="80" dirty="0">
                <a:latin typeface="Tahoma"/>
                <a:cs typeface="Tahoma"/>
              </a:rPr>
              <a:t> </a:t>
            </a:r>
            <a:r>
              <a:rPr sz="1400" b="1" spc="65" dirty="0">
                <a:latin typeface="Tahoma"/>
                <a:cs typeface="Tahoma"/>
              </a:rPr>
              <a:t>de</a:t>
            </a:r>
            <a:r>
              <a:rPr sz="1400" b="1" spc="11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Resultados</a:t>
            </a:r>
            <a:endParaRPr sz="1400">
              <a:latin typeface="Tahoma"/>
              <a:cs typeface="Tahoma"/>
            </a:endParaRPr>
          </a:p>
          <a:p>
            <a:pPr marL="408940">
              <a:lnSpc>
                <a:spcPts val="1580"/>
              </a:lnSpc>
            </a:pPr>
            <a:r>
              <a:rPr sz="1400" dirty="0">
                <a:latin typeface="Verdana"/>
                <a:cs typeface="Verdana"/>
              </a:rPr>
              <a:t>Define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perspectivas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de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825"/>
              </a:lnSpc>
              <a:tabLst>
                <a:tab pos="408940" algn="l"/>
              </a:tabLst>
            </a:pPr>
            <a:r>
              <a:rPr sz="2400" b="1" spc="-75" baseline="1736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400" b="1" baseline="1736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400" dirty="0">
                <a:latin typeface="Verdana"/>
                <a:cs typeface="Verdana"/>
              </a:rPr>
              <a:t>melhoria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dos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resultados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62022" y="2175459"/>
            <a:ext cx="2007235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1400" b="1" dirty="0">
                <a:latin typeface="Tahoma"/>
                <a:cs typeface="Tahoma"/>
              </a:rPr>
              <a:t>Painel</a:t>
            </a:r>
            <a:r>
              <a:rPr sz="1400" b="1" spc="95" dirty="0">
                <a:latin typeface="Tahoma"/>
                <a:cs typeface="Tahoma"/>
              </a:rPr>
              <a:t> </a:t>
            </a:r>
            <a:r>
              <a:rPr sz="1400" b="1" spc="65" dirty="0">
                <a:latin typeface="Tahoma"/>
                <a:cs typeface="Tahoma"/>
              </a:rPr>
              <a:t>de</a:t>
            </a:r>
            <a:r>
              <a:rPr sz="1400" b="1" spc="110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Resultados </a:t>
            </a:r>
            <a:r>
              <a:rPr sz="1400" dirty="0">
                <a:latin typeface="Verdana"/>
                <a:cs typeface="Verdana"/>
              </a:rPr>
              <a:t>Identifica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resultados </a:t>
            </a:r>
            <a:r>
              <a:rPr sz="1400" dirty="0">
                <a:latin typeface="Verdana"/>
                <a:cs typeface="Verdana"/>
              </a:rPr>
              <a:t>educacionais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críticos, </a:t>
            </a:r>
            <a:r>
              <a:rPr sz="1400" dirty="0">
                <a:latin typeface="Verdana"/>
                <a:cs typeface="Verdana"/>
              </a:rPr>
              <a:t>relacionados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às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metas </a:t>
            </a:r>
            <a:r>
              <a:rPr sz="1400" dirty="0">
                <a:latin typeface="Verdana"/>
                <a:cs typeface="Verdana"/>
              </a:rPr>
              <a:t>dos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planos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decenais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28164" y="3354704"/>
            <a:ext cx="5981065" cy="2170430"/>
            <a:chOff x="1828164" y="3354704"/>
            <a:chExt cx="5981065" cy="2170430"/>
          </a:xfrm>
        </p:grpSpPr>
        <p:sp>
          <p:nvSpPr>
            <p:cNvPr id="18" name="object 18"/>
            <p:cNvSpPr/>
            <p:nvPr/>
          </p:nvSpPr>
          <p:spPr>
            <a:xfrm>
              <a:off x="1828165" y="3354704"/>
              <a:ext cx="5981065" cy="1366520"/>
            </a:xfrm>
            <a:custGeom>
              <a:avLst/>
              <a:gdLst/>
              <a:ahLst/>
              <a:cxnLst/>
              <a:rect l="l" t="t" r="r" b="b"/>
              <a:pathLst>
                <a:path w="5981065" h="1366520">
                  <a:moveTo>
                    <a:pt x="139700" y="33274"/>
                  </a:moveTo>
                  <a:lnTo>
                    <a:pt x="76200" y="33274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2799"/>
                  </a:lnTo>
                  <a:lnTo>
                    <a:pt x="139700" y="42799"/>
                  </a:lnTo>
                  <a:lnTo>
                    <a:pt x="139700" y="33274"/>
                  </a:lnTo>
                  <a:close/>
                </a:path>
                <a:path w="5981065" h="1366520">
                  <a:moveTo>
                    <a:pt x="244475" y="33274"/>
                  </a:moveTo>
                  <a:lnTo>
                    <a:pt x="168275" y="33274"/>
                  </a:lnTo>
                  <a:lnTo>
                    <a:pt x="168275" y="42799"/>
                  </a:lnTo>
                  <a:lnTo>
                    <a:pt x="244475" y="42799"/>
                  </a:lnTo>
                  <a:lnTo>
                    <a:pt x="244475" y="33274"/>
                  </a:lnTo>
                  <a:close/>
                </a:path>
                <a:path w="5981065" h="1366520">
                  <a:moveTo>
                    <a:pt x="349250" y="33274"/>
                  </a:moveTo>
                  <a:lnTo>
                    <a:pt x="273050" y="33274"/>
                  </a:lnTo>
                  <a:lnTo>
                    <a:pt x="273050" y="42799"/>
                  </a:lnTo>
                  <a:lnTo>
                    <a:pt x="349250" y="42799"/>
                  </a:lnTo>
                  <a:lnTo>
                    <a:pt x="349250" y="33274"/>
                  </a:lnTo>
                  <a:close/>
                </a:path>
                <a:path w="5981065" h="1366520">
                  <a:moveTo>
                    <a:pt x="454025" y="33274"/>
                  </a:moveTo>
                  <a:lnTo>
                    <a:pt x="377825" y="33274"/>
                  </a:lnTo>
                  <a:lnTo>
                    <a:pt x="377825" y="42799"/>
                  </a:lnTo>
                  <a:lnTo>
                    <a:pt x="454025" y="42799"/>
                  </a:lnTo>
                  <a:lnTo>
                    <a:pt x="454025" y="33274"/>
                  </a:lnTo>
                  <a:close/>
                </a:path>
                <a:path w="5981065" h="1366520">
                  <a:moveTo>
                    <a:pt x="558800" y="33274"/>
                  </a:moveTo>
                  <a:lnTo>
                    <a:pt x="482600" y="33274"/>
                  </a:lnTo>
                  <a:lnTo>
                    <a:pt x="482600" y="42799"/>
                  </a:lnTo>
                  <a:lnTo>
                    <a:pt x="558800" y="42799"/>
                  </a:lnTo>
                  <a:lnTo>
                    <a:pt x="558800" y="33274"/>
                  </a:lnTo>
                  <a:close/>
                </a:path>
                <a:path w="5981065" h="1366520">
                  <a:moveTo>
                    <a:pt x="663575" y="33274"/>
                  </a:moveTo>
                  <a:lnTo>
                    <a:pt x="587375" y="33274"/>
                  </a:lnTo>
                  <a:lnTo>
                    <a:pt x="587375" y="42799"/>
                  </a:lnTo>
                  <a:lnTo>
                    <a:pt x="663575" y="42799"/>
                  </a:lnTo>
                  <a:lnTo>
                    <a:pt x="663575" y="33274"/>
                  </a:lnTo>
                  <a:close/>
                </a:path>
                <a:path w="5981065" h="1366520">
                  <a:moveTo>
                    <a:pt x="768350" y="33274"/>
                  </a:moveTo>
                  <a:lnTo>
                    <a:pt x="692150" y="33274"/>
                  </a:lnTo>
                  <a:lnTo>
                    <a:pt x="692150" y="42799"/>
                  </a:lnTo>
                  <a:lnTo>
                    <a:pt x="768350" y="42799"/>
                  </a:lnTo>
                  <a:lnTo>
                    <a:pt x="768350" y="33274"/>
                  </a:lnTo>
                  <a:close/>
                </a:path>
                <a:path w="5981065" h="1366520">
                  <a:moveTo>
                    <a:pt x="873125" y="33274"/>
                  </a:moveTo>
                  <a:lnTo>
                    <a:pt x="796925" y="33274"/>
                  </a:lnTo>
                  <a:lnTo>
                    <a:pt x="796925" y="42799"/>
                  </a:lnTo>
                  <a:lnTo>
                    <a:pt x="873125" y="42799"/>
                  </a:lnTo>
                  <a:lnTo>
                    <a:pt x="873125" y="33274"/>
                  </a:lnTo>
                  <a:close/>
                </a:path>
                <a:path w="5981065" h="1366520">
                  <a:moveTo>
                    <a:pt x="977900" y="33274"/>
                  </a:moveTo>
                  <a:lnTo>
                    <a:pt x="901700" y="33274"/>
                  </a:lnTo>
                  <a:lnTo>
                    <a:pt x="901700" y="42799"/>
                  </a:lnTo>
                  <a:lnTo>
                    <a:pt x="977900" y="42799"/>
                  </a:lnTo>
                  <a:lnTo>
                    <a:pt x="977900" y="33274"/>
                  </a:lnTo>
                  <a:close/>
                </a:path>
                <a:path w="5981065" h="1366520">
                  <a:moveTo>
                    <a:pt x="1082675" y="33274"/>
                  </a:moveTo>
                  <a:lnTo>
                    <a:pt x="1006475" y="33274"/>
                  </a:lnTo>
                  <a:lnTo>
                    <a:pt x="1006475" y="42799"/>
                  </a:lnTo>
                  <a:lnTo>
                    <a:pt x="1082675" y="42799"/>
                  </a:lnTo>
                  <a:lnTo>
                    <a:pt x="1082675" y="33274"/>
                  </a:lnTo>
                  <a:close/>
                </a:path>
                <a:path w="5981065" h="1366520">
                  <a:moveTo>
                    <a:pt x="1139952" y="1323340"/>
                  </a:moveTo>
                  <a:lnTo>
                    <a:pt x="1076452" y="1323340"/>
                  </a:lnTo>
                  <a:lnTo>
                    <a:pt x="1076452" y="1289939"/>
                  </a:lnTo>
                  <a:lnTo>
                    <a:pt x="1000252" y="1328039"/>
                  </a:lnTo>
                  <a:lnTo>
                    <a:pt x="1076452" y="1366139"/>
                  </a:lnTo>
                  <a:lnTo>
                    <a:pt x="1076452" y="1332865"/>
                  </a:lnTo>
                  <a:lnTo>
                    <a:pt x="1139952" y="1332865"/>
                  </a:lnTo>
                  <a:lnTo>
                    <a:pt x="1139952" y="1323340"/>
                  </a:lnTo>
                  <a:close/>
                </a:path>
                <a:path w="5981065" h="1366520">
                  <a:moveTo>
                    <a:pt x="1187450" y="33274"/>
                  </a:moveTo>
                  <a:lnTo>
                    <a:pt x="1111250" y="33274"/>
                  </a:lnTo>
                  <a:lnTo>
                    <a:pt x="1111250" y="42799"/>
                  </a:lnTo>
                  <a:lnTo>
                    <a:pt x="1187450" y="42799"/>
                  </a:lnTo>
                  <a:lnTo>
                    <a:pt x="1187450" y="33274"/>
                  </a:lnTo>
                  <a:close/>
                </a:path>
                <a:path w="5981065" h="1366520">
                  <a:moveTo>
                    <a:pt x="1244727" y="1323340"/>
                  </a:moveTo>
                  <a:lnTo>
                    <a:pt x="1168527" y="1323340"/>
                  </a:lnTo>
                  <a:lnTo>
                    <a:pt x="1168527" y="1332865"/>
                  </a:lnTo>
                  <a:lnTo>
                    <a:pt x="1244727" y="1332865"/>
                  </a:lnTo>
                  <a:lnTo>
                    <a:pt x="1244727" y="1323340"/>
                  </a:lnTo>
                  <a:close/>
                </a:path>
                <a:path w="5981065" h="1366520">
                  <a:moveTo>
                    <a:pt x="1292225" y="33274"/>
                  </a:moveTo>
                  <a:lnTo>
                    <a:pt x="1216025" y="33274"/>
                  </a:lnTo>
                  <a:lnTo>
                    <a:pt x="1216025" y="42799"/>
                  </a:lnTo>
                  <a:lnTo>
                    <a:pt x="1292225" y="42799"/>
                  </a:lnTo>
                  <a:lnTo>
                    <a:pt x="1292225" y="33274"/>
                  </a:lnTo>
                  <a:close/>
                </a:path>
                <a:path w="5981065" h="1366520">
                  <a:moveTo>
                    <a:pt x="1349502" y="1323340"/>
                  </a:moveTo>
                  <a:lnTo>
                    <a:pt x="1273302" y="1323340"/>
                  </a:lnTo>
                  <a:lnTo>
                    <a:pt x="1273302" y="1332865"/>
                  </a:lnTo>
                  <a:lnTo>
                    <a:pt x="1349502" y="1332865"/>
                  </a:lnTo>
                  <a:lnTo>
                    <a:pt x="1349502" y="1323340"/>
                  </a:lnTo>
                  <a:close/>
                </a:path>
                <a:path w="5981065" h="1366520">
                  <a:moveTo>
                    <a:pt x="1397000" y="33274"/>
                  </a:moveTo>
                  <a:lnTo>
                    <a:pt x="1320800" y="33274"/>
                  </a:lnTo>
                  <a:lnTo>
                    <a:pt x="1320800" y="42799"/>
                  </a:lnTo>
                  <a:lnTo>
                    <a:pt x="1397000" y="42799"/>
                  </a:lnTo>
                  <a:lnTo>
                    <a:pt x="1397000" y="33274"/>
                  </a:lnTo>
                  <a:close/>
                </a:path>
                <a:path w="5981065" h="1366520">
                  <a:moveTo>
                    <a:pt x="1454264" y="1323340"/>
                  </a:moveTo>
                  <a:lnTo>
                    <a:pt x="1378077" y="1323340"/>
                  </a:lnTo>
                  <a:lnTo>
                    <a:pt x="1378077" y="1332865"/>
                  </a:lnTo>
                  <a:lnTo>
                    <a:pt x="1454264" y="1332865"/>
                  </a:lnTo>
                  <a:lnTo>
                    <a:pt x="1454264" y="1323340"/>
                  </a:lnTo>
                  <a:close/>
                </a:path>
                <a:path w="5981065" h="1366520">
                  <a:moveTo>
                    <a:pt x="1501775" y="33274"/>
                  </a:moveTo>
                  <a:lnTo>
                    <a:pt x="1425575" y="33274"/>
                  </a:lnTo>
                  <a:lnTo>
                    <a:pt x="1425575" y="42799"/>
                  </a:lnTo>
                  <a:lnTo>
                    <a:pt x="1501775" y="42799"/>
                  </a:lnTo>
                  <a:lnTo>
                    <a:pt x="1501775" y="33274"/>
                  </a:lnTo>
                  <a:close/>
                </a:path>
                <a:path w="5981065" h="1366520">
                  <a:moveTo>
                    <a:pt x="1559052" y="1323340"/>
                  </a:moveTo>
                  <a:lnTo>
                    <a:pt x="1482839" y="1323340"/>
                  </a:lnTo>
                  <a:lnTo>
                    <a:pt x="1482839" y="1332865"/>
                  </a:lnTo>
                  <a:lnTo>
                    <a:pt x="1559052" y="1332865"/>
                  </a:lnTo>
                  <a:lnTo>
                    <a:pt x="1559052" y="1323340"/>
                  </a:lnTo>
                  <a:close/>
                </a:path>
                <a:path w="5981065" h="1366520">
                  <a:moveTo>
                    <a:pt x="1606550" y="33274"/>
                  </a:moveTo>
                  <a:lnTo>
                    <a:pt x="1530350" y="33274"/>
                  </a:lnTo>
                  <a:lnTo>
                    <a:pt x="1530350" y="42799"/>
                  </a:lnTo>
                  <a:lnTo>
                    <a:pt x="1606550" y="42799"/>
                  </a:lnTo>
                  <a:lnTo>
                    <a:pt x="1606550" y="33274"/>
                  </a:lnTo>
                  <a:close/>
                </a:path>
                <a:path w="5981065" h="1366520">
                  <a:moveTo>
                    <a:pt x="1663827" y="1323340"/>
                  </a:moveTo>
                  <a:lnTo>
                    <a:pt x="1587627" y="1323340"/>
                  </a:lnTo>
                  <a:lnTo>
                    <a:pt x="1587627" y="1332865"/>
                  </a:lnTo>
                  <a:lnTo>
                    <a:pt x="1663827" y="1332865"/>
                  </a:lnTo>
                  <a:lnTo>
                    <a:pt x="1663827" y="1323340"/>
                  </a:lnTo>
                  <a:close/>
                </a:path>
                <a:path w="5981065" h="1366520">
                  <a:moveTo>
                    <a:pt x="1711325" y="33274"/>
                  </a:moveTo>
                  <a:lnTo>
                    <a:pt x="1635125" y="33274"/>
                  </a:lnTo>
                  <a:lnTo>
                    <a:pt x="1635125" y="42799"/>
                  </a:lnTo>
                  <a:lnTo>
                    <a:pt x="1711325" y="42799"/>
                  </a:lnTo>
                  <a:lnTo>
                    <a:pt x="1711325" y="33274"/>
                  </a:lnTo>
                  <a:close/>
                </a:path>
                <a:path w="5981065" h="1366520">
                  <a:moveTo>
                    <a:pt x="1768602" y="1323340"/>
                  </a:moveTo>
                  <a:lnTo>
                    <a:pt x="1692402" y="1323340"/>
                  </a:lnTo>
                  <a:lnTo>
                    <a:pt x="1692402" y="1332865"/>
                  </a:lnTo>
                  <a:lnTo>
                    <a:pt x="1768602" y="1332865"/>
                  </a:lnTo>
                  <a:lnTo>
                    <a:pt x="1768602" y="1323340"/>
                  </a:lnTo>
                  <a:close/>
                </a:path>
                <a:path w="5981065" h="1366520">
                  <a:moveTo>
                    <a:pt x="1816100" y="33274"/>
                  </a:moveTo>
                  <a:lnTo>
                    <a:pt x="1739900" y="33274"/>
                  </a:lnTo>
                  <a:lnTo>
                    <a:pt x="1739900" y="42799"/>
                  </a:lnTo>
                  <a:lnTo>
                    <a:pt x="1816100" y="42799"/>
                  </a:lnTo>
                  <a:lnTo>
                    <a:pt x="1816100" y="33274"/>
                  </a:lnTo>
                  <a:close/>
                </a:path>
                <a:path w="5981065" h="1366520">
                  <a:moveTo>
                    <a:pt x="1873377" y="1323340"/>
                  </a:moveTo>
                  <a:lnTo>
                    <a:pt x="1797177" y="1323340"/>
                  </a:lnTo>
                  <a:lnTo>
                    <a:pt x="1797177" y="1332865"/>
                  </a:lnTo>
                  <a:lnTo>
                    <a:pt x="1873377" y="1332865"/>
                  </a:lnTo>
                  <a:lnTo>
                    <a:pt x="1873377" y="1323340"/>
                  </a:lnTo>
                  <a:close/>
                </a:path>
                <a:path w="5981065" h="1366520">
                  <a:moveTo>
                    <a:pt x="1920875" y="33274"/>
                  </a:moveTo>
                  <a:lnTo>
                    <a:pt x="1844675" y="33274"/>
                  </a:lnTo>
                  <a:lnTo>
                    <a:pt x="1844675" y="42799"/>
                  </a:lnTo>
                  <a:lnTo>
                    <a:pt x="1920875" y="42799"/>
                  </a:lnTo>
                  <a:lnTo>
                    <a:pt x="1920875" y="33274"/>
                  </a:lnTo>
                  <a:close/>
                </a:path>
                <a:path w="5981065" h="1366520">
                  <a:moveTo>
                    <a:pt x="1978152" y="1323340"/>
                  </a:moveTo>
                  <a:lnTo>
                    <a:pt x="1901952" y="1323340"/>
                  </a:lnTo>
                  <a:lnTo>
                    <a:pt x="1901952" y="1332865"/>
                  </a:lnTo>
                  <a:lnTo>
                    <a:pt x="1978152" y="1332865"/>
                  </a:lnTo>
                  <a:lnTo>
                    <a:pt x="1978152" y="1323340"/>
                  </a:lnTo>
                  <a:close/>
                </a:path>
                <a:path w="5981065" h="1366520">
                  <a:moveTo>
                    <a:pt x="2025650" y="33274"/>
                  </a:moveTo>
                  <a:lnTo>
                    <a:pt x="1949450" y="33274"/>
                  </a:lnTo>
                  <a:lnTo>
                    <a:pt x="1949450" y="42799"/>
                  </a:lnTo>
                  <a:lnTo>
                    <a:pt x="2025650" y="42799"/>
                  </a:lnTo>
                  <a:lnTo>
                    <a:pt x="2025650" y="33274"/>
                  </a:lnTo>
                  <a:close/>
                </a:path>
                <a:path w="5981065" h="1366520">
                  <a:moveTo>
                    <a:pt x="2082927" y="1323340"/>
                  </a:moveTo>
                  <a:lnTo>
                    <a:pt x="2006727" y="1323340"/>
                  </a:lnTo>
                  <a:lnTo>
                    <a:pt x="2006727" y="1332865"/>
                  </a:lnTo>
                  <a:lnTo>
                    <a:pt x="2082927" y="1332865"/>
                  </a:lnTo>
                  <a:lnTo>
                    <a:pt x="2082927" y="1323340"/>
                  </a:lnTo>
                  <a:close/>
                </a:path>
                <a:path w="5981065" h="1366520">
                  <a:moveTo>
                    <a:pt x="2130425" y="33274"/>
                  </a:moveTo>
                  <a:lnTo>
                    <a:pt x="2054225" y="33274"/>
                  </a:lnTo>
                  <a:lnTo>
                    <a:pt x="2054225" y="42799"/>
                  </a:lnTo>
                  <a:lnTo>
                    <a:pt x="2130425" y="42799"/>
                  </a:lnTo>
                  <a:lnTo>
                    <a:pt x="2130425" y="33274"/>
                  </a:lnTo>
                  <a:close/>
                </a:path>
                <a:path w="5981065" h="1366520">
                  <a:moveTo>
                    <a:pt x="2187702" y="1323340"/>
                  </a:moveTo>
                  <a:lnTo>
                    <a:pt x="2111502" y="1323340"/>
                  </a:lnTo>
                  <a:lnTo>
                    <a:pt x="2111502" y="1332865"/>
                  </a:lnTo>
                  <a:lnTo>
                    <a:pt x="2187702" y="1332865"/>
                  </a:lnTo>
                  <a:lnTo>
                    <a:pt x="2187702" y="1323340"/>
                  </a:lnTo>
                  <a:close/>
                </a:path>
                <a:path w="5981065" h="1366520">
                  <a:moveTo>
                    <a:pt x="2235200" y="33274"/>
                  </a:moveTo>
                  <a:lnTo>
                    <a:pt x="2159000" y="33274"/>
                  </a:lnTo>
                  <a:lnTo>
                    <a:pt x="2159000" y="42799"/>
                  </a:lnTo>
                  <a:lnTo>
                    <a:pt x="2235200" y="42799"/>
                  </a:lnTo>
                  <a:lnTo>
                    <a:pt x="2235200" y="33274"/>
                  </a:lnTo>
                  <a:close/>
                </a:path>
                <a:path w="5981065" h="1366520">
                  <a:moveTo>
                    <a:pt x="2292477" y="1323340"/>
                  </a:moveTo>
                  <a:lnTo>
                    <a:pt x="2216277" y="1323340"/>
                  </a:lnTo>
                  <a:lnTo>
                    <a:pt x="2216277" y="1332865"/>
                  </a:lnTo>
                  <a:lnTo>
                    <a:pt x="2292477" y="1332865"/>
                  </a:lnTo>
                  <a:lnTo>
                    <a:pt x="2292477" y="1323340"/>
                  </a:lnTo>
                  <a:close/>
                </a:path>
                <a:path w="5981065" h="1366520">
                  <a:moveTo>
                    <a:pt x="2339975" y="33274"/>
                  </a:moveTo>
                  <a:lnTo>
                    <a:pt x="2263775" y="33274"/>
                  </a:lnTo>
                  <a:lnTo>
                    <a:pt x="2263775" y="42799"/>
                  </a:lnTo>
                  <a:lnTo>
                    <a:pt x="2339975" y="42799"/>
                  </a:lnTo>
                  <a:lnTo>
                    <a:pt x="2339975" y="33274"/>
                  </a:lnTo>
                  <a:close/>
                </a:path>
                <a:path w="5981065" h="1366520">
                  <a:moveTo>
                    <a:pt x="2397252" y="1323340"/>
                  </a:moveTo>
                  <a:lnTo>
                    <a:pt x="2321052" y="1323340"/>
                  </a:lnTo>
                  <a:lnTo>
                    <a:pt x="2321052" y="1332865"/>
                  </a:lnTo>
                  <a:lnTo>
                    <a:pt x="2397252" y="1332865"/>
                  </a:lnTo>
                  <a:lnTo>
                    <a:pt x="2397252" y="1323340"/>
                  </a:lnTo>
                  <a:close/>
                </a:path>
                <a:path w="5981065" h="1366520">
                  <a:moveTo>
                    <a:pt x="2444750" y="33274"/>
                  </a:moveTo>
                  <a:lnTo>
                    <a:pt x="2368550" y="33274"/>
                  </a:lnTo>
                  <a:lnTo>
                    <a:pt x="2368550" y="42799"/>
                  </a:lnTo>
                  <a:lnTo>
                    <a:pt x="2444750" y="42799"/>
                  </a:lnTo>
                  <a:lnTo>
                    <a:pt x="2444750" y="33274"/>
                  </a:lnTo>
                  <a:close/>
                </a:path>
                <a:path w="5981065" h="1366520">
                  <a:moveTo>
                    <a:pt x="2502027" y="1323340"/>
                  </a:moveTo>
                  <a:lnTo>
                    <a:pt x="2425827" y="1323340"/>
                  </a:lnTo>
                  <a:lnTo>
                    <a:pt x="2425827" y="1332865"/>
                  </a:lnTo>
                  <a:lnTo>
                    <a:pt x="2502027" y="1332865"/>
                  </a:lnTo>
                  <a:lnTo>
                    <a:pt x="2502027" y="1323340"/>
                  </a:lnTo>
                  <a:close/>
                </a:path>
                <a:path w="5981065" h="1366520">
                  <a:moveTo>
                    <a:pt x="2549525" y="33274"/>
                  </a:moveTo>
                  <a:lnTo>
                    <a:pt x="2473325" y="33274"/>
                  </a:lnTo>
                  <a:lnTo>
                    <a:pt x="2473325" y="42799"/>
                  </a:lnTo>
                  <a:lnTo>
                    <a:pt x="2549525" y="42799"/>
                  </a:lnTo>
                  <a:lnTo>
                    <a:pt x="2549525" y="33274"/>
                  </a:lnTo>
                  <a:close/>
                </a:path>
                <a:path w="5981065" h="1366520">
                  <a:moveTo>
                    <a:pt x="2606802" y="1323340"/>
                  </a:moveTo>
                  <a:lnTo>
                    <a:pt x="2530602" y="1323340"/>
                  </a:lnTo>
                  <a:lnTo>
                    <a:pt x="2530602" y="1332865"/>
                  </a:lnTo>
                  <a:lnTo>
                    <a:pt x="2606802" y="1332865"/>
                  </a:lnTo>
                  <a:lnTo>
                    <a:pt x="2606802" y="1323340"/>
                  </a:lnTo>
                  <a:close/>
                </a:path>
                <a:path w="5981065" h="1366520">
                  <a:moveTo>
                    <a:pt x="2654300" y="33274"/>
                  </a:moveTo>
                  <a:lnTo>
                    <a:pt x="2578100" y="33274"/>
                  </a:lnTo>
                  <a:lnTo>
                    <a:pt x="2578100" y="42799"/>
                  </a:lnTo>
                  <a:lnTo>
                    <a:pt x="2654300" y="42799"/>
                  </a:lnTo>
                  <a:lnTo>
                    <a:pt x="2654300" y="33274"/>
                  </a:lnTo>
                  <a:close/>
                </a:path>
                <a:path w="5981065" h="1366520">
                  <a:moveTo>
                    <a:pt x="2711577" y="1323340"/>
                  </a:moveTo>
                  <a:lnTo>
                    <a:pt x="2635377" y="1323340"/>
                  </a:lnTo>
                  <a:lnTo>
                    <a:pt x="2635377" y="1332865"/>
                  </a:lnTo>
                  <a:lnTo>
                    <a:pt x="2711577" y="1332865"/>
                  </a:lnTo>
                  <a:lnTo>
                    <a:pt x="2711577" y="1323340"/>
                  </a:lnTo>
                  <a:close/>
                </a:path>
                <a:path w="5981065" h="1366520">
                  <a:moveTo>
                    <a:pt x="2759075" y="33274"/>
                  </a:moveTo>
                  <a:lnTo>
                    <a:pt x="2682875" y="33274"/>
                  </a:lnTo>
                  <a:lnTo>
                    <a:pt x="2682875" y="42799"/>
                  </a:lnTo>
                  <a:lnTo>
                    <a:pt x="2759075" y="42799"/>
                  </a:lnTo>
                  <a:lnTo>
                    <a:pt x="2759075" y="33274"/>
                  </a:lnTo>
                  <a:close/>
                </a:path>
                <a:path w="5981065" h="1366520">
                  <a:moveTo>
                    <a:pt x="2816352" y="1323340"/>
                  </a:moveTo>
                  <a:lnTo>
                    <a:pt x="2740152" y="1323340"/>
                  </a:lnTo>
                  <a:lnTo>
                    <a:pt x="2740152" y="1332865"/>
                  </a:lnTo>
                  <a:lnTo>
                    <a:pt x="2816352" y="1332865"/>
                  </a:lnTo>
                  <a:lnTo>
                    <a:pt x="2816352" y="1323340"/>
                  </a:lnTo>
                  <a:close/>
                </a:path>
                <a:path w="5981065" h="1366520">
                  <a:moveTo>
                    <a:pt x="2863850" y="33274"/>
                  </a:moveTo>
                  <a:lnTo>
                    <a:pt x="2787650" y="33274"/>
                  </a:lnTo>
                  <a:lnTo>
                    <a:pt x="2787650" y="42799"/>
                  </a:lnTo>
                  <a:lnTo>
                    <a:pt x="2863850" y="42799"/>
                  </a:lnTo>
                  <a:lnTo>
                    <a:pt x="2863850" y="33274"/>
                  </a:lnTo>
                  <a:close/>
                </a:path>
                <a:path w="5981065" h="1366520">
                  <a:moveTo>
                    <a:pt x="2921127" y="1323340"/>
                  </a:moveTo>
                  <a:lnTo>
                    <a:pt x="2844927" y="1323340"/>
                  </a:lnTo>
                  <a:lnTo>
                    <a:pt x="2844927" y="1332865"/>
                  </a:lnTo>
                  <a:lnTo>
                    <a:pt x="2921127" y="1332865"/>
                  </a:lnTo>
                  <a:lnTo>
                    <a:pt x="2921127" y="1323340"/>
                  </a:lnTo>
                  <a:close/>
                </a:path>
                <a:path w="5981065" h="1366520">
                  <a:moveTo>
                    <a:pt x="2968625" y="33274"/>
                  </a:moveTo>
                  <a:lnTo>
                    <a:pt x="2892425" y="33274"/>
                  </a:lnTo>
                  <a:lnTo>
                    <a:pt x="2892425" y="42799"/>
                  </a:lnTo>
                  <a:lnTo>
                    <a:pt x="2968625" y="42799"/>
                  </a:lnTo>
                  <a:lnTo>
                    <a:pt x="2968625" y="33274"/>
                  </a:lnTo>
                  <a:close/>
                </a:path>
                <a:path w="5981065" h="1366520">
                  <a:moveTo>
                    <a:pt x="3025902" y="1323340"/>
                  </a:moveTo>
                  <a:lnTo>
                    <a:pt x="2949702" y="1323340"/>
                  </a:lnTo>
                  <a:lnTo>
                    <a:pt x="2949702" y="1332865"/>
                  </a:lnTo>
                  <a:lnTo>
                    <a:pt x="3025902" y="1332865"/>
                  </a:lnTo>
                  <a:lnTo>
                    <a:pt x="3025902" y="1323340"/>
                  </a:lnTo>
                  <a:close/>
                </a:path>
                <a:path w="5981065" h="1366520">
                  <a:moveTo>
                    <a:pt x="3073400" y="33274"/>
                  </a:moveTo>
                  <a:lnTo>
                    <a:pt x="2997200" y="33274"/>
                  </a:lnTo>
                  <a:lnTo>
                    <a:pt x="2997200" y="42799"/>
                  </a:lnTo>
                  <a:lnTo>
                    <a:pt x="3073400" y="42799"/>
                  </a:lnTo>
                  <a:lnTo>
                    <a:pt x="3073400" y="33274"/>
                  </a:lnTo>
                  <a:close/>
                </a:path>
                <a:path w="5981065" h="1366520">
                  <a:moveTo>
                    <a:pt x="3130677" y="1323340"/>
                  </a:moveTo>
                  <a:lnTo>
                    <a:pt x="3054477" y="1323340"/>
                  </a:lnTo>
                  <a:lnTo>
                    <a:pt x="3054477" y="1332865"/>
                  </a:lnTo>
                  <a:lnTo>
                    <a:pt x="3130677" y="1332865"/>
                  </a:lnTo>
                  <a:lnTo>
                    <a:pt x="3130677" y="1323340"/>
                  </a:lnTo>
                  <a:close/>
                </a:path>
                <a:path w="5981065" h="1366520">
                  <a:moveTo>
                    <a:pt x="3178175" y="33274"/>
                  </a:moveTo>
                  <a:lnTo>
                    <a:pt x="3101975" y="33274"/>
                  </a:lnTo>
                  <a:lnTo>
                    <a:pt x="3101975" y="42799"/>
                  </a:lnTo>
                  <a:lnTo>
                    <a:pt x="3178175" y="42799"/>
                  </a:lnTo>
                  <a:lnTo>
                    <a:pt x="3178175" y="33274"/>
                  </a:lnTo>
                  <a:close/>
                </a:path>
                <a:path w="5981065" h="1366520">
                  <a:moveTo>
                    <a:pt x="3235452" y="1323340"/>
                  </a:moveTo>
                  <a:lnTo>
                    <a:pt x="3159252" y="1323340"/>
                  </a:lnTo>
                  <a:lnTo>
                    <a:pt x="3159252" y="1332865"/>
                  </a:lnTo>
                  <a:lnTo>
                    <a:pt x="3235452" y="1332865"/>
                  </a:lnTo>
                  <a:lnTo>
                    <a:pt x="3235452" y="1323340"/>
                  </a:lnTo>
                  <a:close/>
                </a:path>
                <a:path w="5981065" h="1366520">
                  <a:moveTo>
                    <a:pt x="3282950" y="33274"/>
                  </a:moveTo>
                  <a:lnTo>
                    <a:pt x="3206750" y="33274"/>
                  </a:lnTo>
                  <a:lnTo>
                    <a:pt x="3206750" y="42799"/>
                  </a:lnTo>
                  <a:lnTo>
                    <a:pt x="3282950" y="42799"/>
                  </a:lnTo>
                  <a:lnTo>
                    <a:pt x="3282950" y="33274"/>
                  </a:lnTo>
                  <a:close/>
                </a:path>
                <a:path w="5981065" h="1366520">
                  <a:moveTo>
                    <a:pt x="3340227" y="1323340"/>
                  </a:moveTo>
                  <a:lnTo>
                    <a:pt x="3264027" y="1323340"/>
                  </a:lnTo>
                  <a:lnTo>
                    <a:pt x="3264027" y="1332865"/>
                  </a:lnTo>
                  <a:lnTo>
                    <a:pt x="3340227" y="1332865"/>
                  </a:lnTo>
                  <a:lnTo>
                    <a:pt x="3340227" y="1323340"/>
                  </a:lnTo>
                  <a:close/>
                </a:path>
                <a:path w="5981065" h="1366520">
                  <a:moveTo>
                    <a:pt x="3387725" y="33274"/>
                  </a:moveTo>
                  <a:lnTo>
                    <a:pt x="3311525" y="33274"/>
                  </a:lnTo>
                  <a:lnTo>
                    <a:pt x="3311525" y="42799"/>
                  </a:lnTo>
                  <a:lnTo>
                    <a:pt x="3387725" y="42799"/>
                  </a:lnTo>
                  <a:lnTo>
                    <a:pt x="3387725" y="33274"/>
                  </a:lnTo>
                  <a:close/>
                </a:path>
                <a:path w="5981065" h="1366520">
                  <a:moveTo>
                    <a:pt x="3445002" y="1323340"/>
                  </a:moveTo>
                  <a:lnTo>
                    <a:pt x="3368802" y="1323340"/>
                  </a:lnTo>
                  <a:lnTo>
                    <a:pt x="3368802" y="1332865"/>
                  </a:lnTo>
                  <a:lnTo>
                    <a:pt x="3445002" y="1332865"/>
                  </a:lnTo>
                  <a:lnTo>
                    <a:pt x="3445002" y="1323340"/>
                  </a:lnTo>
                  <a:close/>
                </a:path>
                <a:path w="5981065" h="1366520">
                  <a:moveTo>
                    <a:pt x="3492500" y="33274"/>
                  </a:moveTo>
                  <a:lnTo>
                    <a:pt x="3416300" y="33274"/>
                  </a:lnTo>
                  <a:lnTo>
                    <a:pt x="3416300" y="42799"/>
                  </a:lnTo>
                  <a:lnTo>
                    <a:pt x="3492500" y="42799"/>
                  </a:lnTo>
                  <a:lnTo>
                    <a:pt x="3492500" y="33274"/>
                  </a:lnTo>
                  <a:close/>
                </a:path>
                <a:path w="5981065" h="1366520">
                  <a:moveTo>
                    <a:pt x="3549777" y="1323340"/>
                  </a:moveTo>
                  <a:lnTo>
                    <a:pt x="3473577" y="1323340"/>
                  </a:lnTo>
                  <a:lnTo>
                    <a:pt x="3473577" y="1332865"/>
                  </a:lnTo>
                  <a:lnTo>
                    <a:pt x="3549777" y="1332865"/>
                  </a:lnTo>
                  <a:lnTo>
                    <a:pt x="3549777" y="1323340"/>
                  </a:lnTo>
                  <a:close/>
                </a:path>
                <a:path w="5981065" h="1366520">
                  <a:moveTo>
                    <a:pt x="3597275" y="33274"/>
                  </a:moveTo>
                  <a:lnTo>
                    <a:pt x="3521075" y="33274"/>
                  </a:lnTo>
                  <a:lnTo>
                    <a:pt x="3521075" y="42799"/>
                  </a:lnTo>
                  <a:lnTo>
                    <a:pt x="3597275" y="42799"/>
                  </a:lnTo>
                  <a:lnTo>
                    <a:pt x="3597275" y="33274"/>
                  </a:lnTo>
                  <a:close/>
                </a:path>
                <a:path w="5981065" h="1366520">
                  <a:moveTo>
                    <a:pt x="3654552" y="1323340"/>
                  </a:moveTo>
                  <a:lnTo>
                    <a:pt x="3578352" y="1323340"/>
                  </a:lnTo>
                  <a:lnTo>
                    <a:pt x="3578352" y="1332865"/>
                  </a:lnTo>
                  <a:lnTo>
                    <a:pt x="3654552" y="1332865"/>
                  </a:lnTo>
                  <a:lnTo>
                    <a:pt x="3654552" y="1323340"/>
                  </a:lnTo>
                  <a:close/>
                </a:path>
                <a:path w="5981065" h="1366520">
                  <a:moveTo>
                    <a:pt x="3702050" y="33274"/>
                  </a:moveTo>
                  <a:lnTo>
                    <a:pt x="3625850" y="33274"/>
                  </a:lnTo>
                  <a:lnTo>
                    <a:pt x="3625850" y="42799"/>
                  </a:lnTo>
                  <a:lnTo>
                    <a:pt x="3702050" y="42799"/>
                  </a:lnTo>
                  <a:lnTo>
                    <a:pt x="3702050" y="33274"/>
                  </a:lnTo>
                  <a:close/>
                </a:path>
                <a:path w="5981065" h="1366520">
                  <a:moveTo>
                    <a:pt x="3759327" y="1323340"/>
                  </a:moveTo>
                  <a:lnTo>
                    <a:pt x="3683127" y="1323340"/>
                  </a:lnTo>
                  <a:lnTo>
                    <a:pt x="3683127" y="1332865"/>
                  </a:lnTo>
                  <a:lnTo>
                    <a:pt x="3759327" y="1332865"/>
                  </a:lnTo>
                  <a:lnTo>
                    <a:pt x="3759327" y="1323340"/>
                  </a:lnTo>
                  <a:close/>
                </a:path>
                <a:path w="5981065" h="1366520">
                  <a:moveTo>
                    <a:pt x="3806825" y="33274"/>
                  </a:moveTo>
                  <a:lnTo>
                    <a:pt x="3730625" y="33274"/>
                  </a:lnTo>
                  <a:lnTo>
                    <a:pt x="3730625" y="42799"/>
                  </a:lnTo>
                  <a:lnTo>
                    <a:pt x="3806825" y="42799"/>
                  </a:lnTo>
                  <a:lnTo>
                    <a:pt x="3806825" y="33274"/>
                  </a:lnTo>
                  <a:close/>
                </a:path>
                <a:path w="5981065" h="1366520">
                  <a:moveTo>
                    <a:pt x="3864102" y="1323340"/>
                  </a:moveTo>
                  <a:lnTo>
                    <a:pt x="3787902" y="1323340"/>
                  </a:lnTo>
                  <a:lnTo>
                    <a:pt x="3787902" y="1332865"/>
                  </a:lnTo>
                  <a:lnTo>
                    <a:pt x="3864102" y="1332865"/>
                  </a:lnTo>
                  <a:lnTo>
                    <a:pt x="3864102" y="1323340"/>
                  </a:lnTo>
                  <a:close/>
                </a:path>
                <a:path w="5981065" h="1366520">
                  <a:moveTo>
                    <a:pt x="3911600" y="33274"/>
                  </a:moveTo>
                  <a:lnTo>
                    <a:pt x="3835400" y="33274"/>
                  </a:lnTo>
                  <a:lnTo>
                    <a:pt x="3835400" y="42799"/>
                  </a:lnTo>
                  <a:lnTo>
                    <a:pt x="3911600" y="42799"/>
                  </a:lnTo>
                  <a:lnTo>
                    <a:pt x="3911600" y="33274"/>
                  </a:lnTo>
                  <a:close/>
                </a:path>
                <a:path w="5981065" h="1366520">
                  <a:moveTo>
                    <a:pt x="3968877" y="1323340"/>
                  </a:moveTo>
                  <a:lnTo>
                    <a:pt x="3892677" y="1323340"/>
                  </a:lnTo>
                  <a:lnTo>
                    <a:pt x="3892677" y="1332865"/>
                  </a:lnTo>
                  <a:lnTo>
                    <a:pt x="3968877" y="1332865"/>
                  </a:lnTo>
                  <a:lnTo>
                    <a:pt x="3968877" y="1323340"/>
                  </a:lnTo>
                  <a:close/>
                </a:path>
                <a:path w="5981065" h="1366520">
                  <a:moveTo>
                    <a:pt x="4016375" y="33274"/>
                  </a:moveTo>
                  <a:lnTo>
                    <a:pt x="3940175" y="33274"/>
                  </a:lnTo>
                  <a:lnTo>
                    <a:pt x="3940175" y="42799"/>
                  </a:lnTo>
                  <a:lnTo>
                    <a:pt x="4016375" y="42799"/>
                  </a:lnTo>
                  <a:lnTo>
                    <a:pt x="4016375" y="33274"/>
                  </a:lnTo>
                  <a:close/>
                </a:path>
                <a:path w="5981065" h="1366520">
                  <a:moveTo>
                    <a:pt x="4073652" y="1323340"/>
                  </a:moveTo>
                  <a:lnTo>
                    <a:pt x="3997452" y="1323340"/>
                  </a:lnTo>
                  <a:lnTo>
                    <a:pt x="3997452" y="1332865"/>
                  </a:lnTo>
                  <a:lnTo>
                    <a:pt x="4073652" y="1332865"/>
                  </a:lnTo>
                  <a:lnTo>
                    <a:pt x="4073652" y="1323340"/>
                  </a:lnTo>
                  <a:close/>
                </a:path>
                <a:path w="5981065" h="1366520">
                  <a:moveTo>
                    <a:pt x="4121150" y="33274"/>
                  </a:moveTo>
                  <a:lnTo>
                    <a:pt x="4044950" y="33274"/>
                  </a:lnTo>
                  <a:lnTo>
                    <a:pt x="4044950" y="42799"/>
                  </a:lnTo>
                  <a:lnTo>
                    <a:pt x="4121150" y="42799"/>
                  </a:lnTo>
                  <a:lnTo>
                    <a:pt x="4121150" y="33274"/>
                  </a:lnTo>
                  <a:close/>
                </a:path>
                <a:path w="5981065" h="1366520">
                  <a:moveTo>
                    <a:pt x="4178427" y="1323340"/>
                  </a:moveTo>
                  <a:lnTo>
                    <a:pt x="4102227" y="1323340"/>
                  </a:lnTo>
                  <a:lnTo>
                    <a:pt x="4102227" y="1332865"/>
                  </a:lnTo>
                  <a:lnTo>
                    <a:pt x="4178427" y="1332865"/>
                  </a:lnTo>
                  <a:lnTo>
                    <a:pt x="4178427" y="1323340"/>
                  </a:lnTo>
                  <a:close/>
                </a:path>
                <a:path w="5981065" h="1366520">
                  <a:moveTo>
                    <a:pt x="4225925" y="33274"/>
                  </a:moveTo>
                  <a:lnTo>
                    <a:pt x="4149725" y="33274"/>
                  </a:lnTo>
                  <a:lnTo>
                    <a:pt x="4149725" y="42799"/>
                  </a:lnTo>
                  <a:lnTo>
                    <a:pt x="4225925" y="42799"/>
                  </a:lnTo>
                  <a:lnTo>
                    <a:pt x="4225925" y="33274"/>
                  </a:lnTo>
                  <a:close/>
                </a:path>
                <a:path w="5981065" h="1366520">
                  <a:moveTo>
                    <a:pt x="4283202" y="1323340"/>
                  </a:moveTo>
                  <a:lnTo>
                    <a:pt x="4207002" y="1323340"/>
                  </a:lnTo>
                  <a:lnTo>
                    <a:pt x="4207002" y="1332865"/>
                  </a:lnTo>
                  <a:lnTo>
                    <a:pt x="4283202" y="1332865"/>
                  </a:lnTo>
                  <a:lnTo>
                    <a:pt x="4283202" y="1323340"/>
                  </a:lnTo>
                  <a:close/>
                </a:path>
                <a:path w="5981065" h="1366520">
                  <a:moveTo>
                    <a:pt x="4330700" y="33274"/>
                  </a:moveTo>
                  <a:lnTo>
                    <a:pt x="4254500" y="33274"/>
                  </a:lnTo>
                  <a:lnTo>
                    <a:pt x="4254500" y="42799"/>
                  </a:lnTo>
                  <a:lnTo>
                    <a:pt x="4330700" y="42799"/>
                  </a:lnTo>
                  <a:lnTo>
                    <a:pt x="4330700" y="33274"/>
                  </a:lnTo>
                  <a:close/>
                </a:path>
                <a:path w="5981065" h="1366520">
                  <a:moveTo>
                    <a:pt x="4387977" y="1323340"/>
                  </a:moveTo>
                  <a:lnTo>
                    <a:pt x="4311777" y="1323340"/>
                  </a:lnTo>
                  <a:lnTo>
                    <a:pt x="4311777" y="1332865"/>
                  </a:lnTo>
                  <a:lnTo>
                    <a:pt x="4387977" y="1332865"/>
                  </a:lnTo>
                  <a:lnTo>
                    <a:pt x="4387977" y="1323340"/>
                  </a:lnTo>
                  <a:close/>
                </a:path>
                <a:path w="5981065" h="1366520">
                  <a:moveTo>
                    <a:pt x="4435475" y="33274"/>
                  </a:moveTo>
                  <a:lnTo>
                    <a:pt x="4359275" y="33274"/>
                  </a:lnTo>
                  <a:lnTo>
                    <a:pt x="4359275" y="42799"/>
                  </a:lnTo>
                  <a:lnTo>
                    <a:pt x="4435475" y="42799"/>
                  </a:lnTo>
                  <a:lnTo>
                    <a:pt x="4435475" y="33274"/>
                  </a:lnTo>
                  <a:close/>
                </a:path>
                <a:path w="5981065" h="1366520">
                  <a:moveTo>
                    <a:pt x="4492752" y="1323340"/>
                  </a:moveTo>
                  <a:lnTo>
                    <a:pt x="4416552" y="1323340"/>
                  </a:lnTo>
                  <a:lnTo>
                    <a:pt x="4416552" y="1332865"/>
                  </a:lnTo>
                  <a:lnTo>
                    <a:pt x="4492752" y="1332865"/>
                  </a:lnTo>
                  <a:lnTo>
                    <a:pt x="4492752" y="1323340"/>
                  </a:lnTo>
                  <a:close/>
                </a:path>
                <a:path w="5981065" h="1366520">
                  <a:moveTo>
                    <a:pt x="4540250" y="33274"/>
                  </a:moveTo>
                  <a:lnTo>
                    <a:pt x="4464050" y="33274"/>
                  </a:lnTo>
                  <a:lnTo>
                    <a:pt x="4464050" y="42799"/>
                  </a:lnTo>
                  <a:lnTo>
                    <a:pt x="4540250" y="42799"/>
                  </a:lnTo>
                  <a:lnTo>
                    <a:pt x="4540250" y="33274"/>
                  </a:lnTo>
                  <a:close/>
                </a:path>
                <a:path w="5981065" h="1366520">
                  <a:moveTo>
                    <a:pt x="4597527" y="1323340"/>
                  </a:moveTo>
                  <a:lnTo>
                    <a:pt x="4521327" y="1323340"/>
                  </a:lnTo>
                  <a:lnTo>
                    <a:pt x="4521327" y="1332865"/>
                  </a:lnTo>
                  <a:lnTo>
                    <a:pt x="4597527" y="1332865"/>
                  </a:lnTo>
                  <a:lnTo>
                    <a:pt x="4597527" y="1323340"/>
                  </a:lnTo>
                  <a:close/>
                </a:path>
                <a:path w="5981065" h="1366520">
                  <a:moveTo>
                    <a:pt x="4645025" y="33274"/>
                  </a:moveTo>
                  <a:lnTo>
                    <a:pt x="4568825" y="33274"/>
                  </a:lnTo>
                  <a:lnTo>
                    <a:pt x="4568825" y="42799"/>
                  </a:lnTo>
                  <a:lnTo>
                    <a:pt x="4645025" y="42799"/>
                  </a:lnTo>
                  <a:lnTo>
                    <a:pt x="4645025" y="33274"/>
                  </a:lnTo>
                  <a:close/>
                </a:path>
                <a:path w="5981065" h="1366520">
                  <a:moveTo>
                    <a:pt x="4702302" y="1323340"/>
                  </a:moveTo>
                  <a:lnTo>
                    <a:pt x="4626102" y="1323340"/>
                  </a:lnTo>
                  <a:lnTo>
                    <a:pt x="4626102" y="1332865"/>
                  </a:lnTo>
                  <a:lnTo>
                    <a:pt x="4702302" y="1332865"/>
                  </a:lnTo>
                  <a:lnTo>
                    <a:pt x="4702302" y="1323340"/>
                  </a:lnTo>
                  <a:close/>
                </a:path>
                <a:path w="5981065" h="1366520">
                  <a:moveTo>
                    <a:pt x="4749800" y="33274"/>
                  </a:moveTo>
                  <a:lnTo>
                    <a:pt x="4673600" y="33274"/>
                  </a:lnTo>
                  <a:lnTo>
                    <a:pt x="4673600" y="42799"/>
                  </a:lnTo>
                  <a:lnTo>
                    <a:pt x="4749800" y="42799"/>
                  </a:lnTo>
                  <a:lnTo>
                    <a:pt x="4749800" y="33274"/>
                  </a:lnTo>
                  <a:close/>
                </a:path>
                <a:path w="5981065" h="1366520">
                  <a:moveTo>
                    <a:pt x="4807077" y="1323340"/>
                  </a:moveTo>
                  <a:lnTo>
                    <a:pt x="4730877" y="1323340"/>
                  </a:lnTo>
                  <a:lnTo>
                    <a:pt x="4730877" y="1332865"/>
                  </a:lnTo>
                  <a:lnTo>
                    <a:pt x="4807077" y="1332865"/>
                  </a:lnTo>
                  <a:lnTo>
                    <a:pt x="4807077" y="1323340"/>
                  </a:lnTo>
                  <a:close/>
                </a:path>
                <a:path w="5981065" h="1366520">
                  <a:moveTo>
                    <a:pt x="4854575" y="33274"/>
                  </a:moveTo>
                  <a:lnTo>
                    <a:pt x="4778375" y="33274"/>
                  </a:lnTo>
                  <a:lnTo>
                    <a:pt x="4778375" y="42799"/>
                  </a:lnTo>
                  <a:lnTo>
                    <a:pt x="4854575" y="42799"/>
                  </a:lnTo>
                  <a:lnTo>
                    <a:pt x="4854575" y="33274"/>
                  </a:lnTo>
                  <a:close/>
                </a:path>
                <a:path w="5981065" h="1366520">
                  <a:moveTo>
                    <a:pt x="4911852" y="1323340"/>
                  </a:moveTo>
                  <a:lnTo>
                    <a:pt x="4835652" y="1323340"/>
                  </a:lnTo>
                  <a:lnTo>
                    <a:pt x="4835652" y="1332865"/>
                  </a:lnTo>
                  <a:lnTo>
                    <a:pt x="4911852" y="1332865"/>
                  </a:lnTo>
                  <a:lnTo>
                    <a:pt x="4911852" y="1323340"/>
                  </a:lnTo>
                  <a:close/>
                </a:path>
                <a:path w="5981065" h="1366520">
                  <a:moveTo>
                    <a:pt x="4980305" y="38100"/>
                  </a:moveTo>
                  <a:lnTo>
                    <a:pt x="4970653" y="33274"/>
                  </a:lnTo>
                  <a:lnTo>
                    <a:pt x="4904105" y="0"/>
                  </a:lnTo>
                  <a:lnTo>
                    <a:pt x="4904105" y="33274"/>
                  </a:lnTo>
                  <a:lnTo>
                    <a:pt x="4883150" y="33274"/>
                  </a:lnTo>
                  <a:lnTo>
                    <a:pt x="4883150" y="42799"/>
                  </a:lnTo>
                  <a:lnTo>
                    <a:pt x="4904105" y="42799"/>
                  </a:lnTo>
                  <a:lnTo>
                    <a:pt x="4904105" y="76200"/>
                  </a:lnTo>
                  <a:lnTo>
                    <a:pt x="4970907" y="42799"/>
                  </a:lnTo>
                  <a:lnTo>
                    <a:pt x="4980305" y="38100"/>
                  </a:lnTo>
                  <a:close/>
                </a:path>
                <a:path w="5981065" h="1366520">
                  <a:moveTo>
                    <a:pt x="5016627" y="1323340"/>
                  </a:moveTo>
                  <a:lnTo>
                    <a:pt x="4940427" y="1323340"/>
                  </a:lnTo>
                  <a:lnTo>
                    <a:pt x="4940427" y="1332865"/>
                  </a:lnTo>
                  <a:lnTo>
                    <a:pt x="5016627" y="1332865"/>
                  </a:lnTo>
                  <a:lnTo>
                    <a:pt x="5016627" y="1323340"/>
                  </a:lnTo>
                  <a:close/>
                </a:path>
                <a:path w="5981065" h="1366520">
                  <a:moveTo>
                    <a:pt x="5121402" y="1323340"/>
                  </a:moveTo>
                  <a:lnTo>
                    <a:pt x="5045202" y="1323340"/>
                  </a:lnTo>
                  <a:lnTo>
                    <a:pt x="5045202" y="1332865"/>
                  </a:lnTo>
                  <a:lnTo>
                    <a:pt x="5121402" y="1332865"/>
                  </a:lnTo>
                  <a:lnTo>
                    <a:pt x="5121402" y="1323340"/>
                  </a:lnTo>
                  <a:close/>
                </a:path>
                <a:path w="5981065" h="1366520">
                  <a:moveTo>
                    <a:pt x="5226177" y="1323340"/>
                  </a:moveTo>
                  <a:lnTo>
                    <a:pt x="5149977" y="1323340"/>
                  </a:lnTo>
                  <a:lnTo>
                    <a:pt x="5149977" y="1332865"/>
                  </a:lnTo>
                  <a:lnTo>
                    <a:pt x="5226177" y="1332865"/>
                  </a:lnTo>
                  <a:lnTo>
                    <a:pt x="5226177" y="1323340"/>
                  </a:lnTo>
                  <a:close/>
                </a:path>
                <a:path w="5981065" h="1366520">
                  <a:moveTo>
                    <a:pt x="5330952" y="1323340"/>
                  </a:moveTo>
                  <a:lnTo>
                    <a:pt x="5254752" y="1323340"/>
                  </a:lnTo>
                  <a:lnTo>
                    <a:pt x="5254752" y="1332865"/>
                  </a:lnTo>
                  <a:lnTo>
                    <a:pt x="5330952" y="1332865"/>
                  </a:lnTo>
                  <a:lnTo>
                    <a:pt x="5330952" y="1323340"/>
                  </a:lnTo>
                  <a:close/>
                </a:path>
                <a:path w="5981065" h="1366520">
                  <a:moveTo>
                    <a:pt x="5435727" y="1323340"/>
                  </a:moveTo>
                  <a:lnTo>
                    <a:pt x="5359527" y="1323340"/>
                  </a:lnTo>
                  <a:lnTo>
                    <a:pt x="5359527" y="1332865"/>
                  </a:lnTo>
                  <a:lnTo>
                    <a:pt x="5435727" y="1332865"/>
                  </a:lnTo>
                  <a:lnTo>
                    <a:pt x="5435727" y="1323340"/>
                  </a:lnTo>
                  <a:close/>
                </a:path>
                <a:path w="5981065" h="1366520">
                  <a:moveTo>
                    <a:pt x="5540502" y="1323340"/>
                  </a:moveTo>
                  <a:lnTo>
                    <a:pt x="5464302" y="1323340"/>
                  </a:lnTo>
                  <a:lnTo>
                    <a:pt x="5464302" y="1332865"/>
                  </a:lnTo>
                  <a:lnTo>
                    <a:pt x="5540502" y="1332865"/>
                  </a:lnTo>
                  <a:lnTo>
                    <a:pt x="5540502" y="1323340"/>
                  </a:lnTo>
                  <a:close/>
                </a:path>
                <a:path w="5981065" h="1366520">
                  <a:moveTo>
                    <a:pt x="5645277" y="1323340"/>
                  </a:moveTo>
                  <a:lnTo>
                    <a:pt x="5569077" y="1323340"/>
                  </a:lnTo>
                  <a:lnTo>
                    <a:pt x="5569077" y="1332865"/>
                  </a:lnTo>
                  <a:lnTo>
                    <a:pt x="5645277" y="1332865"/>
                  </a:lnTo>
                  <a:lnTo>
                    <a:pt x="5645277" y="1323340"/>
                  </a:lnTo>
                  <a:close/>
                </a:path>
                <a:path w="5981065" h="1366520">
                  <a:moveTo>
                    <a:pt x="5750052" y="1323340"/>
                  </a:moveTo>
                  <a:lnTo>
                    <a:pt x="5673852" y="1323340"/>
                  </a:lnTo>
                  <a:lnTo>
                    <a:pt x="5673852" y="1332865"/>
                  </a:lnTo>
                  <a:lnTo>
                    <a:pt x="5750052" y="1332865"/>
                  </a:lnTo>
                  <a:lnTo>
                    <a:pt x="5750052" y="1323340"/>
                  </a:lnTo>
                  <a:close/>
                </a:path>
                <a:path w="5981065" h="1366520">
                  <a:moveTo>
                    <a:pt x="5854827" y="1323340"/>
                  </a:moveTo>
                  <a:lnTo>
                    <a:pt x="5778627" y="1323340"/>
                  </a:lnTo>
                  <a:lnTo>
                    <a:pt x="5778627" y="1332865"/>
                  </a:lnTo>
                  <a:lnTo>
                    <a:pt x="5854827" y="1332865"/>
                  </a:lnTo>
                  <a:lnTo>
                    <a:pt x="5854827" y="1323340"/>
                  </a:lnTo>
                  <a:close/>
                </a:path>
                <a:path w="5981065" h="1366520">
                  <a:moveTo>
                    <a:pt x="5980557" y="1328039"/>
                  </a:moveTo>
                  <a:lnTo>
                    <a:pt x="5971159" y="1323340"/>
                  </a:lnTo>
                  <a:lnTo>
                    <a:pt x="5904357" y="1289939"/>
                  </a:lnTo>
                  <a:lnTo>
                    <a:pt x="5904357" y="1323340"/>
                  </a:lnTo>
                  <a:lnTo>
                    <a:pt x="5883402" y="1323340"/>
                  </a:lnTo>
                  <a:lnTo>
                    <a:pt x="5883402" y="1332865"/>
                  </a:lnTo>
                  <a:lnTo>
                    <a:pt x="5904357" y="1332865"/>
                  </a:lnTo>
                  <a:lnTo>
                    <a:pt x="5904357" y="1366139"/>
                  </a:lnTo>
                  <a:lnTo>
                    <a:pt x="5970905" y="1332865"/>
                  </a:lnTo>
                  <a:lnTo>
                    <a:pt x="5980557" y="1328039"/>
                  </a:lnTo>
                  <a:close/>
                </a:path>
              </a:pathLst>
            </a:custGeom>
            <a:solidFill>
              <a:srgbClr val="D4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11826" y="5106923"/>
              <a:ext cx="449580" cy="417830"/>
            </a:xfrm>
            <a:custGeom>
              <a:avLst/>
              <a:gdLst/>
              <a:ahLst/>
              <a:cxnLst/>
              <a:rect l="l" t="t" r="r" b="b"/>
              <a:pathLst>
                <a:path w="449579" h="417829">
                  <a:moveTo>
                    <a:pt x="224662" y="0"/>
                  </a:moveTo>
                  <a:lnTo>
                    <a:pt x="173149" y="5520"/>
                  </a:lnTo>
                  <a:lnTo>
                    <a:pt x="125861" y="21245"/>
                  </a:lnTo>
                  <a:lnTo>
                    <a:pt x="84147" y="45916"/>
                  </a:lnTo>
                  <a:lnTo>
                    <a:pt x="49355" y="78276"/>
                  </a:lnTo>
                  <a:lnTo>
                    <a:pt x="22834" y="117067"/>
                  </a:lnTo>
                  <a:lnTo>
                    <a:pt x="5933" y="161033"/>
                  </a:lnTo>
                  <a:lnTo>
                    <a:pt x="0" y="208914"/>
                  </a:lnTo>
                  <a:lnTo>
                    <a:pt x="5933" y="256836"/>
                  </a:lnTo>
                  <a:lnTo>
                    <a:pt x="22834" y="300817"/>
                  </a:lnTo>
                  <a:lnTo>
                    <a:pt x="49355" y="339606"/>
                  </a:lnTo>
                  <a:lnTo>
                    <a:pt x="84147" y="371953"/>
                  </a:lnTo>
                  <a:lnTo>
                    <a:pt x="125861" y="396606"/>
                  </a:lnTo>
                  <a:lnTo>
                    <a:pt x="173149" y="412315"/>
                  </a:lnTo>
                  <a:lnTo>
                    <a:pt x="224662" y="417829"/>
                  </a:lnTo>
                  <a:lnTo>
                    <a:pt x="276223" y="412315"/>
                  </a:lnTo>
                  <a:lnTo>
                    <a:pt x="323545" y="396606"/>
                  </a:lnTo>
                  <a:lnTo>
                    <a:pt x="365281" y="371953"/>
                  </a:lnTo>
                  <a:lnTo>
                    <a:pt x="400087" y="339606"/>
                  </a:lnTo>
                  <a:lnTo>
                    <a:pt x="426615" y="300817"/>
                  </a:lnTo>
                  <a:lnTo>
                    <a:pt x="443519" y="256836"/>
                  </a:lnTo>
                  <a:lnTo>
                    <a:pt x="449452" y="208914"/>
                  </a:lnTo>
                  <a:lnTo>
                    <a:pt x="443519" y="161033"/>
                  </a:lnTo>
                  <a:lnTo>
                    <a:pt x="426615" y="117067"/>
                  </a:lnTo>
                  <a:lnTo>
                    <a:pt x="400087" y="78276"/>
                  </a:lnTo>
                  <a:lnTo>
                    <a:pt x="365281" y="45916"/>
                  </a:lnTo>
                  <a:lnTo>
                    <a:pt x="323545" y="21245"/>
                  </a:lnTo>
                  <a:lnTo>
                    <a:pt x="276223" y="5520"/>
                  </a:lnTo>
                  <a:lnTo>
                    <a:pt x="224662" y="0"/>
                  </a:lnTo>
                  <a:close/>
                </a:path>
              </a:pathLst>
            </a:custGeom>
            <a:solidFill>
              <a:srgbClr val="17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45660" y="5174996"/>
            <a:ext cx="1889125" cy="1264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98450" algn="ctr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600">
              <a:latin typeface="Tahoma"/>
              <a:cs typeface="Tahoma"/>
            </a:endParaRPr>
          </a:p>
          <a:p>
            <a:pPr marL="12700" marR="5080" indent="-635" algn="ctr">
              <a:lnSpc>
                <a:spcPct val="100200"/>
              </a:lnSpc>
              <a:spcBef>
                <a:spcPts val="1100"/>
              </a:spcBef>
            </a:pPr>
            <a:r>
              <a:rPr sz="1400" b="1" dirty="0">
                <a:latin typeface="Tahoma"/>
                <a:cs typeface="Tahoma"/>
              </a:rPr>
              <a:t>Painel</a:t>
            </a:r>
            <a:r>
              <a:rPr sz="1400" b="1" spc="215" dirty="0">
                <a:latin typeface="Tahoma"/>
                <a:cs typeface="Tahoma"/>
              </a:rPr>
              <a:t> </a:t>
            </a:r>
            <a:r>
              <a:rPr sz="1400" b="1" spc="40" dirty="0">
                <a:latin typeface="Tahoma"/>
                <a:cs typeface="Tahoma"/>
              </a:rPr>
              <a:t>de Financiamento </a:t>
            </a:r>
            <a:r>
              <a:rPr sz="1400" spc="-10" dirty="0">
                <a:latin typeface="Verdana"/>
                <a:cs typeface="Verdana"/>
              </a:rPr>
              <a:t>Explora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orçamento previsto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disponível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04489" y="4886325"/>
            <a:ext cx="449580" cy="417830"/>
          </a:xfrm>
          <a:custGeom>
            <a:avLst/>
            <a:gdLst/>
            <a:ahLst/>
            <a:cxnLst/>
            <a:rect l="l" t="t" r="r" b="b"/>
            <a:pathLst>
              <a:path w="449579" h="417829">
                <a:moveTo>
                  <a:pt x="224662" y="0"/>
                </a:moveTo>
                <a:lnTo>
                  <a:pt x="173149" y="5520"/>
                </a:lnTo>
                <a:lnTo>
                  <a:pt x="125861" y="21245"/>
                </a:lnTo>
                <a:lnTo>
                  <a:pt x="84147" y="45916"/>
                </a:lnTo>
                <a:lnTo>
                  <a:pt x="49355" y="78276"/>
                </a:lnTo>
                <a:lnTo>
                  <a:pt x="22834" y="117067"/>
                </a:lnTo>
                <a:lnTo>
                  <a:pt x="5933" y="161033"/>
                </a:lnTo>
                <a:lnTo>
                  <a:pt x="0" y="208914"/>
                </a:lnTo>
                <a:lnTo>
                  <a:pt x="5933" y="256836"/>
                </a:lnTo>
                <a:lnTo>
                  <a:pt x="22834" y="300817"/>
                </a:lnTo>
                <a:lnTo>
                  <a:pt x="49355" y="339606"/>
                </a:lnTo>
                <a:lnTo>
                  <a:pt x="84147" y="371953"/>
                </a:lnTo>
                <a:lnTo>
                  <a:pt x="125861" y="396606"/>
                </a:lnTo>
                <a:lnTo>
                  <a:pt x="173149" y="412315"/>
                </a:lnTo>
                <a:lnTo>
                  <a:pt x="224662" y="417830"/>
                </a:lnTo>
                <a:lnTo>
                  <a:pt x="276176" y="412315"/>
                </a:lnTo>
                <a:lnTo>
                  <a:pt x="323464" y="396606"/>
                </a:lnTo>
                <a:lnTo>
                  <a:pt x="365178" y="371953"/>
                </a:lnTo>
                <a:lnTo>
                  <a:pt x="399970" y="339606"/>
                </a:lnTo>
                <a:lnTo>
                  <a:pt x="426491" y="300817"/>
                </a:lnTo>
                <a:lnTo>
                  <a:pt x="443392" y="256836"/>
                </a:lnTo>
                <a:lnTo>
                  <a:pt x="449325" y="208914"/>
                </a:lnTo>
                <a:lnTo>
                  <a:pt x="443392" y="161033"/>
                </a:lnTo>
                <a:lnTo>
                  <a:pt x="426491" y="117067"/>
                </a:lnTo>
                <a:lnTo>
                  <a:pt x="399970" y="78276"/>
                </a:lnTo>
                <a:lnTo>
                  <a:pt x="365178" y="45916"/>
                </a:lnTo>
                <a:lnTo>
                  <a:pt x="323464" y="21245"/>
                </a:lnTo>
                <a:lnTo>
                  <a:pt x="276176" y="5520"/>
                </a:lnTo>
                <a:lnTo>
                  <a:pt x="224662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47109" y="4954270"/>
            <a:ext cx="165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1724" y="5304218"/>
            <a:ext cx="2252345" cy="739140"/>
          </a:xfrm>
          <a:custGeom>
            <a:avLst/>
            <a:gdLst/>
            <a:ahLst/>
            <a:cxnLst/>
            <a:rect l="l" t="t" r="r" b="b"/>
            <a:pathLst>
              <a:path w="2252345" h="739139">
                <a:moveTo>
                  <a:pt x="2252091" y="0"/>
                </a:moveTo>
                <a:lnTo>
                  <a:pt x="0" y="0"/>
                </a:lnTo>
                <a:lnTo>
                  <a:pt x="0" y="738898"/>
                </a:lnTo>
                <a:lnTo>
                  <a:pt x="2252091" y="738898"/>
                </a:lnTo>
                <a:lnTo>
                  <a:pt x="2252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48814" y="5329173"/>
            <a:ext cx="1325245" cy="668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" algn="r">
              <a:lnSpc>
                <a:spcPct val="100400"/>
              </a:lnSpc>
              <a:spcBef>
                <a:spcPts val="95"/>
              </a:spcBef>
            </a:pPr>
            <a:r>
              <a:rPr sz="1400" b="1" spc="-10" dirty="0">
                <a:latin typeface="Tahoma"/>
                <a:cs typeface="Tahoma"/>
              </a:rPr>
              <a:t>Questionário </a:t>
            </a:r>
            <a:r>
              <a:rPr sz="1400" spc="-10" dirty="0">
                <a:latin typeface="Verdana"/>
                <a:cs typeface="Verdana"/>
              </a:rPr>
              <a:t>Complementa informações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045825" y="4258945"/>
            <a:ext cx="455930" cy="417830"/>
          </a:xfrm>
          <a:custGeom>
            <a:avLst/>
            <a:gdLst/>
            <a:ahLst/>
            <a:cxnLst/>
            <a:rect l="l" t="t" r="r" b="b"/>
            <a:pathLst>
              <a:path w="455929" h="417829">
                <a:moveTo>
                  <a:pt x="227710" y="0"/>
                </a:moveTo>
                <a:lnTo>
                  <a:pt x="175468" y="5514"/>
                </a:lnTo>
                <a:lnTo>
                  <a:pt x="127527" y="21223"/>
                </a:lnTo>
                <a:lnTo>
                  <a:pt x="85249" y="45876"/>
                </a:lnTo>
                <a:lnTo>
                  <a:pt x="49995" y="78223"/>
                </a:lnTo>
                <a:lnTo>
                  <a:pt x="23128" y="117012"/>
                </a:lnTo>
                <a:lnTo>
                  <a:pt x="6008" y="160993"/>
                </a:lnTo>
                <a:lnTo>
                  <a:pt x="0" y="208914"/>
                </a:lnTo>
                <a:lnTo>
                  <a:pt x="6008" y="256836"/>
                </a:lnTo>
                <a:lnTo>
                  <a:pt x="23128" y="300817"/>
                </a:lnTo>
                <a:lnTo>
                  <a:pt x="49995" y="339606"/>
                </a:lnTo>
                <a:lnTo>
                  <a:pt x="85249" y="371953"/>
                </a:lnTo>
                <a:lnTo>
                  <a:pt x="127527" y="396606"/>
                </a:lnTo>
                <a:lnTo>
                  <a:pt x="175468" y="412315"/>
                </a:lnTo>
                <a:lnTo>
                  <a:pt x="227710" y="417829"/>
                </a:lnTo>
                <a:lnTo>
                  <a:pt x="279913" y="412315"/>
                </a:lnTo>
                <a:lnTo>
                  <a:pt x="327838" y="396606"/>
                </a:lnTo>
                <a:lnTo>
                  <a:pt x="370119" y="371953"/>
                </a:lnTo>
                <a:lnTo>
                  <a:pt x="405386" y="339606"/>
                </a:lnTo>
                <a:lnTo>
                  <a:pt x="432271" y="300817"/>
                </a:lnTo>
                <a:lnTo>
                  <a:pt x="449406" y="256836"/>
                </a:lnTo>
                <a:lnTo>
                  <a:pt x="455422" y="208914"/>
                </a:lnTo>
                <a:lnTo>
                  <a:pt x="449406" y="160993"/>
                </a:lnTo>
                <a:lnTo>
                  <a:pt x="432271" y="117012"/>
                </a:lnTo>
                <a:lnTo>
                  <a:pt x="405386" y="78223"/>
                </a:lnTo>
                <a:lnTo>
                  <a:pt x="370119" y="45876"/>
                </a:lnTo>
                <a:lnTo>
                  <a:pt x="327838" y="21223"/>
                </a:lnTo>
                <a:lnTo>
                  <a:pt x="279913" y="5514"/>
                </a:lnTo>
                <a:lnTo>
                  <a:pt x="227710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626597" y="4326763"/>
            <a:ext cx="1486535" cy="1325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82880" algn="ctr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1600">
              <a:latin typeface="Tahoma"/>
              <a:cs typeface="Tahoma"/>
            </a:endParaRPr>
          </a:p>
          <a:p>
            <a:pPr marL="12700" marR="5080" indent="-635" algn="ctr">
              <a:lnSpc>
                <a:spcPct val="100299"/>
              </a:lnSpc>
              <a:spcBef>
                <a:spcPts val="1580"/>
              </a:spcBef>
            </a:pPr>
            <a:r>
              <a:rPr sz="1400" b="1" spc="50" dirty="0">
                <a:latin typeface="Tahoma"/>
                <a:cs typeface="Tahoma"/>
              </a:rPr>
              <a:t>Execução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e </a:t>
            </a:r>
            <a:r>
              <a:rPr sz="1400" b="1" spc="35" dirty="0">
                <a:latin typeface="Tahoma"/>
                <a:cs typeface="Tahoma"/>
              </a:rPr>
              <a:t>Monitoramento </a:t>
            </a:r>
            <a:r>
              <a:rPr sz="1400" dirty="0">
                <a:latin typeface="Verdana"/>
                <a:cs typeface="Verdana"/>
              </a:rPr>
              <a:t>Executa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as </a:t>
            </a:r>
            <a:r>
              <a:rPr sz="1400" dirty="0">
                <a:latin typeface="Verdana"/>
                <a:cs typeface="Verdana"/>
              </a:rPr>
              <a:t>ações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propostas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52450" y="290322"/>
            <a:ext cx="82417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30" dirty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sz="2800" b="1" spc="-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b="1" spc="-1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95" dirty="0"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sz="2800" b="1" spc="-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95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800" b="1" spc="-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45" dirty="0"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sz="2800" b="1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9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4721" y="885825"/>
            <a:ext cx="11558905" cy="0"/>
          </a:xfrm>
          <a:custGeom>
            <a:avLst/>
            <a:gdLst/>
            <a:ahLst/>
            <a:cxnLst/>
            <a:rect l="l" t="t" r="r" b="b"/>
            <a:pathLst>
              <a:path w="11558905">
                <a:moveTo>
                  <a:pt x="0" y="0"/>
                </a:moveTo>
                <a:lnTo>
                  <a:pt x="11558701" y="0"/>
                </a:lnTo>
              </a:path>
            </a:pathLst>
          </a:custGeom>
          <a:ln w="19050">
            <a:solidFill>
              <a:srgbClr val="173E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800" y="6497828"/>
            <a:ext cx="10147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Informação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Pública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206" y="6547498"/>
            <a:ext cx="970254" cy="1090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64785" y="852576"/>
            <a:ext cx="648398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200" b="1" spc="105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2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60" dirty="0"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r>
              <a:rPr sz="22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1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2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95" dirty="0"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sz="22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8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sz="22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>
                <a:latin typeface="Arial" panose="020B0604020202020204" pitchFamily="34" charset="0"/>
                <a:cs typeface="Arial" panose="020B0604020202020204" pitchFamily="34" charset="0"/>
              </a:rPr>
              <a:t>fortalecem</a:t>
            </a:r>
            <a:r>
              <a:rPr sz="22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2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95" dirty="0"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sz="22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85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sz="2200" b="1" dirty="0">
                <a:latin typeface="Arial" panose="020B0604020202020204" pitchFamily="34" charset="0"/>
                <a:cs typeface="Arial" panose="020B0604020202020204" pitchFamily="34" charset="0"/>
              </a:rPr>
              <a:t>Secretarias</a:t>
            </a:r>
            <a:r>
              <a:rPr sz="2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8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45" dirty="0">
                <a:latin typeface="Arial" panose="020B0604020202020204" pitchFamily="34" charset="0"/>
                <a:cs typeface="Arial" panose="020B0604020202020204" pitchFamily="34" charset="0"/>
              </a:rPr>
              <a:t>Educação.</a:t>
            </a:r>
            <a:r>
              <a:rPr sz="2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Estão</a:t>
            </a:r>
            <a:r>
              <a:rPr sz="220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ancoradas</a:t>
            </a:r>
            <a:r>
              <a:rPr sz="2200" spc="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sz="22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1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15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sz="22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PAR,</a:t>
            </a:r>
            <a:r>
              <a:rPr sz="220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1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r>
              <a:rPr sz="2200" spc="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expandem</a:t>
            </a:r>
            <a:r>
              <a:rPr sz="2200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2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sz="2200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200" spc="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</a:t>
            </a:r>
            <a:r>
              <a:rPr sz="2200" spc="-9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spc="-1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4785" y="3016355"/>
            <a:ext cx="6460490" cy="3659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Planejamentos</a:t>
            </a:r>
            <a:r>
              <a:rPr sz="22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130" dirty="0">
                <a:latin typeface="Arial" panose="020B0604020202020204" pitchFamily="34" charset="0"/>
                <a:cs typeface="Arial" panose="020B0604020202020204" pitchFamily="34" charset="0"/>
              </a:rPr>
              <a:t>bem</a:t>
            </a:r>
            <a:r>
              <a:rPr sz="22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elaborados,</a:t>
            </a:r>
            <a:r>
              <a:rPr sz="22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55" dirty="0">
                <a:latin typeface="Arial" panose="020B0604020202020204" pitchFamily="34" charset="0"/>
                <a:cs typeface="Arial" panose="020B0604020202020204" pitchFamily="34" charset="0"/>
              </a:rPr>
              <a:t>monitorados</a:t>
            </a:r>
            <a:r>
              <a:rPr sz="22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3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avaliados</a:t>
            </a:r>
            <a:r>
              <a:rPr sz="22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55" dirty="0">
                <a:latin typeface="Arial" panose="020B0604020202020204" pitchFamily="34" charset="0"/>
                <a:cs typeface="Arial" panose="020B0604020202020204" pitchFamily="34" charset="0"/>
              </a:rPr>
              <a:t>proporcionam</a:t>
            </a:r>
            <a:r>
              <a:rPr sz="22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sz="22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114" dirty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22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indicadores </a:t>
            </a:r>
            <a:r>
              <a:rPr sz="2200" spc="50" dirty="0">
                <a:latin typeface="Arial" panose="020B0604020202020204" pitchFamily="34" charset="0"/>
                <a:cs typeface="Arial" panose="020B0604020202020204" pitchFamily="34" charset="0"/>
              </a:rPr>
              <a:t>educacionais</a:t>
            </a:r>
            <a:r>
              <a:rPr sz="2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8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2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rede</a:t>
            </a:r>
            <a:r>
              <a:rPr lang="pt-BR" sz="22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07950">
              <a:lnSpc>
                <a:spcPct val="150000"/>
              </a:lnSpc>
              <a:spcBef>
                <a:spcPts val="1205"/>
              </a:spcBef>
            </a:pPr>
            <a:r>
              <a:rPr sz="2200" spc="18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60" dirty="0">
                <a:latin typeface="Arial" panose="020B0604020202020204" pitchFamily="34" charset="0"/>
                <a:cs typeface="Arial" panose="020B0604020202020204" pitchFamily="34" charset="0"/>
              </a:rPr>
              <a:t>colaboração</a:t>
            </a:r>
            <a:r>
              <a:rPr sz="22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sz="2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representantes</a:t>
            </a:r>
            <a:r>
              <a:rPr sz="22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10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65" dirty="0">
                <a:latin typeface="Arial" panose="020B0604020202020204" pitchFamily="34" charset="0"/>
                <a:cs typeface="Arial" panose="020B0604020202020204" pitchFamily="34" charset="0"/>
              </a:rPr>
              <a:t>redes </a:t>
            </a:r>
            <a:r>
              <a:rPr sz="2200" spc="45" dirty="0">
                <a:latin typeface="Arial" panose="020B0604020202020204" pitchFamily="34" charset="0"/>
                <a:cs typeface="Arial" panose="020B0604020202020204" pitchFamily="34" charset="0"/>
              </a:rPr>
              <a:t>estaduais</a:t>
            </a:r>
            <a:r>
              <a:rPr sz="2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8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municipais</a:t>
            </a:r>
            <a:r>
              <a:rPr sz="2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fortalece</a:t>
            </a:r>
            <a:r>
              <a:rPr sz="2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14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105" dirty="0"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sz="2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8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diagnóstico,</a:t>
            </a:r>
            <a:r>
              <a:rPr sz="22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  <a:t>planejamento,</a:t>
            </a:r>
            <a:r>
              <a:rPr sz="2200" spc="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latin typeface="Arial" panose="020B0604020202020204" pitchFamily="34" charset="0"/>
                <a:cs typeface="Arial" panose="020B0604020202020204" pitchFamily="34" charset="0"/>
              </a:rPr>
              <a:t>monitoramento</a:t>
            </a:r>
            <a:r>
              <a:rPr sz="2200" spc="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spc="3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200" spc="30" dirty="0">
                <a:latin typeface="Arial" panose="020B0604020202020204" pitchFamily="34" charset="0"/>
                <a:cs typeface="Arial" panose="020B0604020202020204" pitchFamily="34" charset="0"/>
              </a:rPr>
              <a:t> avaliação do PAR.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35206" y="0"/>
            <a:ext cx="257175" cy="6858000"/>
          </a:xfrm>
          <a:custGeom>
            <a:avLst/>
            <a:gdLst/>
            <a:ahLst/>
            <a:cxnLst/>
            <a:rect l="l" t="t" r="r" b="b"/>
            <a:pathLst>
              <a:path w="257175" h="6858000">
                <a:moveTo>
                  <a:pt x="0" y="0"/>
                </a:moveTo>
                <a:lnTo>
                  <a:pt x="0" y="6858000"/>
                </a:lnTo>
                <a:lnTo>
                  <a:pt x="256794" y="6858000"/>
                </a:lnTo>
                <a:lnTo>
                  <a:pt x="25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586" y="2497221"/>
            <a:ext cx="2734888" cy="19523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05549"/>
            <a:ext cx="1790699" cy="5524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3038" y="1676406"/>
            <a:ext cx="5562794" cy="110134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3986756"/>
            <a:ext cx="12192000" cy="2865120"/>
          </a:xfrm>
          <a:custGeom>
            <a:avLst/>
            <a:gdLst/>
            <a:ahLst/>
            <a:cxnLst/>
            <a:rect l="l" t="t" r="r" b="b"/>
            <a:pathLst>
              <a:path w="12192000" h="2865120">
                <a:moveTo>
                  <a:pt x="12192000" y="0"/>
                </a:moveTo>
                <a:lnTo>
                  <a:pt x="0" y="0"/>
                </a:lnTo>
                <a:lnTo>
                  <a:pt x="0" y="2864992"/>
                </a:lnTo>
                <a:lnTo>
                  <a:pt x="12192000" y="28649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9352" y="4726584"/>
            <a:ext cx="9835515" cy="156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200" spc="105" dirty="0">
                <a:solidFill>
                  <a:srgbClr val="FFFFFF"/>
                </a:solidFill>
              </a:rPr>
              <a:t>Mais</a:t>
            </a:r>
            <a:r>
              <a:rPr sz="2200" spc="-70" dirty="0">
                <a:solidFill>
                  <a:srgbClr val="FFFFFF"/>
                </a:solidFill>
              </a:rPr>
              <a:t> </a:t>
            </a:r>
            <a:r>
              <a:rPr sz="2200" spc="130" dirty="0">
                <a:solidFill>
                  <a:srgbClr val="FFFFFF"/>
                </a:solidFill>
              </a:rPr>
              <a:t>do</a:t>
            </a:r>
            <a:r>
              <a:rPr sz="2200" spc="-65" dirty="0">
                <a:solidFill>
                  <a:srgbClr val="FFFFFF"/>
                </a:solidFill>
              </a:rPr>
              <a:t> </a:t>
            </a:r>
            <a:r>
              <a:rPr sz="2200" spc="100" dirty="0">
                <a:solidFill>
                  <a:srgbClr val="FFFFFF"/>
                </a:solidFill>
              </a:rPr>
              <a:t>que</a:t>
            </a:r>
            <a:r>
              <a:rPr sz="2200" spc="-50" dirty="0">
                <a:solidFill>
                  <a:srgbClr val="FFFFFF"/>
                </a:solidFill>
              </a:rPr>
              <a:t> </a:t>
            </a:r>
            <a:r>
              <a:rPr sz="2200" spc="50" dirty="0">
                <a:solidFill>
                  <a:srgbClr val="FFFFFF"/>
                </a:solidFill>
              </a:rPr>
              <a:t>executores</a:t>
            </a:r>
            <a:r>
              <a:rPr sz="2200" spc="-15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pontuais,</a:t>
            </a:r>
            <a:r>
              <a:rPr sz="2200" spc="-25" dirty="0">
                <a:solidFill>
                  <a:srgbClr val="FFFFFF"/>
                </a:solidFill>
              </a:rPr>
              <a:t> </a:t>
            </a:r>
            <a:r>
              <a:rPr sz="2200" spc="140" dirty="0">
                <a:solidFill>
                  <a:srgbClr val="FFFFFF"/>
                </a:solidFill>
              </a:rPr>
              <a:t>os</a:t>
            </a:r>
            <a:r>
              <a:rPr sz="2200" spc="-55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articuladores</a:t>
            </a:r>
            <a:r>
              <a:rPr sz="2200" spc="-35" dirty="0">
                <a:solidFill>
                  <a:srgbClr val="FFFFFF"/>
                </a:solidFill>
              </a:rPr>
              <a:t> </a:t>
            </a:r>
            <a:r>
              <a:rPr sz="2200" spc="80" dirty="0">
                <a:solidFill>
                  <a:srgbClr val="FFFFFF"/>
                </a:solidFill>
              </a:rPr>
              <a:t>da</a:t>
            </a:r>
            <a:r>
              <a:rPr sz="2200" spc="-65" dirty="0">
                <a:solidFill>
                  <a:srgbClr val="FFFFFF"/>
                </a:solidFill>
              </a:rPr>
              <a:t> </a:t>
            </a:r>
            <a:r>
              <a:rPr sz="2200" spc="110" dirty="0">
                <a:solidFill>
                  <a:srgbClr val="FFFFFF"/>
                </a:solidFill>
              </a:rPr>
              <a:t>RenaPAR</a:t>
            </a:r>
            <a:r>
              <a:rPr sz="2200" spc="-45" dirty="0">
                <a:solidFill>
                  <a:srgbClr val="FFFFFF"/>
                </a:solidFill>
              </a:rPr>
              <a:t> </a:t>
            </a:r>
            <a:r>
              <a:rPr sz="2200" spc="114" dirty="0">
                <a:solidFill>
                  <a:srgbClr val="FFFFFF"/>
                </a:solidFill>
              </a:rPr>
              <a:t>passam</a:t>
            </a:r>
            <a:r>
              <a:rPr sz="2200" spc="-40" dirty="0">
                <a:solidFill>
                  <a:srgbClr val="FFFFFF"/>
                </a:solidFill>
              </a:rPr>
              <a:t> </a:t>
            </a:r>
            <a:r>
              <a:rPr sz="2200" spc="-50" dirty="0">
                <a:solidFill>
                  <a:srgbClr val="FFFFFF"/>
                </a:solidFill>
              </a:rPr>
              <a:t>a </a:t>
            </a:r>
            <a:r>
              <a:rPr sz="2200" spc="95" dirty="0">
                <a:solidFill>
                  <a:srgbClr val="FFFFFF"/>
                </a:solidFill>
              </a:rPr>
              <a:t>compor</a:t>
            </a:r>
            <a:r>
              <a:rPr sz="2200" spc="25" dirty="0">
                <a:solidFill>
                  <a:srgbClr val="FFFFFF"/>
                </a:solidFill>
              </a:rPr>
              <a:t> </a:t>
            </a:r>
            <a:r>
              <a:rPr sz="2200" b="1" spc="85" dirty="0">
                <a:solidFill>
                  <a:srgbClr val="FFFFFF"/>
                </a:solidFill>
                <a:latin typeface="Trebuchet MS"/>
                <a:cs typeface="Trebuchet MS"/>
              </a:rPr>
              <a:t>uma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rede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permanente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2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65" dirty="0">
                <a:solidFill>
                  <a:srgbClr val="FFFFFF"/>
                </a:solidFill>
                <a:latin typeface="Trebuchet MS"/>
                <a:cs typeface="Trebuchet MS"/>
              </a:rPr>
              <a:t>colaboração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apoio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técnico.</a:t>
            </a:r>
            <a:r>
              <a:rPr sz="22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45" dirty="0">
                <a:solidFill>
                  <a:srgbClr val="FFFFFF"/>
                </a:solidFill>
              </a:rPr>
              <a:t>Após</a:t>
            </a:r>
            <a:r>
              <a:rPr sz="2200" spc="-10" dirty="0">
                <a:solidFill>
                  <a:srgbClr val="FFFFFF"/>
                </a:solidFill>
              </a:rPr>
              <a:t> </a:t>
            </a:r>
            <a:r>
              <a:rPr sz="2200" spc="75" dirty="0">
                <a:solidFill>
                  <a:srgbClr val="FFFFFF"/>
                </a:solidFill>
              </a:rPr>
              <a:t>o </a:t>
            </a:r>
            <a:r>
              <a:rPr sz="2200" spc="50" dirty="0">
                <a:solidFill>
                  <a:srgbClr val="FFFFFF"/>
                </a:solidFill>
              </a:rPr>
              <a:t>período</a:t>
            </a:r>
            <a:r>
              <a:rPr sz="2200" spc="20" dirty="0">
                <a:solidFill>
                  <a:srgbClr val="FFFFFF"/>
                </a:solidFill>
              </a:rPr>
              <a:t> </a:t>
            </a:r>
            <a:r>
              <a:rPr sz="2200" spc="105" dirty="0">
                <a:solidFill>
                  <a:srgbClr val="FFFFFF"/>
                </a:solidFill>
              </a:rPr>
              <a:t>de</a:t>
            </a:r>
            <a:r>
              <a:rPr sz="2200" dirty="0">
                <a:solidFill>
                  <a:srgbClr val="FFFFFF"/>
                </a:solidFill>
              </a:rPr>
              <a:t> formação,</a:t>
            </a:r>
            <a:r>
              <a:rPr sz="2200" spc="55" dirty="0">
                <a:solidFill>
                  <a:srgbClr val="FFFFFF"/>
                </a:solidFill>
              </a:rPr>
              <a:t> </a:t>
            </a:r>
            <a:r>
              <a:rPr sz="2200" spc="65" dirty="0">
                <a:solidFill>
                  <a:srgbClr val="FFFFFF"/>
                </a:solidFill>
              </a:rPr>
              <a:t>seguirão</a:t>
            </a:r>
            <a:r>
              <a:rPr sz="2200" spc="35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contribuindo</a:t>
            </a:r>
            <a:r>
              <a:rPr sz="2200" spc="45" dirty="0">
                <a:solidFill>
                  <a:srgbClr val="FFFFFF"/>
                </a:solidFill>
              </a:rPr>
              <a:t> </a:t>
            </a:r>
            <a:r>
              <a:rPr sz="2200" spc="135" dirty="0">
                <a:solidFill>
                  <a:srgbClr val="FFFFFF"/>
                </a:solidFill>
              </a:rPr>
              <a:t>com</a:t>
            </a:r>
            <a:r>
              <a:rPr sz="2200" spc="20" dirty="0">
                <a:solidFill>
                  <a:srgbClr val="FFFFFF"/>
                </a:solidFill>
              </a:rPr>
              <a:t> </a:t>
            </a:r>
            <a:r>
              <a:rPr sz="2200" spc="140" dirty="0">
                <a:solidFill>
                  <a:srgbClr val="FFFFFF"/>
                </a:solidFill>
              </a:rPr>
              <a:t>os</a:t>
            </a:r>
            <a:r>
              <a:rPr sz="2200" spc="10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municípios</a:t>
            </a:r>
            <a:r>
              <a:rPr sz="2200" spc="30" dirty="0">
                <a:solidFill>
                  <a:srgbClr val="FFFFFF"/>
                </a:solidFill>
              </a:rPr>
              <a:t> </a:t>
            </a:r>
            <a:r>
              <a:rPr sz="2200" spc="80" dirty="0">
                <a:solidFill>
                  <a:srgbClr val="FFFFFF"/>
                </a:solidFill>
              </a:rPr>
              <a:t>e</a:t>
            </a:r>
            <a:r>
              <a:rPr sz="2200" spc="10" dirty="0">
                <a:solidFill>
                  <a:srgbClr val="FFFFFF"/>
                </a:solidFill>
              </a:rPr>
              <a:t> </a:t>
            </a:r>
            <a:r>
              <a:rPr sz="2200" spc="60" dirty="0">
                <a:solidFill>
                  <a:srgbClr val="FFFFFF"/>
                </a:solidFill>
              </a:rPr>
              <a:t>sobretudo </a:t>
            </a:r>
            <a:r>
              <a:rPr sz="2200" spc="130" dirty="0">
                <a:solidFill>
                  <a:srgbClr val="FFFFFF"/>
                </a:solidFill>
              </a:rPr>
              <a:t>com</a:t>
            </a:r>
            <a:r>
              <a:rPr sz="2200" spc="-30" dirty="0">
                <a:solidFill>
                  <a:srgbClr val="FFFFFF"/>
                </a:solidFill>
              </a:rPr>
              <a:t> </a:t>
            </a:r>
            <a:r>
              <a:rPr sz="2200" spc="125" dirty="0">
                <a:solidFill>
                  <a:srgbClr val="FFFFFF"/>
                </a:solidFill>
              </a:rPr>
              <a:t>o</a:t>
            </a:r>
            <a:r>
              <a:rPr sz="2200" spc="-50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fortalecimento</a:t>
            </a:r>
            <a:r>
              <a:rPr sz="2200" spc="20" dirty="0">
                <a:solidFill>
                  <a:srgbClr val="FFFFFF"/>
                </a:solidFill>
              </a:rPr>
              <a:t> </a:t>
            </a:r>
            <a:r>
              <a:rPr sz="2200" spc="130" dirty="0">
                <a:solidFill>
                  <a:srgbClr val="FFFFFF"/>
                </a:solidFill>
              </a:rPr>
              <a:t>do</a:t>
            </a:r>
            <a:r>
              <a:rPr sz="2200" spc="-50" dirty="0">
                <a:solidFill>
                  <a:srgbClr val="FFFFFF"/>
                </a:solidFill>
              </a:rPr>
              <a:t> </a:t>
            </a:r>
            <a:r>
              <a:rPr sz="2200" spc="150" dirty="0">
                <a:solidFill>
                  <a:srgbClr val="FFFFFF"/>
                </a:solidFill>
              </a:rPr>
              <a:t>PAR</a:t>
            </a:r>
            <a:r>
              <a:rPr sz="2200" spc="-50" dirty="0">
                <a:solidFill>
                  <a:srgbClr val="FFFFFF"/>
                </a:solidFill>
              </a:rPr>
              <a:t> </a:t>
            </a:r>
            <a:r>
              <a:rPr sz="2200" spc="130" dirty="0">
                <a:solidFill>
                  <a:srgbClr val="FFFFFF"/>
                </a:solidFill>
              </a:rPr>
              <a:t>como</a:t>
            </a:r>
            <a:r>
              <a:rPr sz="2200" spc="-20" dirty="0">
                <a:solidFill>
                  <a:srgbClr val="FFFFFF"/>
                </a:solidFill>
              </a:rPr>
              <a:t> </a:t>
            </a:r>
            <a:r>
              <a:rPr sz="2200" spc="-10" dirty="0">
                <a:solidFill>
                  <a:srgbClr val="FFFFFF"/>
                </a:solidFill>
              </a:rPr>
              <a:t>política</a:t>
            </a:r>
            <a:r>
              <a:rPr sz="2200" spc="-25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pública</a:t>
            </a:r>
            <a:r>
              <a:rPr sz="2200" spc="-20" dirty="0">
                <a:solidFill>
                  <a:srgbClr val="FFFFFF"/>
                </a:solidFill>
              </a:rPr>
              <a:t> </a:t>
            </a:r>
            <a:r>
              <a:rPr sz="2200" spc="-10" dirty="0">
                <a:solidFill>
                  <a:srgbClr val="FFFFFF"/>
                </a:solidFill>
              </a:rPr>
              <a:t>nacional.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3711" y="879095"/>
            <a:ext cx="6695440" cy="5436235"/>
            <a:chOff x="2578607" y="961008"/>
            <a:chExt cx="6695440" cy="5436235"/>
          </a:xfrm>
        </p:grpSpPr>
        <p:sp>
          <p:nvSpPr>
            <p:cNvPr id="3" name="object 3"/>
            <p:cNvSpPr/>
            <p:nvPr/>
          </p:nvSpPr>
          <p:spPr>
            <a:xfrm>
              <a:off x="2578607" y="961008"/>
              <a:ext cx="6695440" cy="5436235"/>
            </a:xfrm>
            <a:custGeom>
              <a:avLst/>
              <a:gdLst/>
              <a:ahLst/>
              <a:cxnLst/>
              <a:rect l="l" t="t" r="r" b="b"/>
              <a:pathLst>
                <a:path w="6695440" h="5436235">
                  <a:moveTo>
                    <a:pt x="5789422" y="0"/>
                  </a:moveTo>
                  <a:lnTo>
                    <a:pt x="905891" y="0"/>
                  </a:lnTo>
                  <a:lnTo>
                    <a:pt x="857773" y="1255"/>
                  </a:lnTo>
                  <a:lnTo>
                    <a:pt x="810311" y="4981"/>
                  </a:lnTo>
                  <a:lnTo>
                    <a:pt x="763566" y="11114"/>
                  </a:lnTo>
                  <a:lnTo>
                    <a:pt x="717601" y="19592"/>
                  </a:lnTo>
                  <a:lnTo>
                    <a:pt x="672478" y="30352"/>
                  </a:lnTo>
                  <a:lnTo>
                    <a:pt x="628261" y="43331"/>
                  </a:lnTo>
                  <a:lnTo>
                    <a:pt x="585012" y="58467"/>
                  </a:lnTo>
                  <a:lnTo>
                    <a:pt x="542792" y="75697"/>
                  </a:lnTo>
                  <a:lnTo>
                    <a:pt x="501666" y="94959"/>
                  </a:lnTo>
                  <a:lnTo>
                    <a:pt x="461695" y="116189"/>
                  </a:lnTo>
                  <a:lnTo>
                    <a:pt x="422942" y="139326"/>
                  </a:lnTo>
                  <a:lnTo>
                    <a:pt x="385469" y="164306"/>
                  </a:lnTo>
                  <a:lnTo>
                    <a:pt x="349340" y="191067"/>
                  </a:lnTo>
                  <a:lnTo>
                    <a:pt x="314616" y="219546"/>
                  </a:lnTo>
                  <a:lnTo>
                    <a:pt x="281360" y="249681"/>
                  </a:lnTo>
                  <a:lnTo>
                    <a:pt x="249635" y="281409"/>
                  </a:lnTo>
                  <a:lnTo>
                    <a:pt x="219504" y="314668"/>
                  </a:lnTo>
                  <a:lnTo>
                    <a:pt x="191028" y="349394"/>
                  </a:lnTo>
                  <a:lnTo>
                    <a:pt x="164271" y="385525"/>
                  </a:lnTo>
                  <a:lnTo>
                    <a:pt x="139295" y="422998"/>
                  </a:lnTo>
                  <a:lnTo>
                    <a:pt x="116162" y="461751"/>
                  </a:lnTo>
                  <a:lnTo>
                    <a:pt x="94936" y="501722"/>
                  </a:lnTo>
                  <a:lnTo>
                    <a:pt x="75678" y="542847"/>
                  </a:lnTo>
                  <a:lnTo>
                    <a:pt x="58452" y="585063"/>
                  </a:lnTo>
                  <a:lnTo>
                    <a:pt x="43320" y="628309"/>
                  </a:lnTo>
                  <a:lnTo>
                    <a:pt x="30344" y="672522"/>
                  </a:lnTo>
                  <a:lnTo>
                    <a:pt x="19587" y="717638"/>
                  </a:lnTo>
                  <a:lnTo>
                    <a:pt x="11111" y="763596"/>
                  </a:lnTo>
                  <a:lnTo>
                    <a:pt x="4980" y="810332"/>
                  </a:lnTo>
                  <a:lnTo>
                    <a:pt x="1255" y="857785"/>
                  </a:lnTo>
                  <a:lnTo>
                    <a:pt x="0" y="905890"/>
                  </a:lnTo>
                  <a:lnTo>
                    <a:pt x="0" y="4529708"/>
                  </a:lnTo>
                  <a:lnTo>
                    <a:pt x="1255" y="4577823"/>
                  </a:lnTo>
                  <a:lnTo>
                    <a:pt x="4980" y="4625282"/>
                  </a:lnTo>
                  <a:lnTo>
                    <a:pt x="11111" y="4672026"/>
                  </a:lnTo>
                  <a:lnTo>
                    <a:pt x="19587" y="4717990"/>
                  </a:lnTo>
                  <a:lnTo>
                    <a:pt x="30344" y="4763112"/>
                  </a:lnTo>
                  <a:lnTo>
                    <a:pt x="43320" y="4807330"/>
                  </a:lnTo>
                  <a:lnTo>
                    <a:pt x="58452" y="4850580"/>
                  </a:lnTo>
                  <a:lnTo>
                    <a:pt x="75678" y="4892801"/>
                  </a:lnTo>
                  <a:lnTo>
                    <a:pt x="94936" y="4933929"/>
                  </a:lnTo>
                  <a:lnTo>
                    <a:pt x="116162" y="4973903"/>
                  </a:lnTo>
                  <a:lnTo>
                    <a:pt x="139295" y="5012659"/>
                  </a:lnTo>
                  <a:lnTo>
                    <a:pt x="164271" y="5050134"/>
                  </a:lnTo>
                  <a:lnTo>
                    <a:pt x="191028" y="5086267"/>
                  </a:lnTo>
                  <a:lnTo>
                    <a:pt x="219504" y="5120995"/>
                  </a:lnTo>
                  <a:lnTo>
                    <a:pt x="249635" y="5154254"/>
                  </a:lnTo>
                  <a:lnTo>
                    <a:pt x="281360" y="5185983"/>
                  </a:lnTo>
                  <a:lnTo>
                    <a:pt x="314616" y="5216119"/>
                  </a:lnTo>
                  <a:lnTo>
                    <a:pt x="349340" y="5244598"/>
                  </a:lnTo>
                  <a:lnTo>
                    <a:pt x="385469" y="5271360"/>
                  </a:lnTo>
                  <a:lnTo>
                    <a:pt x="422942" y="5296340"/>
                  </a:lnTo>
                  <a:lnTo>
                    <a:pt x="461695" y="5319476"/>
                  </a:lnTo>
                  <a:lnTo>
                    <a:pt x="501666" y="5340707"/>
                  </a:lnTo>
                  <a:lnTo>
                    <a:pt x="542792" y="5359968"/>
                  </a:lnTo>
                  <a:lnTo>
                    <a:pt x="585012" y="5377198"/>
                  </a:lnTo>
                  <a:lnTo>
                    <a:pt x="628261" y="5392333"/>
                  </a:lnTo>
                  <a:lnTo>
                    <a:pt x="672478" y="5405312"/>
                  </a:lnTo>
                  <a:lnTo>
                    <a:pt x="717601" y="5416071"/>
                  </a:lnTo>
                  <a:lnTo>
                    <a:pt x="763566" y="5424549"/>
                  </a:lnTo>
                  <a:lnTo>
                    <a:pt x="810311" y="5430682"/>
                  </a:lnTo>
                  <a:lnTo>
                    <a:pt x="857773" y="5434407"/>
                  </a:lnTo>
                  <a:lnTo>
                    <a:pt x="905891" y="5435663"/>
                  </a:lnTo>
                  <a:lnTo>
                    <a:pt x="5789422" y="5435663"/>
                  </a:lnTo>
                  <a:lnTo>
                    <a:pt x="5837527" y="5434407"/>
                  </a:lnTo>
                  <a:lnTo>
                    <a:pt x="5884980" y="5430682"/>
                  </a:lnTo>
                  <a:lnTo>
                    <a:pt x="5931716" y="5424549"/>
                  </a:lnTo>
                  <a:lnTo>
                    <a:pt x="5977674" y="5416071"/>
                  </a:lnTo>
                  <a:lnTo>
                    <a:pt x="6022790" y="5405312"/>
                  </a:lnTo>
                  <a:lnTo>
                    <a:pt x="6067003" y="5392333"/>
                  </a:lnTo>
                  <a:lnTo>
                    <a:pt x="6110249" y="5377198"/>
                  </a:lnTo>
                  <a:lnTo>
                    <a:pt x="6152465" y="5359968"/>
                  </a:lnTo>
                  <a:lnTo>
                    <a:pt x="6193590" y="5340707"/>
                  </a:lnTo>
                  <a:lnTo>
                    <a:pt x="6233561" y="5319476"/>
                  </a:lnTo>
                  <a:lnTo>
                    <a:pt x="6272314" y="5296340"/>
                  </a:lnTo>
                  <a:lnTo>
                    <a:pt x="6309787" y="5271360"/>
                  </a:lnTo>
                  <a:lnTo>
                    <a:pt x="6345918" y="5244598"/>
                  </a:lnTo>
                  <a:lnTo>
                    <a:pt x="6380644" y="5216119"/>
                  </a:lnTo>
                  <a:lnTo>
                    <a:pt x="6413903" y="5185983"/>
                  </a:lnTo>
                  <a:lnTo>
                    <a:pt x="6445631" y="5154254"/>
                  </a:lnTo>
                  <a:lnTo>
                    <a:pt x="6475766" y="5120995"/>
                  </a:lnTo>
                  <a:lnTo>
                    <a:pt x="6504245" y="5086267"/>
                  </a:lnTo>
                  <a:lnTo>
                    <a:pt x="6531006" y="5050134"/>
                  </a:lnTo>
                  <a:lnTo>
                    <a:pt x="6555986" y="5012659"/>
                  </a:lnTo>
                  <a:lnTo>
                    <a:pt x="6579123" y="4973903"/>
                  </a:lnTo>
                  <a:lnTo>
                    <a:pt x="6600353" y="4933929"/>
                  </a:lnTo>
                  <a:lnTo>
                    <a:pt x="6619615" y="4892801"/>
                  </a:lnTo>
                  <a:lnTo>
                    <a:pt x="6636845" y="4850580"/>
                  </a:lnTo>
                  <a:lnTo>
                    <a:pt x="6651981" y="4807330"/>
                  </a:lnTo>
                  <a:lnTo>
                    <a:pt x="6664960" y="4763112"/>
                  </a:lnTo>
                  <a:lnTo>
                    <a:pt x="6675720" y="4717990"/>
                  </a:lnTo>
                  <a:lnTo>
                    <a:pt x="6684198" y="4672026"/>
                  </a:lnTo>
                  <a:lnTo>
                    <a:pt x="6690331" y="4625282"/>
                  </a:lnTo>
                  <a:lnTo>
                    <a:pt x="6694057" y="4577823"/>
                  </a:lnTo>
                  <a:lnTo>
                    <a:pt x="6695313" y="4529708"/>
                  </a:lnTo>
                  <a:lnTo>
                    <a:pt x="6695313" y="905890"/>
                  </a:lnTo>
                  <a:lnTo>
                    <a:pt x="6694057" y="857785"/>
                  </a:lnTo>
                  <a:lnTo>
                    <a:pt x="6690331" y="810332"/>
                  </a:lnTo>
                  <a:lnTo>
                    <a:pt x="6684198" y="763596"/>
                  </a:lnTo>
                  <a:lnTo>
                    <a:pt x="6675720" y="717638"/>
                  </a:lnTo>
                  <a:lnTo>
                    <a:pt x="6664960" y="672522"/>
                  </a:lnTo>
                  <a:lnTo>
                    <a:pt x="6651981" y="628309"/>
                  </a:lnTo>
                  <a:lnTo>
                    <a:pt x="6636845" y="585063"/>
                  </a:lnTo>
                  <a:lnTo>
                    <a:pt x="6619615" y="542847"/>
                  </a:lnTo>
                  <a:lnTo>
                    <a:pt x="6600353" y="501722"/>
                  </a:lnTo>
                  <a:lnTo>
                    <a:pt x="6579123" y="461751"/>
                  </a:lnTo>
                  <a:lnTo>
                    <a:pt x="6555986" y="422998"/>
                  </a:lnTo>
                  <a:lnTo>
                    <a:pt x="6531006" y="385525"/>
                  </a:lnTo>
                  <a:lnTo>
                    <a:pt x="6504245" y="349394"/>
                  </a:lnTo>
                  <a:lnTo>
                    <a:pt x="6475766" y="314668"/>
                  </a:lnTo>
                  <a:lnTo>
                    <a:pt x="6445631" y="281409"/>
                  </a:lnTo>
                  <a:lnTo>
                    <a:pt x="6413903" y="249681"/>
                  </a:lnTo>
                  <a:lnTo>
                    <a:pt x="6380644" y="219546"/>
                  </a:lnTo>
                  <a:lnTo>
                    <a:pt x="6345918" y="191067"/>
                  </a:lnTo>
                  <a:lnTo>
                    <a:pt x="6309787" y="164306"/>
                  </a:lnTo>
                  <a:lnTo>
                    <a:pt x="6272314" y="139326"/>
                  </a:lnTo>
                  <a:lnTo>
                    <a:pt x="6233561" y="116189"/>
                  </a:lnTo>
                  <a:lnTo>
                    <a:pt x="6193590" y="94959"/>
                  </a:lnTo>
                  <a:lnTo>
                    <a:pt x="6152465" y="75697"/>
                  </a:lnTo>
                  <a:lnTo>
                    <a:pt x="6110249" y="58467"/>
                  </a:lnTo>
                  <a:lnTo>
                    <a:pt x="6067003" y="43331"/>
                  </a:lnTo>
                  <a:lnTo>
                    <a:pt x="6022790" y="30352"/>
                  </a:lnTo>
                  <a:lnTo>
                    <a:pt x="5977674" y="19592"/>
                  </a:lnTo>
                  <a:lnTo>
                    <a:pt x="5931716" y="11114"/>
                  </a:lnTo>
                  <a:lnTo>
                    <a:pt x="5884980" y="4981"/>
                  </a:lnTo>
                  <a:lnTo>
                    <a:pt x="5837527" y="1255"/>
                  </a:lnTo>
                  <a:lnTo>
                    <a:pt x="5789422" y="0"/>
                  </a:lnTo>
                  <a:close/>
                </a:path>
              </a:pathLst>
            </a:custGeom>
            <a:solidFill>
              <a:srgbClr val="E8E8E8">
                <a:alpha val="831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313808" y="2232913"/>
              <a:ext cx="3189605" cy="2233930"/>
            </a:xfrm>
            <a:custGeom>
              <a:avLst/>
              <a:gdLst/>
              <a:ahLst/>
              <a:cxnLst/>
              <a:rect l="l" t="t" r="r" b="b"/>
              <a:pathLst>
                <a:path w="3189604" h="2233929">
                  <a:moveTo>
                    <a:pt x="0" y="1302639"/>
                  </a:moveTo>
                  <a:lnTo>
                    <a:pt x="6223" y="2034413"/>
                  </a:lnTo>
                </a:path>
                <a:path w="3189604" h="2233929">
                  <a:moveTo>
                    <a:pt x="3189605" y="0"/>
                  </a:moveTo>
                  <a:lnTo>
                    <a:pt x="3170682" y="2233549"/>
                  </a:lnTo>
                </a:path>
              </a:pathLst>
            </a:custGeom>
            <a:ln w="23074">
              <a:solidFill>
                <a:srgbClr val="4D27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84041" y="1272031"/>
              <a:ext cx="1859914" cy="961390"/>
            </a:xfrm>
            <a:custGeom>
              <a:avLst/>
              <a:gdLst/>
              <a:ahLst/>
              <a:cxnLst/>
              <a:rect l="l" t="t" r="r" b="b"/>
              <a:pathLst>
                <a:path w="1859914" h="961389">
                  <a:moveTo>
                    <a:pt x="1699260" y="0"/>
                  </a:moveTo>
                  <a:lnTo>
                    <a:pt x="160147" y="0"/>
                  </a:lnTo>
                  <a:lnTo>
                    <a:pt x="109549" y="8169"/>
                  </a:lnTo>
                  <a:lnTo>
                    <a:pt x="65589" y="30914"/>
                  </a:lnTo>
                  <a:lnTo>
                    <a:pt x="30914" y="65589"/>
                  </a:lnTo>
                  <a:lnTo>
                    <a:pt x="8169" y="109549"/>
                  </a:lnTo>
                  <a:lnTo>
                    <a:pt x="0" y="160146"/>
                  </a:lnTo>
                  <a:lnTo>
                    <a:pt x="0" y="800734"/>
                  </a:lnTo>
                  <a:lnTo>
                    <a:pt x="8169" y="851381"/>
                  </a:lnTo>
                  <a:lnTo>
                    <a:pt x="30914" y="895346"/>
                  </a:lnTo>
                  <a:lnTo>
                    <a:pt x="65589" y="930003"/>
                  </a:lnTo>
                  <a:lnTo>
                    <a:pt x="109549" y="952724"/>
                  </a:lnTo>
                  <a:lnTo>
                    <a:pt x="160147" y="960881"/>
                  </a:lnTo>
                  <a:lnTo>
                    <a:pt x="1699260" y="960881"/>
                  </a:lnTo>
                  <a:lnTo>
                    <a:pt x="1749857" y="952724"/>
                  </a:lnTo>
                  <a:lnTo>
                    <a:pt x="1793817" y="930003"/>
                  </a:lnTo>
                  <a:lnTo>
                    <a:pt x="1828492" y="895346"/>
                  </a:lnTo>
                  <a:lnTo>
                    <a:pt x="1851237" y="851381"/>
                  </a:lnTo>
                  <a:lnTo>
                    <a:pt x="1859407" y="800734"/>
                  </a:lnTo>
                  <a:lnTo>
                    <a:pt x="1859407" y="160146"/>
                  </a:lnTo>
                  <a:lnTo>
                    <a:pt x="1851237" y="109549"/>
                  </a:lnTo>
                  <a:lnTo>
                    <a:pt x="1828492" y="65589"/>
                  </a:lnTo>
                  <a:lnTo>
                    <a:pt x="1793817" y="30914"/>
                  </a:lnTo>
                  <a:lnTo>
                    <a:pt x="1749857" y="8169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30748" y="1542033"/>
            <a:ext cx="144145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28115" algn="l"/>
              </a:tabLst>
            </a:pPr>
            <a:r>
              <a:rPr sz="1250" u="dash" dirty="0">
                <a:uFill>
                  <a:solidFill>
                    <a:srgbClr val="9900FF"/>
                  </a:solidFill>
                </a:uFill>
                <a:latin typeface="Trebuchet MS"/>
                <a:cs typeface="Trebuchet MS"/>
              </a:rPr>
              <a:t>	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0620" y="1542033"/>
            <a:ext cx="1247775" cy="409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920">
              <a:lnSpc>
                <a:spcPct val="100800"/>
              </a:lnSpc>
              <a:spcBef>
                <a:spcPts val="95"/>
              </a:spcBef>
            </a:pPr>
            <a:r>
              <a:rPr sz="1250" spc="-10" dirty="0">
                <a:latin typeface="Trebuchet MS"/>
                <a:cs typeface="Trebuchet MS"/>
              </a:rPr>
              <a:t>Coordenador </a:t>
            </a:r>
            <a:r>
              <a:rPr sz="1250" dirty="0">
                <a:latin typeface="Trebuchet MS"/>
                <a:cs typeface="Trebuchet MS"/>
              </a:rPr>
              <a:t>Estadual</a:t>
            </a:r>
            <a:r>
              <a:rPr sz="1250" spc="225" dirty="0">
                <a:latin typeface="Trebuchet MS"/>
                <a:cs typeface="Trebuchet MS"/>
              </a:rPr>
              <a:t> </a:t>
            </a:r>
            <a:r>
              <a:rPr sz="1250" spc="105" dirty="0">
                <a:latin typeface="Trebuchet MS"/>
                <a:cs typeface="Trebuchet MS"/>
              </a:rPr>
              <a:t>SEDUC</a:t>
            </a:r>
            <a:endParaRPr sz="12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21271" y="1272032"/>
            <a:ext cx="1764664" cy="961390"/>
          </a:xfrm>
          <a:custGeom>
            <a:avLst/>
            <a:gdLst/>
            <a:ahLst/>
            <a:cxnLst/>
            <a:rect l="l" t="t" r="r" b="b"/>
            <a:pathLst>
              <a:path w="1764665" h="961389">
                <a:moveTo>
                  <a:pt x="1604136" y="0"/>
                </a:moveTo>
                <a:lnTo>
                  <a:pt x="160147" y="0"/>
                </a:lnTo>
                <a:lnTo>
                  <a:pt x="109500" y="8169"/>
                </a:lnTo>
                <a:lnTo>
                  <a:pt x="65535" y="30914"/>
                </a:lnTo>
                <a:lnTo>
                  <a:pt x="30878" y="65589"/>
                </a:lnTo>
                <a:lnTo>
                  <a:pt x="8157" y="109549"/>
                </a:lnTo>
                <a:lnTo>
                  <a:pt x="0" y="160146"/>
                </a:lnTo>
                <a:lnTo>
                  <a:pt x="0" y="800734"/>
                </a:lnTo>
                <a:lnTo>
                  <a:pt x="8157" y="851381"/>
                </a:lnTo>
                <a:lnTo>
                  <a:pt x="30878" y="895346"/>
                </a:lnTo>
                <a:lnTo>
                  <a:pt x="65535" y="930003"/>
                </a:lnTo>
                <a:lnTo>
                  <a:pt x="109500" y="952724"/>
                </a:lnTo>
                <a:lnTo>
                  <a:pt x="160147" y="960881"/>
                </a:lnTo>
                <a:lnTo>
                  <a:pt x="1604136" y="960881"/>
                </a:lnTo>
                <a:lnTo>
                  <a:pt x="1654734" y="952724"/>
                </a:lnTo>
                <a:lnTo>
                  <a:pt x="1698694" y="930003"/>
                </a:lnTo>
                <a:lnTo>
                  <a:pt x="1733369" y="895346"/>
                </a:lnTo>
                <a:lnTo>
                  <a:pt x="1756114" y="851381"/>
                </a:lnTo>
                <a:lnTo>
                  <a:pt x="1764283" y="800734"/>
                </a:lnTo>
                <a:lnTo>
                  <a:pt x="1764283" y="160146"/>
                </a:lnTo>
                <a:lnTo>
                  <a:pt x="1756114" y="109549"/>
                </a:lnTo>
                <a:lnTo>
                  <a:pt x="1733369" y="65589"/>
                </a:lnTo>
                <a:lnTo>
                  <a:pt x="1698694" y="30914"/>
                </a:lnTo>
                <a:lnTo>
                  <a:pt x="1654734" y="8169"/>
                </a:lnTo>
                <a:lnTo>
                  <a:pt x="1604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32472" y="1542033"/>
            <a:ext cx="1343660" cy="409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8910">
              <a:lnSpc>
                <a:spcPct val="100800"/>
              </a:lnSpc>
              <a:spcBef>
                <a:spcPts val="95"/>
              </a:spcBef>
            </a:pPr>
            <a:r>
              <a:rPr sz="1250" spc="-10" dirty="0">
                <a:latin typeface="Trebuchet MS"/>
                <a:cs typeface="Trebuchet MS"/>
              </a:rPr>
              <a:t>Coordenador </a:t>
            </a:r>
            <a:r>
              <a:rPr sz="1250" dirty="0">
                <a:latin typeface="Trebuchet MS"/>
                <a:cs typeface="Trebuchet MS"/>
              </a:rPr>
              <a:t>Estadual</a:t>
            </a:r>
            <a:r>
              <a:rPr sz="1250" spc="225" dirty="0">
                <a:latin typeface="Trebuchet MS"/>
                <a:cs typeface="Trebuchet MS"/>
              </a:rPr>
              <a:t> </a:t>
            </a:r>
            <a:r>
              <a:rPr sz="1250" spc="105" dirty="0">
                <a:latin typeface="Trebuchet MS"/>
                <a:cs typeface="Trebuchet MS"/>
              </a:rPr>
              <a:t>UNDIME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84041" y="2494914"/>
            <a:ext cx="1859914" cy="1040765"/>
          </a:xfrm>
          <a:custGeom>
            <a:avLst/>
            <a:gdLst/>
            <a:ahLst/>
            <a:cxnLst/>
            <a:rect l="l" t="t" r="r" b="b"/>
            <a:pathLst>
              <a:path w="1859914" h="1040764">
                <a:moveTo>
                  <a:pt x="1685925" y="0"/>
                </a:moveTo>
                <a:lnTo>
                  <a:pt x="173482" y="0"/>
                </a:lnTo>
                <a:lnTo>
                  <a:pt x="127382" y="6191"/>
                </a:lnTo>
                <a:lnTo>
                  <a:pt x="85946" y="23669"/>
                </a:lnTo>
                <a:lnTo>
                  <a:pt x="50831" y="50784"/>
                </a:lnTo>
                <a:lnTo>
                  <a:pt x="23697" y="85889"/>
                </a:lnTo>
                <a:lnTo>
                  <a:pt x="6200" y="127338"/>
                </a:lnTo>
                <a:lnTo>
                  <a:pt x="0" y="173482"/>
                </a:lnTo>
                <a:lnTo>
                  <a:pt x="0" y="867283"/>
                </a:lnTo>
                <a:lnTo>
                  <a:pt x="6200" y="913373"/>
                </a:lnTo>
                <a:lnTo>
                  <a:pt x="23697" y="954786"/>
                </a:lnTo>
                <a:lnTo>
                  <a:pt x="50831" y="989869"/>
                </a:lnTo>
                <a:lnTo>
                  <a:pt x="85946" y="1016973"/>
                </a:lnTo>
                <a:lnTo>
                  <a:pt x="127382" y="1034446"/>
                </a:lnTo>
                <a:lnTo>
                  <a:pt x="173482" y="1040638"/>
                </a:lnTo>
                <a:lnTo>
                  <a:pt x="1685925" y="1040638"/>
                </a:lnTo>
                <a:lnTo>
                  <a:pt x="1732068" y="1034446"/>
                </a:lnTo>
                <a:lnTo>
                  <a:pt x="1773517" y="1016973"/>
                </a:lnTo>
                <a:lnTo>
                  <a:pt x="1808622" y="989869"/>
                </a:lnTo>
                <a:lnTo>
                  <a:pt x="1835737" y="954786"/>
                </a:lnTo>
                <a:lnTo>
                  <a:pt x="1853215" y="913373"/>
                </a:lnTo>
                <a:lnTo>
                  <a:pt x="1859407" y="867283"/>
                </a:lnTo>
                <a:lnTo>
                  <a:pt x="1859407" y="173482"/>
                </a:lnTo>
                <a:lnTo>
                  <a:pt x="1853215" y="127338"/>
                </a:lnTo>
                <a:lnTo>
                  <a:pt x="1835737" y="85889"/>
                </a:lnTo>
                <a:lnTo>
                  <a:pt x="1808622" y="50784"/>
                </a:lnTo>
                <a:lnTo>
                  <a:pt x="1773517" y="23669"/>
                </a:lnTo>
                <a:lnTo>
                  <a:pt x="1732068" y="6191"/>
                </a:lnTo>
                <a:lnTo>
                  <a:pt x="168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93972" y="2901188"/>
            <a:ext cx="144018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dirty="0">
                <a:latin typeface="Trebuchet MS"/>
                <a:cs typeface="Trebuchet MS"/>
              </a:rPr>
              <a:t>Regional</a:t>
            </a:r>
            <a:r>
              <a:rPr sz="1250" spc="85" dirty="0">
                <a:latin typeface="Trebuchet MS"/>
                <a:cs typeface="Trebuchet MS"/>
              </a:rPr>
              <a:t> </a:t>
            </a:r>
            <a:r>
              <a:rPr sz="1250" spc="60" dirty="0">
                <a:latin typeface="Trebuchet MS"/>
                <a:cs typeface="Trebuchet MS"/>
              </a:rPr>
              <a:t>de</a:t>
            </a:r>
            <a:r>
              <a:rPr sz="1250" spc="9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ensino</a:t>
            </a:r>
            <a:endParaRPr sz="125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0589" y="2232914"/>
            <a:ext cx="3909060" cy="2456180"/>
            <a:chOff x="3950589" y="2232914"/>
            <a:chExt cx="3909060" cy="2456180"/>
          </a:xfrm>
        </p:grpSpPr>
        <p:sp>
          <p:nvSpPr>
            <p:cNvPr id="14" name="object 14"/>
            <p:cNvSpPr/>
            <p:nvPr/>
          </p:nvSpPr>
          <p:spPr>
            <a:xfrm>
              <a:off x="4313809" y="2232914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5">
                  <a:moveTo>
                    <a:pt x="0" y="0"/>
                  </a:moveTo>
                  <a:lnTo>
                    <a:pt x="0" y="261874"/>
                  </a:lnTo>
                </a:path>
              </a:pathLst>
            </a:custGeom>
            <a:ln w="23074">
              <a:solidFill>
                <a:srgbClr val="4D27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50589" y="3920744"/>
              <a:ext cx="3909060" cy="768350"/>
            </a:xfrm>
            <a:custGeom>
              <a:avLst/>
              <a:gdLst/>
              <a:ahLst/>
              <a:cxnLst/>
              <a:rect l="l" t="t" r="r" b="b"/>
              <a:pathLst>
                <a:path w="3909059" h="768350">
                  <a:moveTo>
                    <a:pt x="3780663" y="0"/>
                  </a:moveTo>
                  <a:lnTo>
                    <a:pt x="127888" y="0"/>
                  </a:lnTo>
                  <a:lnTo>
                    <a:pt x="78116" y="10054"/>
                  </a:lnTo>
                  <a:lnTo>
                    <a:pt x="37464" y="37480"/>
                  </a:lnTo>
                  <a:lnTo>
                    <a:pt x="10052" y="78170"/>
                  </a:lnTo>
                  <a:lnTo>
                    <a:pt x="0" y="128015"/>
                  </a:lnTo>
                  <a:lnTo>
                    <a:pt x="0" y="639952"/>
                  </a:lnTo>
                  <a:lnTo>
                    <a:pt x="10052" y="689798"/>
                  </a:lnTo>
                  <a:lnTo>
                    <a:pt x="37464" y="730488"/>
                  </a:lnTo>
                  <a:lnTo>
                    <a:pt x="78116" y="757914"/>
                  </a:lnTo>
                  <a:lnTo>
                    <a:pt x="127888" y="767968"/>
                  </a:lnTo>
                  <a:lnTo>
                    <a:pt x="3780663" y="767968"/>
                  </a:lnTo>
                  <a:lnTo>
                    <a:pt x="3830508" y="757914"/>
                  </a:lnTo>
                  <a:lnTo>
                    <a:pt x="3871198" y="730488"/>
                  </a:lnTo>
                  <a:lnTo>
                    <a:pt x="3898624" y="689798"/>
                  </a:lnTo>
                  <a:lnTo>
                    <a:pt x="3908679" y="639952"/>
                  </a:lnTo>
                  <a:lnTo>
                    <a:pt x="3908679" y="128015"/>
                  </a:lnTo>
                  <a:lnTo>
                    <a:pt x="3898624" y="78170"/>
                  </a:lnTo>
                  <a:lnTo>
                    <a:pt x="3871198" y="37480"/>
                  </a:lnTo>
                  <a:lnTo>
                    <a:pt x="3830508" y="10054"/>
                  </a:lnTo>
                  <a:lnTo>
                    <a:pt x="37806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16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75" dirty="0">
                <a:solidFill>
                  <a:srgbClr val="000000"/>
                </a:solidFill>
                <a:latin typeface="Trebuchet MS"/>
                <a:cs typeface="Trebuchet MS"/>
              </a:rPr>
              <a:t>Cascateamento</a:t>
            </a:r>
            <a:r>
              <a:rPr sz="2400" b="1" spc="-1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b="1" spc="114" dirty="0">
                <a:solidFill>
                  <a:srgbClr val="000000"/>
                </a:solidFill>
                <a:latin typeface="Trebuchet MS"/>
                <a:cs typeface="Trebuchet MS"/>
              </a:rPr>
              <a:t>da</a:t>
            </a:r>
            <a:r>
              <a:rPr sz="2400" b="1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b="1" spc="75" dirty="0">
                <a:solidFill>
                  <a:srgbClr val="000000"/>
                </a:solidFill>
                <a:latin typeface="Trebuchet MS"/>
                <a:cs typeface="Trebuchet MS"/>
              </a:rPr>
              <a:t>RenaPAR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935206" y="0"/>
            <a:ext cx="257175" cy="6858000"/>
          </a:xfrm>
          <a:custGeom>
            <a:avLst/>
            <a:gdLst/>
            <a:ahLst/>
            <a:cxnLst/>
            <a:rect l="l" t="t" r="r" b="b"/>
            <a:pathLst>
              <a:path w="257175" h="6858000">
                <a:moveTo>
                  <a:pt x="0" y="0"/>
                </a:moveTo>
                <a:lnTo>
                  <a:pt x="0" y="6858000"/>
                </a:lnTo>
                <a:lnTo>
                  <a:pt x="256794" y="6858000"/>
                </a:lnTo>
                <a:lnTo>
                  <a:pt x="25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7052" y="6250895"/>
            <a:ext cx="1516509" cy="413595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0" y="793241"/>
            <a:ext cx="3027680" cy="7620"/>
          </a:xfrm>
          <a:custGeom>
            <a:avLst/>
            <a:gdLst/>
            <a:ahLst/>
            <a:cxnLst/>
            <a:rect l="l" t="t" r="r" b="b"/>
            <a:pathLst>
              <a:path w="3027680" h="7620">
                <a:moveTo>
                  <a:pt x="0" y="7313"/>
                </a:moveTo>
                <a:lnTo>
                  <a:pt x="3027299" y="0"/>
                </a:lnTo>
              </a:path>
            </a:pathLst>
          </a:custGeom>
          <a:ln w="19050">
            <a:solidFill>
              <a:srgbClr val="4D27C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56913" y="4190746"/>
            <a:ext cx="329501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dirty="0">
                <a:latin typeface="Trebuchet MS"/>
                <a:cs typeface="Trebuchet MS"/>
              </a:rPr>
              <a:t>Articulador</a:t>
            </a:r>
            <a:r>
              <a:rPr sz="1250" b="1" spc="120" dirty="0">
                <a:latin typeface="Trebuchet MS"/>
                <a:cs typeface="Trebuchet MS"/>
              </a:rPr>
              <a:t> </a:t>
            </a:r>
            <a:r>
              <a:rPr sz="1250" b="1" dirty="0">
                <a:latin typeface="Trebuchet MS"/>
                <a:cs typeface="Trebuchet MS"/>
              </a:rPr>
              <a:t>Regional</a:t>
            </a:r>
            <a:r>
              <a:rPr sz="1250" b="1" spc="105" dirty="0">
                <a:latin typeface="Trebuchet MS"/>
                <a:cs typeface="Trebuchet MS"/>
              </a:rPr>
              <a:t> </a:t>
            </a:r>
            <a:r>
              <a:rPr sz="1250" b="1" spc="-220" dirty="0">
                <a:latin typeface="Trebuchet MS"/>
                <a:cs typeface="Trebuchet MS"/>
              </a:rPr>
              <a:t>+</a:t>
            </a:r>
            <a:r>
              <a:rPr sz="1250" b="1" spc="90" dirty="0">
                <a:latin typeface="Trebuchet MS"/>
                <a:cs typeface="Trebuchet MS"/>
              </a:rPr>
              <a:t> </a:t>
            </a:r>
            <a:r>
              <a:rPr sz="1250" b="1" dirty="0">
                <a:latin typeface="Trebuchet MS"/>
                <a:cs typeface="Trebuchet MS"/>
              </a:rPr>
              <a:t>Articulador</a:t>
            </a:r>
            <a:r>
              <a:rPr sz="1250" b="1" spc="120" dirty="0">
                <a:latin typeface="Trebuchet MS"/>
                <a:cs typeface="Trebuchet MS"/>
              </a:rPr>
              <a:t> </a:t>
            </a:r>
            <a:r>
              <a:rPr sz="1250" b="1" spc="70" dirty="0">
                <a:latin typeface="Trebuchet MS"/>
                <a:cs typeface="Trebuchet MS"/>
              </a:rPr>
              <a:t>UNDIME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90621" y="5017515"/>
            <a:ext cx="4690490" cy="961390"/>
          </a:xfrm>
          <a:custGeom>
            <a:avLst/>
            <a:gdLst/>
            <a:ahLst/>
            <a:cxnLst/>
            <a:rect l="l" t="t" r="r" b="b"/>
            <a:pathLst>
              <a:path w="917575" h="961389">
                <a:moveTo>
                  <a:pt x="458724" y="0"/>
                </a:moveTo>
                <a:lnTo>
                  <a:pt x="411819" y="2480"/>
                </a:lnTo>
                <a:lnTo>
                  <a:pt x="366269" y="9762"/>
                </a:lnTo>
                <a:lnTo>
                  <a:pt x="322306" y="21602"/>
                </a:lnTo>
                <a:lnTo>
                  <a:pt x="280160" y="37760"/>
                </a:lnTo>
                <a:lnTo>
                  <a:pt x="240060" y="57994"/>
                </a:lnTo>
                <a:lnTo>
                  <a:pt x="202238" y="82061"/>
                </a:lnTo>
                <a:lnTo>
                  <a:pt x="166925" y="109721"/>
                </a:lnTo>
                <a:lnTo>
                  <a:pt x="134350" y="140731"/>
                </a:lnTo>
                <a:lnTo>
                  <a:pt x="104744" y="174851"/>
                </a:lnTo>
                <a:lnTo>
                  <a:pt x="78337" y="211838"/>
                </a:lnTo>
                <a:lnTo>
                  <a:pt x="55361" y="251450"/>
                </a:lnTo>
                <a:lnTo>
                  <a:pt x="36046" y="293447"/>
                </a:lnTo>
                <a:lnTo>
                  <a:pt x="20621" y="337586"/>
                </a:lnTo>
                <a:lnTo>
                  <a:pt x="9318" y="383626"/>
                </a:lnTo>
                <a:lnTo>
                  <a:pt x="2368" y="431324"/>
                </a:lnTo>
                <a:lnTo>
                  <a:pt x="0" y="480440"/>
                </a:lnTo>
                <a:lnTo>
                  <a:pt x="2368" y="529570"/>
                </a:lnTo>
                <a:lnTo>
                  <a:pt x="9318" y="577279"/>
                </a:lnTo>
                <a:lnTo>
                  <a:pt x="20621" y="623327"/>
                </a:lnTo>
                <a:lnTo>
                  <a:pt x="36046" y="667472"/>
                </a:lnTo>
                <a:lnTo>
                  <a:pt x="55361" y="709473"/>
                </a:lnTo>
                <a:lnTo>
                  <a:pt x="78337" y="749089"/>
                </a:lnTo>
                <a:lnTo>
                  <a:pt x="104744" y="786077"/>
                </a:lnTo>
                <a:lnTo>
                  <a:pt x="134350" y="820197"/>
                </a:lnTo>
                <a:lnTo>
                  <a:pt x="166925" y="851207"/>
                </a:lnTo>
                <a:lnTo>
                  <a:pt x="202238" y="878866"/>
                </a:lnTo>
                <a:lnTo>
                  <a:pt x="240060" y="902932"/>
                </a:lnTo>
                <a:lnTo>
                  <a:pt x="280160" y="923164"/>
                </a:lnTo>
                <a:lnTo>
                  <a:pt x="322306" y="939320"/>
                </a:lnTo>
                <a:lnTo>
                  <a:pt x="366269" y="951159"/>
                </a:lnTo>
                <a:lnTo>
                  <a:pt x="411819" y="958439"/>
                </a:lnTo>
                <a:lnTo>
                  <a:pt x="458724" y="960920"/>
                </a:lnTo>
                <a:lnTo>
                  <a:pt x="505628" y="958439"/>
                </a:lnTo>
                <a:lnTo>
                  <a:pt x="551178" y="951159"/>
                </a:lnTo>
                <a:lnTo>
                  <a:pt x="595141" y="939320"/>
                </a:lnTo>
                <a:lnTo>
                  <a:pt x="637287" y="923164"/>
                </a:lnTo>
                <a:lnTo>
                  <a:pt x="677387" y="902932"/>
                </a:lnTo>
                <a:lnTo>
                  <a:pt x="715209" y="878866"/>
                </a:lnTo>
                <a:lnTo>
                  <a:pt x="750522" y="851207"/>
                </a:lnTo>
                <a:lnTo>
                  <a:pt x="783097" y="820197"/>
                </a:lnTo>
                <a:lnTo>
                  <a:pt x="812703" y="786077"/>
                </a:lnTo>
                <a:lnTo>
                  <a:pt x="839110" y="749089"/>
                </a:lnTo>
                <a:lnTo>
                  <a:pt x="862086" y="709473"/>
                </a:lnTo>
                <a:lnTo>
                  <a:pt x="881401" y="667472"/>
                </a:lnTo>
                <a:lnTo>
                  <a:pt x="896826" y="623327"/>
                </a:lnTo>
                <a:lnTo>
                  <a:pt x="908129" y="577279"/>
                </a:lnTo>
                <a:lnTo>
                  <a:pt x="915079" y="529570"/>
                </a:lnTo>
                <a:lnTo>
                  <a:pt x="917448" y="480440"/>
                </a:lnTo>
                <a:lnTo>
                  <a:pt x="915079" y="431324"/>
                </a:lnTo>
                <a:lnTo>
                  <a:pt x="908129" y="383626"/>
                </a:lnTo>
                <a:lnTo>
                  <a:pt x="896826" y="337586"/>
                </a:lnTo>
                <a:lnTo>
                  <a:pt x="881401" y="293447"/>
                </a:lnTo>
                <a:lnTo>
                  <a:pt x="862086" y="251450"/>
                </a:lnTo>
                <a:lnTo>
                  <a:pt x="839110" y="211838"/>
                </a:lnTo>
                <a:lnTo>
                  <a:pt x="812703" y="174851"/>
                </a:lnTo>
                <a:lnTo>
                  <a:pt x="783097" y="140731"/>
                </a:lnTo>
                <a:lnTo>
                  <a:pt x="750522" y="109721"/>
                </a:lnTo>
                <a:lnTo>
                  <a:pt x="715209" y="82061"/>
                </a:lnTo>
                <a:lnTo>
                  <a:pt x="677387" y="57994"/>
                </a:lnTo>
                <a:lnTo>
                  <a:pt x="637287" y="37760"/>
                </a:lnTo>
                <a:lnTo>
                  <a:pt x="595141" y="21602"/>
                </a:lnTo>
                <a:lnTo>
                  <a:pt x="551178" y="9762"/>
                </a:lnTo>
                <a:lnTo>
                  <a:pt x="505628" y="2480"/>
                </a:lnTo>
                <a:lnTo>
                  <a:pt x="458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810001" y="5348096"/>
            <a:ext cx="4322318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lang="pt-BR" sz="2800" spc="-10" dirty="0">
                <a:latin typeface="Arial MT"/>
                <a:cs typeface="Arial MT"/>
              </a:rPr>
              <a:t>Municípios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5078" y="172720"/>
            <a:ext cx="589152" cy="58292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05549"/>
            <a:ext cx="1785874" cy="552448"/>
          </a:xfrm>
          <a:prstGeom prst="rect">
            <a:avLst/>
          </a:prstGeom>
        </p:spPr>
      </p:pic>
      <p:sp>
        <p:nvSpPr>
          <p:cNvPr id="39" name="object 14">
            <a:extLst>
              <a:ext uri="{FF2B5EF4-FFF2-40B4-BE49-F238E27FC236}">
                <a16:creationId xmlns:a16="http://schemas.microsoft.com/office/drawing/2014/main" id="{93BEB85E-B26D-45C0-A713-EEB02B355B89}"/>
              </a:ext>
            </a:extLst>
          </p:cNvPr>
          <p:cNvSpPr/>
          <p:nvPr/>
        </p:nvSpPr>
        <p:spPr>
          <a:xfrm>
            <a:off x="5904420" y="4755260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1874"/>
                </a:lnTo>
              </a:path>
            </a:pathLst>
          </a:custGeom>
          <a:ln w="23074">
            <a:solidFill>
              <a:srgbClr val="4D27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10">
            <a:extLst>
              <a:ext uri="{FF2B5EF4-FFF2-40B4-BE49-F238E27FC236}">
                <a16:creationId xmlns:a16="http://schemas.microsoft.com/office/drawing/2014/main" id="{FB6D778E-BB63-486C-B536-8F705FBAFF6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62948" y="2717401"/>
            <a:ext cx="2370845" cy="14733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1" y="0"/>
            <a:ext cx="6400799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600" y="430218"/>
            <a:ext cx="11125199" cy="59073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  <a:buClr>
                <a:srgbClr val="173EFF"/>
              </a:buClr>
              <a:tabLst>
                <a:tab pos="326390" algn="l"/>
              </a:tabLst>
            </a:pPr>
            <a:r>
              <a:rPr lang="pt-BR" sz="3800" b="1" spc="17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Articulação Novo PAR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395" marR="59055" indent="-342900" algn="l">
              <a:lnSpc>
                <a:spcPts val="2160"/>
              </a:lnSpc>
              <a:spcBef>
                <a:spcPts val="3375"/>
              </a:spcBef>
              <a:buFont typeface="Wingdings" panose="05000000000000000000" pitchFamily="2" charset="2"/>
              <a:buChar char="ü"/>
            </a:pP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Duplas por território (NTE e UNDIME)</a:t>
            </a:r>
          </a:p>
          <a:p>
            <a:pPr marL="493395" marR="59055" indent="-342900" algn="l">
              <a:lnSpc>
                <a:spcPts val="2160"/>
              </a:lnSpc>
              <a:spcBef>
                <a:spcPts val="3375"/>
              </a:spcBef>
              <a:buFont typeface="Wingdings" panose="05000000000000000000" pitchFamily="2" charset="2"/>
              <a:buChar char="ü"/>
            </a:pP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Mobiliza, acompanha, orienta e articula os municípios</a:t>
            </a:r>
          </a:p>
          <a:p>
            <a:pPr marL="493395" marR="59055" indent="-342900" algn="l">
              <a:lnSpc>
                <a:spcPts val="2160"/>
              </a:lnSpc>
              <a:spcBef>
                <a:spcPts val="3375"/>
              </a:spcBef>
              <a:buFont typeface="Wingdings" panose="05000000000000000000" pitchFamily="2" charset="2"/>
              <a:buChar char="ü"/>
            </a:pP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Ponto focal no município: técnico responsável pelo PAR (contato com os Articuladores)</a:t>
            </a:r>
          </a:p>
          <a:p>
            <a:pPr marL="493395" marR="59055" indent="-342900" algn="l">
              <a:lnSpc>
                <a:spcPts val="2160"/>
              </a:lnSpc>
              <a:spcBef>
                <a:spcPts val="3375"/>
              </a:spcBef>
              <a:buFont typeface="Wingdings" panose="05000000000000000000" pitchFamily="2" charset="2"/>
              <a:buChar char="ü"/>
            </a:pP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Acompanhamento a partir dos grupos de trabalho pelo WhatsApp </a:t>
            </a:r>
          </a:p>
          <a:p>
            <a:pPr marL="493395" marR="59055" indent="-342900" algn="l">
              <a:lnSpc>
                <a:spcPts val="2160"/>
              </a:lnSpc>
              <a:spcBef>
                <a:spcPts val="3375"/>
              </a:spcBef>
              <a:buFont typeface="Wingdings" panose="05000000000000000000" pitchFamily="2" charset="2"/>
              <a:buChar char="ü"/>
            </a:pP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Previsão de encontros, plantões e </a:t>
            </a:r>
            <a:r>
              <a:rPr lang="pt-BR"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formativas</a:t>
            </a:r>
          </a:p>
          <a:p>
            <a:pPr marL="493395" marR="59055" indent="-342900" algn="l">
              <a:lnSpc>
                <a:spcPts val="2160"/>
              </a:lnSpc>
              <a:spcBef>
                <a:spcPts val="3375"/>
              </a:spcBef>
              <a:buFont typeface="Wingdings" panose="05000000000000000000" pitchFamily="2" charset="2"/>
              <a:buChar char="ü"/>
            </a:pP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É vedado o uso do Sistema PAR do município por parte do Articulador</a:t>
            </a:r>
          </a:p>
          <a:p>
            <a:pPr marL="493395" marR="59055" indent="-342900" algn="l">
              <a:lnSpc>
                <a:spcPts val="2160"/>
              </a:lnSpc>
              <a:spcBef>
                <a:spcPts val="3375"/>
              </a:spcBef>
              <a:buFont typeface="Wingdings" panose="05000000000000000000" pitchFamily="2" charset="2"/>
              <a:buChar char="ü"/>
            </a:pP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76E44E4E-7AAD-441A-8493-30C7AEE5E89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0" y="5420110"/>
            <a:ext cx="1676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8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9352" y="4726584"/>
            <a:ext cx="9835515" cy="156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200" spc="105" dirty="0">
                <a:solidFill>
                  <a:srgbClr val="FFFFFF"/>
                </a:solidFill>
              </a:rPr>
              <a:t>Mais</a:t>
            </a:r>
            <a:r>
              <a:rPr sz="2200" spc="-70" dirty="0">
                <a:solidFill>
                  <a:srgbClr val="FFFFFF"/>
                </a:solidFill>
              </a:rPr>
              <a:t> </a:t>
            </a:r>
            <a:r>
              <a:rPr sz="2200" spc="130" dirty="0">
                <a:solidFill>
                  <a:srgbClr val="FFFFFF"/>
                </a:solidFill>
              </a:rPr>
              <a:t>do</a:t>
            </a:r>
            <a:r>
              <a:rPr sz="2200" spc="-65" dirty="0">
                <a:solidFill>
                  <a:srgbClr val="FFFFFF"/>
                </a:solidFill>
              </a:rPr>
              <a:t> </a:t>
            </a:r>
            <a:r>
              <a:rPr sz="2200" spc="100" dirty="0">
                <a:solidFill>
                  <a:srgbClr val="FFFFFF"/>
                </a:solidFill>
              </a:rPr>
              <a:t>que</a:t>
            </a:r>
            <a:r>
              <a:rPr sz="2200" spc="-50" dirty="0">
                <a:solidFill>
                  <a:srgbClr val="FFFFFF"/>
                </a:solidFill>
              </a:rPr>
              <a:t> </a:t>
            </a:r>
            <a:r>
              <a:rPr sz="2200" spc="50" dirty="0">
                <a:solidFill>
                  <a:srgbClr val="FFFFFF"/>
                </a:solidFill>
              </a:rPr>
              <a:t>executores</a:t>
            </a:r>
            <a:r>
              <a:rPr sz="2200" spc="-15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pontuais,</a:t>
            </a:r>
            <a:r>
              <a:rPr sz="2200" spc="-25" dirty="0">
                <a:solidFill>
                  <a:srgbClr val="FFFFFF"/>
                </a:solidFill>
              </a:rPr>
              <a:t> </a:t>
            </a:r>
            <a:r>
              <a:rPr sz="2200" spc="140" dirty="0">
                <a:solidFill>
                  <a:srgbClr val="FFFFFF"/>
                </a:solidFill>
              </a:rPr>
              <a:t>os</a:t>
            </a:r>
            <a:r>
              <a:rPr sz="2200" spc="-55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articuladores</a:t>
            </a:r>
            <a:r>
              <a:rPr sz="2200" spc="-35" dirty="0">
                <a:solidFill>
                  <a:srgbClr val="FFFFFF"/>
                </a:solidFill>
              </a:rPr>
              <a:t> </a:t>
            </a:r>
            <a:r>
              <a:rPr sz="2200" spc="80" dirty="0">
                <a:solidFill>
                  <a:srgbClr val="FFFFFF"/>
                </a:solidFill>
              </a:rPr>
              <a:t>da</a:t>
            </a:r>
            <a:r>
              <a:rPr sz="2200" spc="-65" dirty="0">
                <a:solidFill>
                  <a:srgbClr val="FFFFFF"/>
                </a:solidFill>
              </a:rPr>
              <a:t> </a:t>
            </a:r>
            <a:r>
              <a:rPr sz="2200" spc="110" dirty="0">
                <a:solidFill>
                  <a:srgbClr val="FFFFFF"/>
                </a:solidFill>
              </a:rPr>
              <a:t>RenaPAR</a:t>
            </a:r>
            <a:r>
              <a:rPr sz="2200" spc="-45" dirty="0">
                <a:solidFill>
                  <a:srgbClr val="FFFFFF"/>
                </a:solidFill>
              </a:rPr>
              <a:t> </a:t>
            </a:r>
            <a:r>
              <a:rPr sz="2200" spc="114" dirty="0">
                <a:solidFill>
                  <a:srgbClr val="FFFFFF"/>
                </a:solidFill>
              </a:rPr>
              <a:t>passam</a:t>
            </a:r>
            <a:r>
              <a:rPr sz="2200" spc="-40" dirty="0">
                <a:solidFill>
                  <a:srgbClr val="FFFFFF"/>
                </a:solidFill>
              </a:rPr>
              <a:t> </a:t>
            </a:r>
            <a:r>
              <a:rPr sz="2200" spc="-50" dirty="0">
                <a:solidFill>
                  <a:srgbClr val="FFFFFF"/>
                </a:solidFill>
              </a:rPr>
              <a:t>a </a:t>
            </a:r>
            <a:r>
              <a:rPr sz="2200" spc="95" dirty="0">
                <a:solidFill>
                  <a:srgbClr val="FFFFFF"/>
                </a:solidFill>
              </a:rPr>
              <a:t>compor</a:t>
            </a:r>
            <a:r>
              <a:rPr sz="2200" spc="25" dirty="0">
                <a:solidFill>
                  <a:srgbClr val="FFFFFF"/>
                </a:solidFill>
              </a:rPr>
              <a:t> </a:t>
            </a:r>
            <a:r>
              <a:rPr sz="2200" b="1" spc="85" dirty="0">
                <a:solidFill>
                  <a:srgbClr val="FFFFFF"/>
                </a:solidFill>
                <a:latin typeface="Trebuchet MS"/>
                <a:cs typeface="Trebuchet MS"/>
              </a:rPr>
              <a:t>uma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rede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permanente</a:t>
            </a:r>
            <a:r>
              <a:rPr sz="22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2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65" dirty="0">
                <a:solidFill>
                  <a:srgbClr val="FFFFFF"/>
                </a:solidFill>
                <a:latin typeface="Trebuchet MS"/>
                <a:cs typeface="Trebuchet MS"/>
              </a:rPr>
              <a:t>colaboração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apoio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técnico.</a:t>
            </a:r>
            <a:r>
              <a:rPr sz="22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45" dirty="0">
                <a:solidFill>
                  <a:srgbClr val="FFFFFF"/>
                </a:solidFill>
              </a:rPr>
              <a:t>Após</a:t>
            </a:r>
            <a:r>
              <a:rPr sz="2200" spc="-10" dirty="0">
                <a:solidFill>
                  <a:srgbClr val="FFFFFF"/>
                </a:solidFill>
              </a:rPr>
              <a:t> </a:t>
            </a:r>
            <a:r>
              <a:rPr sz="2200" spc="75" dirty="0">
                <a:solidFill>
                  <a:srgbClr val="FFFFFF"/>
                </a:solidFill>
              </a:rPr>
              <a:t>o </a:t>
            </a:r>
            <a:r>
              <a:rPr sz="2200" spc="50" dirty="0">
                <a:solidFill>
                  <a:srgbClr val="FFFFFF"/>
                </a:solidFill>
              </a:rPr>
              <a:t>período</a:t>
            </a:r>
            <a:r>
              <a:rPr sz="2200" spc="20" dirty="0">
                <a:solidFill>
                  <a:srgbClr val="FFFFFF"/>
                </a:solidFill>
              </a:rPr>
              <a:t> </a:t>
            </a:r>
            <a:r>
              <a:rPr sz="2200" spc="105" dirty="0">
                <a:solidFill>
                  <a:srgbClr val="FFFFFF"/>
                </a:solidFill>
              </a:rPr>
              <a:t>de</a:t>
            </a:r>
            <a:r>
              <a:rPr sz="2200" dirty="0">
                <a:solidFill>
                  <a:srgbClr val="FFFFFF"/>
                </a:solidFill>
              </a:rPr>
              <a:t> formação,</a:t>
            </a:r>
            <a:r>
              <a:rPr sz="2200" spc="55" dirty="0">
                <a:solidFill>
                  <a:srgbClr val="FFFFFF"/>
                </a:solidFill>
              </a:rPr>
              <a:t> </a:t>
            </a:r>
            <a:r>
              <a:rPr sz="2200" spc="65" dirty="0">
                <a:solidFill>
                  <a:srgbClr val="FFFFFF"/>
                </a:solidFill>
              </a:rPr>
              <a:t>seguirão</a:t>
            </a:r>
            <a:r>
              <a:rPr sz="2200" spc="35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contribuindo</a:t>
            </a:r>
            <a:r>
              <a:rPr sz="2200" spc="45" dirty="0">
                <a:solidFill>
                  <a:srgbClr val="FFFFFF"/>
                </a:solidFill>
              </a:rPr>
              <a:t> </a:t>
            </a:r>
            <a:r>
              <a:rPr sz="2200" spc="135" dirty="0">
                <a:solidFill>
                  <a:srgbClr val="FFFFFF"/>
                </a:solidFill>
              </a:rPr>
              <a:t>com</a:t>
            </a:r>
            <a:r>
              <a:rPr sz="2200" spc="20" dirty="0">
                <a:solidFill>
                  <a:srgbClr val="FFFFFF"/>
                </a:solidFill>
              </a:rPr>
              <a:t> </a:t>
            </a:r>
            <a:r>
              <a:rPr sz="2200" spc="140" dirty="0">
                <a:solidFill>
                  <a:srgbClr val="FFFFFF"/>
                </a:solidFill>
              </a:rPr>
              <a:t>os</a:t>
            </a:r>
            <a:r>
              <a:rPr sz="2200" spc="10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municípios</a:t>
            </a:r>
            <a:r>
              <a:rPr sz="2200" spc="30" dirty="0">
                <a:solidFill>
                  <a:srgbClr val="FFFFFF"/>
                </a:solidFill>
              </a:rPr>
              <a:t> </a:t>
            </a:r>
            <a:r>
              <a:rPr sz="2200" spc="80" dirty="0">
                <a:solidFill>
                  <a:srgbClr val="FFFFFF"/>
                </a:solidFill>
              </a:rPr>
              <a:t>e</a:t>
            </a:r>
            <a:r>
              <a:rPr sz="2200" spc="10" dirty="0">
                <a:solidFill>
                  <a:srgbClr val="FFFFFF"/>
                </a:solidFill>
              </a:rPr>
              <a:t> </a:t>
            </a:r>
            <a:r>
              <a:rPr sz="2200" spc="60" dirty="0">
                <a:solidFill>
                  <a:srgbClr val="FFFFFF"/>
                </a:solidFill>
              </a:rPr>
              <a:t>sobretudo </a:t>
            </a:r>
            <a:r>
              <a:rPr sz="2200" spc="130" dirty="0">
                <a:solidFill>
                  <a:srgbClr val="FFFFFF"/>
                </a:solidFill>
              </a:rPr>
              <a:t>com</a:t>
            </a:r>
            <a:r>
              <a:rPr sz="2200" spc="-30" dirty="0">
                <a:solidFill>
                  <a:srgbClr val="FFFFFF"/>
                </a:solidFill>
              </a:rPr>
              <a:t> </a:t>
            </a:r>
            <a:r>
              <a:rPr sz="2200" spc="125" dirty="0">
                <a:solidFill>
                  <a:srgbClr val="FFFFFF"/>
                </a:solidFill>
              </a:rPr>
              <a:t>o</a:t>
            </a:r>
            <a:r>
              <a:rPr sz="2200" spc="-50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fortalecimento</a:t>
            </a:r>
            <a:r>
              <a:rPr sz="2200" spc="20" dirty="0">
                <a:solidFill>
                  <a:srgbClr val="FFFFFF"/>
                </a:solidFill>
              </a:rPr>
              <a:t> </a:t>
            </a:r>
            <a:r>
              <a:rPr sz="2200" spc="130" dirty="0">
                <a:solidFill>
                  <a:srgbClr val="FFFFFF"/>
                </a:solidFill>
              </a:rPr>
              <a:t>do</a:t>
            </a:r>
            <a:r>
              <a:rPr sz="2200" spc="-50" dirty="0">
                <a:solidFill>
                  <a:srgbClr val="FFFFFF"/>
                </a:solidFill>
              </a:rPr>
              <a:t> </a:t>
            </a:r>
            <a:r>
              <a:rPr sz="2200" spc="150" dirty="0">
                <a:solidFill>
                  <a:srgbClr val="FFFFFF"/>
                </a:solidFill>
              </a:rPr>
              <a:t>PAR</a:t>
            </a:r>
            <a:r>
              <a:rPr sz="2200" spc="-50" dirty="0">
                <a:solidFill>
                  <a:srgbClr val="FFFFFF"/>
                </a:solidFill>
              </a:rPr>
              <a:t> </a:t>
            </a:r>
            <a:r>
              <a:rPr sz="2200" spc="130" dirty="0">
                <a:solidFill>
                  <a:srgbClr val="FFFFFF"/>
                </a:solidFill>
              </a:rPr>
              <a:t>como</a:t>
            </a:r>
            <a:r>
              <a:rPr sz="2200" spc="-20" dirty="0">
                <a:solidFill>
                  <a:srgbClr val="FFFFFF"/>
                </a:solidFill>
              </a:rPr>
              <a:t> </a:t>
            </a:r>
            <a:r>
              <a:rPr sz="2200" spc="-10" dirty="0">
                <a:solidFill>
                  <a:srgbClr val="FFFFFF"/>
                </a:solidFill>
              </a:rPr>
              <a:t>política</a:t>
            </a:r>
            <a:r>
              <a:rPr sz="2200" spc="-25" dirty="0">
                <a:solidFill>
                  <a:srgbClr val="FFFFFF"/>
                </a:solidFill>
              </a:rPr>
              <a:t> </a:t>
            </a:r>
            <a:r>
              <a:rPr sz="2200" dirty="0">
                <a:solidFill>
                  <a:srgbClr val="FFFFFF"/>
                </a:solidFill>
              </a:rPr>
              <a:t>pública</a:t>
            </a:r>
            <a:r>
              <a:rPr sz="2200" spc="-20" dirty="0">
                <a:solidFill>
                  <a:srgbClr val="FFFFFF"/>
                </a:solidFill>
              </a:rPr>
              <a:t> </a:t>
            </a:r>
            <a:r>
              <a:rPr sz="2200" spc="-10" dirty="0">
                <a:solidFill>
                  <a:srgbClr val="FFFFFF"/>
                </a:solidFill>
              </a:rPr>
              <a:t>nacional.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DA9F05-60D1-41EA-AC04-E4D386D40A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77"/>
          <a:stretch/>
        </p:blipFill>
        <p:spPr>
          <a:xfrm>
            <a:off x="467358" y="310074"/>
            <a:ext cx="11267442" cy="521166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6AC23F6-5C96-40F2-8B78-479F0E78B7E7}"/>
              </a:ext>
            </a:extLst>
          </p:cNvPr>
          <p:cNvSpPr/>
          <p:nvPr/>
        </p:nvSpPr>
        <p:spPr>
          <a:xfrm>
            <a:off x="467358" y="5715000"/>
            <a:ext cx="11267442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A vontade de se preparar precisa ser maior do que a vontade de vencer!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515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A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206" y="6547498"/>
            <a:ext cx="970254" cy="1090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1460" y="2828670"/>
            <a:ext cx="100299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7200" b="1" spc="400" dirty="0">
                <a:solidFill>
                  <a:srgbClr val="FFFFFF"/>
                </a:solidFill>
                <a:latin typeface="Trebuchet MS"/>
                <a:cs typeface="Trebuchet MS"/>
              </a:rPr>
              <a:t>Vamos que vamos</a:t>
            </a:r>
            <a:r>
              <a:rPr sz="7200" b="1" spc="-10" dirty="0">
                <a:solidFill>
                  <a:srgbClr val="FFFFFF"/>
                </a:solidFill>
                <a:latin typeface="Trebuchet MS"/>
                <a:cs typeface="Trebuchet MS"/>
              </a:rPr>
              <a:t>!</a:t>
            </a:r>
            <a:endParaRPr sz="7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206" y="6547498"/>
            <a:ext cx="970254" cy="10901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9978" y="-50"/>
            <a:ext cx="1192060" cy="83939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38251" y="1551432"/>
            <a:ext cx="5788025" cy="0"/>
          </a:xfrm>
          <a:custGeom>
            <a:avLst/>
            <a:gdLst/>
            <a:ahLst/>
            <a:cxnLst/>
            <a:rect l="l" t="t" r="r" b="b"/>
            <a:pathLst>
              <a:path w="5788025">
                <a:moveTo>
                  <a:pt x="0" y="0"/>
                </a:moveTo>
                <a:lnTo>
                  <a:pt x="5787593" y="0"/>
                </a:lnTo>
              </a:path>
            </a:pathLst>
          </a:custGeom>
          <a:ln w="19050">
            <a:solidFill>
              <a:srgbClr val="173E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EA95EC1-EEE6-4B8D-89BC-5F6F1D6E0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27273" cy="687915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266A1FB-CEAD-47F8-B2FA-097FA55D9F97}"/>
              </a:ext>
            </a:extLst>
          </p:cNvPr>
          <p:cNvSpPr txBox="1"/>
          <p:nvPr/>
        </p:nvSpPr>
        <p:spPr>
          <a:xfrm>
            <a:off x="7543800" y="24384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Dupla coordenadora estadual da ação Novo PAR Bahia: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>
                <a:solidFill>
                  <a:schemeClr val="tx2"/>
                </a:solidFill>
              </a:rPr>
              <a:t>Débora de Macedo (SEC-BA) e Marcos Paiva (</a:t>
            </a:r>
            <a:r>
              <a:rPr lang="pt-BR" sz="2400" b="1" dirty="0" err="1">
                <a:solidFill>
                  <a:schemeClr val="tx2"/>
                </a:solidFill>
              </a:rPr>
              <a:t>Undime</a:t>
            </a:r>
            <a:r>
              <a:rPr lang="pt-BR" sz="2400" b="1" dirty="0">
                <a:solidFill>
                  <a:schemeClr val="tx2"/>
                </a:solidFill>
              </a:rPr>
              <a:t>-Bahia)</a:t>
            </a:r>
          </a:p>
        </p:txBody>
      </p:sp>
    </p:spTree>
    <p:extLst>
      <p:ext uri="{BB962C8B-B14F-4D97-AF65-F5344CB8AC3E}">
        <p14:creationId xmlns:p14="http://schemas.microsoft.com/office/powerpoint/2010/main" val="287193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7875" y="2704845"/>
            <a:ext cx="2013585" cy="283845"/>
          </a:xfrm>
          <a:custGeom>
            <a:avLst/>
            <a:gdLst/>
            <a:ahLst/>
            <a:cxnLst/>
            <a:rect l="l" t="t" r="r" b="b"/>
            <a:pathLst>
              <a:path w="2013585" h="283844">
                <a:moveTo>
                  <a:pt x="2013204" y="0"/>
                </a:moveTo>
                <a:lnTo>
                  <a:pt x="0" y="0"/>
                </a:lnTo>
                <a:lnTo>
                  <a:pt x="0" y="283463"/>
                </a:lnTo>
                <a:lnTo>
                  <a:pt x="2013204" y="283463"/>
                </a:lnTo>
                <a:lnTo>
                  <a:pt x="201320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7875" y="1257046"/>
            <a:ext cx="380746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b="1" dirty="0">
                <a:latin typeface="Trebuchet MS"/>
                <a:cs typeface="Trebuchet MS"/>
              </a:rPr>
              <a:t>instrumento</a:t>
            </a:r>
            <a:r>
              <a:rPr sz="1900" b="1" spc="20" dirty="0">
                <a:latin typeface="Trebuchet MS"/>
                <a:cs typeface="Trebuchet MS"/>
              </a:rPr>
              <a:t> </a:t>
            </a:r>
            <a:r>
              <a:rPr sz="1900" b="1" spc="75" dirty="0">
                <a:latin typeface="Trebuchet MS"/>
                <a:cs typeface="Trebuchet MS"/>
              </a:rPr>
              <a:t>de</a:t>
            </a:r>
            <a:r>
              <a:rPr sz="1900" b="1" spc="-55" dirty="0">
                <a:latin typeface="Trebuchet MS"/>
                <a:cs typeface="Trebuchet MS"/>
              </a:rPr>
              <a:t> </a:t>
            </a:r>
            <a:r>
              <a:rPr sz="1900" b="1" spc="55" dirty="0">
                <a:latin typeface="Trebuchet MS"/>
                <a:cs typeface="Trebuchet MS"/>
              </a:rPr>
              <a:t>diagnóstico</a:t>
            </a:r>
            <a:r>
              <a:rPr sz="1900" b="1" spc="-4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e</a:t>
            </a:r>
            <a:r>
              <a:rPr sz="1900" b="1" spc="-55" dirty="0">
                <a:latin typeface="Trebuchet MS"/>
                <a:cs typeface="Trebuchet MS"/>
              </a:rPr>
              <a:t> </a:t>
            </a:r>
            <a:r>
              <a:rPr sz="1900" b="1" spc="55" dirty="0">
                <a:latin typeface="Trebuchet MS"/>
                <a:cs typeface="Trebuchet MS"/>
              </a:rPr>
              <a:t>de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875" y="1546605"/>
            <a:ext cx="2927985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b="1" dirty="0">
                <a:latin typeface="Trebuchet MS"/>
                <a:cs typeface="Trebuchet MS"/>
              </a:rPr>
              <a:t>planejamento,</a:t>
            </a:r>
            <a:r>
              <a:rPr sz="1900" b="1" spc="-50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caráter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875" y="1836166"/>
            <a:ext cx="375412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dirty="0">
                <a:latin typeface="Trebuchet MS"/>
                <a:cs typeface="Trebuchet MS"/>
              </a:rPr>
              <a:t>multidimensional</a:t>
            </a:r>
            <a:r>
              <a:rPr sz="1900" spc="90" dirty="0">
                <a:latin typeface="Trebuchet MS"/>
                <a:cs typeface="Trebuchet MS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e</a:t>
            </a:r>
            <a:r>
              <a:rPr sz="1900" spc="30" dirty="0">
                <a:latin typeface="Trebuchet MS"/>
                <a:cs typeface="Trebuchet MS"/>
              </a:rPr>
              <a:t> </a:t>
            </a:r>
            <a:r>
              <a:rPr sz="1900" spc="-20" dirty="0">
                <a:latin typeface="Trebuchet MS"/>
                <a:cs typeface="Trebuchet MS"/>
              </a:rPr>
              <a:t>plurianual,</a:t>
            </a:r>
            <a:r>
              <a:rPr sz="1900" spc="55" dirty="0">
                <a:latin typeface="Trebuchet MS"/>
                <a:cs typeface="Trebuchet MS"/>
              </a:rPr>
              <a:t> </a:t>
            </a:r>
            <a:r>
              <a:rPr sz="1900" spc="45" dirty="0">
                <a:latin typeface="Trebuchet MS"/>
                <a:cs typeface="Trebuchet MS"/>
              </a:rPr>
              <a:t>da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875" y="2125726"/>
            <a:ext cx="4011295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b="1" dirty="0">
                <a:latin typeface="Trebuchet MS"/>
                <a:cs typeface="Trebuchet MS"/>
              </a:rPr>
              <a:t>assistência</a:t>
            </a:r>
            <a:r>
              <a:rPr sz="1900" b="1" spc="60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técnica</a:t>
            </a:r>
            <a:r>
              <a:rPr sz="1900" b="1" spc="6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e</a:t>
            </a:r>
            <a:r>
              <a:rPr sz="1900" b="1" spc="4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financeira</a:t>
            </a:r>
            <a:r>
              <a:rPr sz="1900" b="1" spc="100" dirty="0">
                <a:latin typeface="Trebuchet MS"/>
                <a:cs typeface="Trebuchet MS"/>
              </a:rPr>
              <a:t> </a:t>
            </a:r>
            <a:r>
              <a:rPr sz="1900" b="1" spc="70" dirty="0">
                <a:latin typeface="Trebuchet MS"/>
                <a:cs typeface="Trebuchet MS"/>
              </a:rPr>
              <a:t>da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875" y="2415285"/>
            <a:ext cx="382397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b="1" dirty="0">
                <a:latin typeface="Trebuchet MS"/>
                <a:cs typeface="Trebuchet MS"/>
              </a:rPr>
              <a:t>União</a:t>
            </a:r>
            <a:r>
              <a:rPr sz="1900" b="1" spc="-40" dirty="0">
                <a:latin typeface="Trebuchet MS"/>
                <a:cs typeface="Trebuchet MS"/>
              </a:rPr>
              <a:t> </a:t>
            </a:r>
            <a:r>
              <a:rPr sz="1900" b="1" spc="90" dirty="0">
                <a:latin typeface="Trebuchet MS"/>
                <a:cs typeface="Trebuchet MS"/>
              </a:rPr>
              <a:t>aos</a:t>
            </a:r>
            <a:r>
              <a:rPr sz="1900" b="1" spc="-50" dirty="0">
                <a:latin typeface="Trebuchet MS"/>
                <a:cs typeface="Trebuchet MS"/>
              </a:rPr>
              <a:t> </a:t>
            </a:r>
            <a:r>
              <a:rPr sz="1900" b="1" spc="70" dirty="0">
                <a:latin typeface="Trebuchet MS"/>
                <a:cs typeface="Trebuchet MS"/>
              </a:rPr>
              <a:t>Sistemas</a:t>
            </a:r>
            <a:r>
              <a:rPr sz="1900" b="1" spc="-45" dirty="0">
                <a:latin typeface="Trebuchet MS"/>
                <a:cs typeface="Trebuchet MS"/>
              </a:rPr>
              <a:t> </a:t>
            </a:r>
            <a:r>
              <a:rPr sz="1900" b="1" spc="75" dirty="0">
                <a:latin typeface="Trebuchet MS"/>
                <a:cs typeface="Trebuchet MS"/>
              </a:rPr>
              <a:t>de</a:t>
            </a:r>
            <a:r>
              <a:rPr sz="1900" b="1" spc="-35" dirty="0">
                <a:latin typeface="Trebuchet MS"/>
                <a:cs typeface="Trebuchet MS"/>
              </a:rPr>
              <a:t> </a:t>
            </a:r>
            <a:r>
              <a:rPr sz="1900" b="1" dirty="0">
                <a:latin typeface="Trebuchet MS"/>
                <a:cs typeface="Trebuchet MS"/>
              </a:rPr>
              <a:t>Ensino</a:t>
            </a:r>
            <a:r>
              <a:rPr sz="1900" b="1" spc="-30" dirty="0">
                <a:latin typeface="Trebuchet MS"/>
                <a:cs typeface="Trebuchet MS"/>
              </a:rPr>
              <a:t> </a:t>
            </a:r>
            <a:r>
              <a:rPr sz="1900" b="1" spc="70" dirty="0">
                <a:latin typeface="Trebuchet MS"/>
                <a:cs typeface="Trebuchet MS"/>
              </a:rPr>
              <a:t>da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875" y="2677109"/>
            <a:ext cx="20135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900" b="1" spc="70" dirty="0">
                <a:latin typeface="Trebuchet MS"/>
                <a:cs typeface="Trebuchet MS"/>
              </a:rPr>
              <a:t>Educação</a:t>
            </a:r>
            <a:r>
              <a:rPr sz="1900" b="1" spc="-100" dirty="0">
                <a:latin typeface="Trebuchet MS"/>
                <a:cs typeface="Trebuchet MS"/>
              </a:rPr>
              <a:t> </a:t>
            </a:r>
            <a:r>
              <a:rPr sz="1900" b="1" spc="-10" dirty="0">
                <a:latin typeface="Trebuchet MS"/>
                <a:cs typeface="Trebuchet MS"/>
              </a:rPr>
              <a:t>Básica.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9253" y="949197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3071" y="888619"/>
            <a:ext cx="470154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z="1900" dirty="0">
                <a:latin typeface="Trebuchet MS"/>
                <a:cs typeface="Trebuchet MS"/>
              </a:rPr>
              <a:t>Origem: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Plano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85" dirty="0">
                <a:latin typeface="Trebuchet MS"/>
                <a:cs typeface="Trebuchet MS"/>
              </a:rPr>
              <a:t>Metas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do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75" dirty="0">
                <a:latin typeface="Trebuchet MS"/>
                <a:cs typeface="Trebuchet MS"/>
              </a:rPr>
              <a:t>Compromisso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3071" y="1220850"/>
            <a:ext cx="381762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z="1900" spc="95" dirty="0">
                <a:latin typeface="Trebuchet MS"/>
                <a:cs typeface="Trebuchet MS"/>
              </a:rPr>
              <a:t>Todos</a:t>
            </a:r>
            <a:r>
              <a:rPr sz="1900" spc="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pela </a:t>
            </a:r>
            <a:r>
              <a:rPr sz="1900" spc="80" dirty="0">
                <a:latin typeface="Trebuchet MS"/>
                <a:cs typeface="Trebuchet MS"/>
              </a:rPr>
              <a:t>Educação</a:t>
            </a:r>
            <a:r>
              <a:rPr sz="1900" spc="1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(Decreto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spc="75" dirty="0">
                <a:latin typeface="Trebuchet MS"/>
                <a:cs typeface="Trebuchet MS"/>
              </a:rPr>
              <a:t>nº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3071" y="1554607"/>
            <a:ext cx="138303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spc="-10" dirty="0">
                <a:latin typeface="Trebuchet MS"/>
                <a:cs typeface="Trebuchet MS"/>
              </a:rPr>
              <a:t>6.094/2007)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9253" y="2075815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83071" y="2014854"/>
            <a:ext cx="177546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spc="55" dirty="0">
                <a:latin typeface="Trebuchet MS"/>
                <a:cs typeface="Trebuchet MS"/>
              </a:rPr>
              <a:t>Visão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sistêmica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9253" y="2536063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3071" y="2475102"/>
            <a:ext cx="4228465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spc="95" dirty="0">
                <a:latin typeface="Trebuchet MS"/>
                <a:cs typeface="Trebuchet MS"/>
              </a:rPr>
              <a:t>Adesão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universal</a:t>
            </a:r>
            <a:r>
              <a:rPr sz="1900" spc="-1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das</a:t>
            </a:r>
            <a:r>
              <a:rPr sz="1900" spc="-20" dirty="0">
                <a:latin typeface="Trebuchet MS"/>
                <a:cs typeface="Trebuchet MS"/>
              </a:rPr>
              <a:t> </a:t>
            </a:r>
            <a:r>
              <a:rPr sz="1900" spc="65" dirty="0">
                <a:latin typeface="Trebuchet MS"/>
                <a:cs typeface="Trebuchet MS"/>
              </a:rPr>
              <a:t>redes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-2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ensino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9253" y="2995040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83071" y="2933826"/>
            <a:ext cx="481584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spc="-30" dirty="0">
                <a:latin typeface="Trebuchet MS"/>
                <a:cs typeface="Trebuchet MS"/>
              </a:rPr>
              <a:t>“Divisor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águas”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spc="75" dirty="0">
                <a:latin typeface="Trebuchet MS"/>
                <a:cs typeface="Trebuchet MS"/>
              </a:rPr>
              <a:t>nas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spc="50" dirty="0">
                <a:latin typeface="Trebuchet MS"/>
                <a:cs typeface="Trebuchet MS"/>
              </a:rPr>
              <a:t>relações</a:t>
            </a:r>
            <a:r>
              <a:rPr sz="1900" spc="-8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federativas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83071" y="3267583"/>
            <a:ext cx="145288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dirty="0">
                <a:latin typeface="Trebuchet MS"/>
                <a:cs typeface="Trebuchet MS"/>
              </a:rPr>
              <a:t>na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65" dirty="0">
                <a:latin typeface="Trebuchet MS"/>
                <a:cs typeface="Trebuchet MS"/>
              </a:rPr>
              <a:t>educação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9253" y="3789045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3071" y="3727830"/>
            <a:ext cx="4337685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dirty="0">
                <a:latin typeface="Trebuchet MS"/>
                <a:cs typeface="Trebuchet MS"/>
              </a:rPr>
              <a:t>Introdução</a:t>
            </a:r>
            <a:r>
              <a:rPr sz="1900" spc="8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85" dirty="0">
                <a:latin typeface="Trebuchet MS"/>
                <a:cs typeface="Trebuchet MS"/>
              </a:rPr>
              <a:t> </a:t>
            </a:r>
            <a:r>
              <a:rPr sz="1900" spc="-20" dirty="0">
                <a:latin typeface="Trebuchet MS"/>
                <a:cs typeface="Trebuchet MS"/>
              </a:rPr>
              <a:t>critérios</a:t>
            </a:r>
            <a:r>
              <a:rPr sz="1900" spc="6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técnicos</a:t>
            </a:r>
            <a:r>
              <a:rPr sz="1900" spc="6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para</a:t>
            </a:r>
            <a:r>
              <a:rPr sz="1900" spc="75" dirty="0">
                <a:latin typeface="Trebuchet MS"/>
                <a:cs typeface="Trebuchet MS"/>
              </a:rPr>
              <a:t> </a:t>
            </a:r>
            <a:r>
              <a:rPr sz="1900" spc="50" dirty="0">
                <a:latin typeface="Trebuchet MS"/>
                <a:cs typeface="Trebuchet MS"/>
              </a:rPr>
              <a:t>o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83071" y="4060063"/>
            <a:ext cx="3223895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sz="1900" spc="65" dirty="0">
                <a:latin typeface="Trebuchet MS"/>
                <a:cs typeface="Trebuchet MS"/>
              </a:rPr>
              <a:t>repasse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-60" dirty="0">
                <a:latin typeface="Trebuchet MS"/>
                <a:cs typeface="Trebuchet MS"/>
              </a:rPr>
              <a:t> </a:t>
            </a:r>
            <a:r>
              <a:rPr sz="1900" spc="55" dirty="0">
                <a:latin typeface="Trebuchet MS"/>
                <a:cs typeface="Trebuchet MS"/>
              </a:rPr>
              <a:t>recursos</a:t>
            </a:r>
            <a:r>
              <a:rPr sz="1900" spc="-70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federais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69253" y="4581905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83071" y="4520310"/>
            <a:ext cx="4444365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5"/>
              </a:lnSpc>
            </a:pPr>
            <a:r>
              <a:rPr sz="1900" spc="60" dirty="0">
                <a:latin typeface="Trebuchet MS"/>
                <a:cs typeface="Trebuchet MS"/>
              </a:rPr>
              <a:t>Indução</a:t>
            </a:r>
            <a:r>
              <a:rPr sz="1900" spc="-10" dirty="0">
                <a:latin typeface="Trebuchet MS"/>
                <a:cs typeface="Trebuchet MS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da</a:t>
            </a:r>
            <a:r>
              <a:rPr sz="1900" spc="-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cultura</a:t>
            </a:r>
            <a:r>
              <a:rPr sz="1900" spc="-30" dirty="0">
                <a:latin typeface="Trebuchet MS"/>
                <a:cs typeface="Trebuchet MS"/>
              </a:rPr>
              <a:t> </a:t>
            </a:r>
            <a:r>
              <a:rPr sz="1900" spc="80" dirty="0">
                <a:latin typeface="Trebuchet MS"/>
                <a:cs typeface="Trebuchet MS"/>
              </a:rPr>
              <a:t>de</a:t>
            </a:r>
            <a:r>
              <a:rPr sz="1900" dirty="0">
                <a:latin typeface="Trebuchet MS"/>
                <a:cs typeface="Trebuchet MS"/>
              </a:rPr>
              <a:t> planejamento</a:t>
            </a:r>
            <a:r>
              <a:rPr sz="1900" spc="10" dirty="0">
                <a:latin typeface="Trebuchet MS"/>
                <a:cs typeface="Trebuchet MS"/>
              </a:rPr>
              <a:t> </a:t>
            </a:r>
            <a:r>
              <a:rPr sz="1900" spc="-25" dirty="0">
                <a:latin typeface="Trebuchet MS"/>
                <a:cs typeface="Trebuchet MS"/>
              </a:rPr>
              <a:t>na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83071" y="4854066"/>
            <a:ext cx="219964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5"/>
              </a:lnSpc>
            </a:pPr>
            <a:r>
              <a:rPr sz="1900" spc="70" dirty="0">
                <a:latin typeface="Trebuchet MS"/>
                <a:cs typeface="Trebuchet MS"/>
              </a:rPr>
              <a:t>gestão</a:t>
            </a:r>
            <a:r>
              <a:rPr sz="1900" spc="-7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educacional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69253" y="5374385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83071" y="5312727"/>
            <a:ext cx="408559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5"/>
              </a:lnSpc>
            </a:pPr>
            <a:r>
              <a:rPr sz="1900" dirty="0">
                <a:latin typeface="Trebuchet MS"/>
                <a:cs typeface="Trebuchet MS"/>
              </a:rPr>
              <a:t>Transparência</a:t>
            </a:r>
            <a:r>
              <a:rPr sz="1900" spc="95" dirty="0">
                <a:latin typeface="Trebuchet MS"/>
                <a:cs typeface="Trebuchet MS"/>
              </a:rPr>
              <a:t> </a:t>
            </a:r>
            <a:r>
              <a:rPr sz="1900" spc="100" dirty="0">
                <a:latin typeface="Trebuchet MS"/>
                <a:cs typeface="Trebuchet MS"/>
              </a:rPr>
              <a:t>nos</a:t>
            </a:r>
            <a:r>
              <a:rPr sz="1900" spc="40" dirty="0">
                <a:latin typeface="Trebuchet MS"/>
                <a:cs typeface="Trebuchet MS"/>
              </a:rPr>
              <a:t> </a:t>
            </a:r>
            <a:r>
              <a:rPr sz="1900" spc="75" dirty="0">
                <a:latin typeface="Trebuchet MS"/>
                <a:cs typeface="Trebuchet MS"/>
              </a:rPr>
              <a:t>repasses</a:t>
            </a:r>
            <a:r>
              <a:rPr sz="1900" spc="50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federais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69253" y="5834888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83071" y="5772975"/>
            <a:ext cx="384302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70"/>
              </a:lnSpc>
            </a:pPr>
            <a:r>
              <a:rPr sz="1900" dirty="0">
                <a:latin typeface="Trebuchet MS"/>
                <a:cs typeface="Trebuchet MS"/>
              </a:rPr>
              <a:t>Agilidade</a:t>
            </a:r>
            <a:r>
              <a:rPr sz="1900" spc="110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na</a:t>
            </a:r>
            <a:r>
              <a:rPr sz="1900" spc="95" dirty="0">
                <a:latin typeface="Trebuchet MS"/>
                <a:cs typeface="Trebuchet MS"/>
              </a:rPr>
              <a:t> </a:t>
            </a:r>
            <a:r>
              <a:rPr sz="1900" dirty="0">
                <a:latin typeface="Trebuchet MS"/>
                <a:cs typeface="Trebuchet MS"/>
              </a:rPr>
              <a:t>análise</a:t>
            </a:r>
            <a:r>
              <a:rPr sz="1900" spc="9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de </a:t>
            </a:r>
            <a:r>
              <a:rPr sz="1900" spc="80" dirty="0">
                <a:latin typeface="Trebuchet MS"/>
                <a:cs typeface="Trebuchet MS"/>
              </a:rPr>
              <a:t>demandas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69253" y="6295135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83071" y="6233223"/>
            <a:ext cx="4165600" cy="28384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70"/>
              </a:lnSpc>
            </a:pPr>
            <a:r>
              <a:rPr sz="1900" spc="55" dirty="0">
                <a:latin typeface="Trebuchet MS"/>
                <a:cs typeface="Trebuchet MS"/>
              </a:rPr>
              <a:t>Ampliação</a:t>
            </a:r>
            <a:r>
              <a:rPr sz="1900" spc="-45" dirty="0">
                <a:latin typeface="Trebuchet MS"/>
                <a:cs typeface="Trebuchet MS"/>
              </a:rPr>
              <a:t> </a:t>
            </a:r>
            <a:r>
              <a:rPr sz="1900" spc="70" dirty="0">
                <a:latin typeface="Trebuchet MS"/>
                <a:cs typeface="Trebuchet MS"/>
              </a:rPr>
              <a:t>da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spc="50" dirty="0">
                <a:latin typeface="Trebuchet MS"/>
                <a:cs typeface="Trebuchet MS"/>
              </a:rPr>
              <a:t>escala</a:t>
            </a:r>
            <a:r>
              <a:rPr sz="1900" spc="-75" dirty="0">
                <a:latin typeface="Trebuchet MS"/>
                <a:cs typeface="Trebuchet MS"/>
              </a:rPr>
              <a:t> </a:t>
            </a:r>
            <a:r>
              <a:rPr sz="1900" spc="90" dirty="0">
                <a:latin typeface="Trebuchet MS"/>
                <a:cs typeface="Trebuchet MS"/>
              </a:rPr>
              <a:t>de</a:t>
            </a:r>
            <a:r>
              <a:rPr sz="1900" spc="-5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atendimento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37" name="object 9">
            <a:extLst>
              <a:ext uri="{FF2B5EF4-FFF2-40B4-BE49-F238E27FC236}">
                <a16:creationId xmlns:a16="http://schemas.microsoft.com/office/drawing/2014/main" id="{B19BD47D-49CD-44F3-89C5-A29DFC7DA4A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574" y="3429000"/>
            <a:ext cx="3223895" cy="23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4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-18437"/>
            <a:ext cx="12192000" cy="6857999"/>
            <a:chOff x="10885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5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885" y="4206545"/>
              <a:ext cx="4909820" cy="2651125"/>
            </a:xfrm>
            <a:custGeom>
              <a:avLst/>
              <a:gdLst/>
              <a:ahLst/>
              <a:cxnLst/>
              <a:rect l="l" t="t" r="r" b="b"/>
              <a:pathLst>
                <a:path w="4909820" h="2651125">
                  <a:moveTo>
                    <a:pt x="4909439" y="0"/>
                  </a:moveTo>
                  <a:lnTo>
                    <a:pt x="0" y="0"/>
                  </a:lnTo>
                  <a:lnTo>
                    <a:pt x="0" y="2650743"/>
                  </a:lnTo>
                  <a:lnTo>
                    <a:pt x="4909439" y="2650743"/>
                  </a:lnTo>
                  <a:lnTo>
                    <a:pt x="4909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85" y="4206545"/>
              <a:ext cx="4909820" cy="2651125"/>
            </a:xfrm>
            <a:custGeom>
              <a:avLst/>
              <a:gdLst/>
              <a:ahLst/>
              <a:cxnLst/>
              <a:rect l="l" t="t" r="r" b="b"/>
              <a:pathLst>
                <a:path w="4909820" h="2651125">
                  <a:moveTo>
                    <a:pt x="0" y="2650743"/>
                  </a:moveTo>
                  <a:lnTo>
                    <a:pt x="4909439" y="2650743"/>
                  </a:lnTo>
                  <a:lnTo>
                    <a:pt x="4909439" y="0"/>
                  </a:lnTo>
                  <a:lnTo>
                    <a:pt x="0" y="0"/>
                  </a:lnTo>
                  <a:lnTo>
                    <a:pt x="0" y="265074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2435" y="1923438"/>
              <a:ext cx="4204367" cy="4064728"/>
            </a:xfrm>
            <a:custGeom>
              <a:avLst/>
              <a:gdLst/>
              <a:ahLst/>
              <a:cxnLst/>
              <a:rect l="l" t="t" r="r" b="b"/>
              <a:pathLst>
                <a:path w="2454909" h="2454910">
                  <a:moveTo>
                    <a:pt x="1227454" y="0"/>
                  </a:moveTo>
                  <a:lnTo>
                    <a:pt x="1179255" y="928"/>
                  </a:lnTo>
                  <a:lnTo>
                    <a:pt x="1131527" y="3692"/>
                  </a:lnTo>
                  <a:lnTo>
                    <a:pt x="1084303" y="8257"/>
                  </a:lnTo>
                  <a:lnTo>
                    <a:pt x="1037619" y="14589"/>
                  </a:lnTo>
                  <a:lnTo>
                    <a:pt x="991508" y="22653"/>
                  </a:lnTo>
                  <a:lnTo>
                    <a:pt x="946004" y="32416"/>
                  </a:lnTo>
                  <a:lnTo>
                    <a:pt x="901141" y="43844"/>
                  </a:lnTo>
                  <a:lnTo>
                    <a:pt x="856954" y="56902"/>
                  </a:lnTo>
                  <a:lnTo>
                    <a:pt x="813476" y="71556"/>
                  </a:lnTo>
                  <a:lnTo>
                    <a:pt x="770742" y="87773"/>
                  </a:lnTo>
                  <a:lnTo>
                    <a:pt x="728786" y="105517"/>
                  </a:lnTo>
                  <a:lnTo>
                    <a:pt x="687642" y="124756"/>
                  </a:lnTo>
                  <a:lnTo>
                    <a:pt x="647343" y="145454"/>
                  </a:lnTo>
                  <a:lnTo>
                    <a:pt x="607925" y="167578"/>
                  </a:lnTo>
                  <a:lnTo>
                    <a:pt x="569421" y="191094"/>
                  </a:lnTo>
                  <a:lnTo>
                    <a:pt x="531865" y="215968"/>
                  </a:lnTo>
                  <a:lnTo>
                    <a:pt x="495292" y="242165"/>
                  </a:lnTo>
                  <a:lnTo>
                    <a:pt x="459735" y="269651"/>
                  </a:lnTo>
                  <a:lnTo>
                    <a:pt x="425229" y="298392"/>
                  </a:lnTo>
                  <a:lnTo>
                    <a:pt x="391807" y="328355"/>
                  </a:lnTo>
                  <a:lnTo>
                    <a:pt x="359505" y="359505"/>
                  </a:lnTo>
                  <a:lnTo>
                    <a:pt x="328355" y="391807"/>
                  </a:lnTo>
                  <a:lnTo>
                    <a:pt x="298392" y="425229"/>
                  </a:lnTo>
                  <a:lnTo>
                    <a:pt x="269651" y="459735"/>
                  </a:lnTo>
                  <a:lnTo>
                    <a:pt x="242165" y="495292"/>
                  </a:lnTo>
                  <a:lnTo>
                    <a:pt x="215968" y="531865"/>
                  </a:lnTo>
                  <a:lnTo>
                    <a:pt x="191094" y="569421"/>
                  </a:lnTo>
                  <a:lnTo>
                    <a:pt x="167578" y="607925"/>
                  </a:lnTo>
                  <a:lnTo>
                    <a:pt x="145454" y="647343"/>
                  </a:lnTo>
                  <a:lnTo>
                    <a:pt x="124756" y="687642"/>
                  </a:lnTo>
                  <a:lnTo>
                    <a:pt x="105517" y="728786"/>
                  </a:lnTo>
                  <a:lnTo>
                    <a:pt x="87773" y="770742"/>
                  </a:lnTo>
                  <a:lnTo>
                    <a:pt x="71556" y="813476"/>
                  </a:lnTo>
                  <a:lnTo>
                    <a:pt x="56902" y="856954"/>
                  </a:lnTo>
                  <a:lnTo>
                    <a:pt x="43844" y="901141"/>
                  </a:lnTo>
                  <a:lnTo>
                    <a:pt x="32416" y="946004"/>
                  </a:lnTo>
                  <a:lnTo>
                    <a:pt x="22653" y="991508"/>
                  </a:lnTo>
                  <a:lnTo>
                    <a:pt x="14589" y="1037619"/>
                  </a:lnTo>
                  <a:lnTo>
                    <a:pt x="8257" y="1084303"/>
                  </a:lnTo>
                  <a:lnTo>
                    <a:pt x="3692" y="1131527"/>
                  </a:lnTo>
                  <a:lnTo>
                    <a:pt x="928" y="1179255"/>
                  </a:lnTo>
                  <a:lnTo>
                    <a:pt x="0" y="1227455"/>
                  </a:lnTo>
                  <a:lnTo>
                    <a:pt x="928" y="1275654"/>
                  </a:lnTo>
                  <a:lnTo>
                    <a:pt x="3692" y="1323382"/>
                  </a:lnTo>
                  <a:lnTo>
                    <a:pt x="8257" y="1370606"/>
                  </a:lnTo>
                  <a:lnTo>
                    <a:pt x="14589" y="1417290"/>
                  </a:lnTo>
                  <a:lnTo>
                    <a:pt x="22653" y="1463401"/>
                  </a:lnTo>
                  <a:lnTo>
                    <a:pt x="32416" y="1508905"/>
                  </a:lnTo>
                  <a:lnTo>
                    <a:pt x="43844" y="1553768"/>
                  </a:lnTo>
                  <a:lnTo>
                    <a:pt x="56902" y="1597955"/>
                  </a:lnTo>
                  <a:lnTo>
                    <a:pt x="71556" y="1641433"/>
                  </a:lnTo>
                  <a:lnTo>
                    <a:pt x="87773" y="1684167"/>
                  </a:lnTo>
                  <a:lnTo>
                    <a:pt x="105517" y="1726123"/>
                  </a:lnTo>
                  <a:lnTo>
                    <a:pt x="124756" y="1767267"/>
                  </a:lnTo>
                  <a:lnTo>
                    <a:pt x="145454" y="1807566"/>
                  </a:lnTo>
                  <a:lnTo>
                    <a:pt x="167578" y="1846984"/>
                  </a:lnTo>
                  <a:lnTo>
                    <a:pt x="191094" y="1885488"/>
                  </a:lnTo>
                  <a:lnTo>
                    <a:pt x="215968" y="1923044"/>
                  </a:lnTo>
                  <a:lnTo>
                    <a:pt x="242165" y="1959617"/>
                  </a:lnTo>
                  <a:lnTo>
                    <a:pt x="269651" y="1995174"/>
                  </a:lnTo>
                  <a:lnTo>
                    <a:pt x="298392" y="2029680"/>
                  </a:lnTo>
                  <a:lnTo>
                    <a:pt x="328355" y="2063102"/>
                  </a:lnTo>
                  <a:lnTo>
                    <a:pt x="359505" y="2095404"/>
                  </a:lnTo>
                  <a:lnTo>
                    <a:pt x="391807" y="2126554"/>
                  </a:lnTo>
                  <a:lnTo>
                    <a:pt x="425229" y="2156517"/>
                  </a:lnTo>
                  <a:lnTo>
                    <a:pt x="459735" y="2185258"/>
                  </a:lnTo>
                  <a:lnTo>
                    <a:pt x="495292" y="2212744"/>
                  </a:lnTo>
                  <a:lnTo>
                    <a:pt x="531865" y="2238941"/>
                  </a:lnTo>
                  <a:lnTo>
                    <a:pt x="569421" y="2263815"/>
                  </a:lnTo>
                  <a:lnTo>
                    <a:pt x="607925" y="2287331"/>
                  </a:lnTo>
                  <a:lnTo>
                    <a:pt x="647343" y="2309455"/>
                  </a:lnTo>
                  <a:lnTo>
                    <a:pt x="687642" y="2330153"/>
                  </a:lnTo>
                  <a:lnTo>
                    <a:pt x="728786" y="2349392"/>
                  </a:lnTo>
                  <a:lnTo>
                    <a:pt x="770742" y="2367136"/>
                  </a:lnTo>
                  <a:lnTo>
                    <a:pt x="813476" y="2383353"/>
                  </a:lnTo>
                  <a:lnTo>
                    <a:pt x="856954" y="2398007"/>
                  </a:lnTo>
                  <a:lnTo>
                    <a:pt x="901141" y="2411065"/>
                  </a:lnTo>
                  <a:lnTo>
                    <a:pt x="946004" y="2422493"/>
                  </a:lnTo>
                  <a:lnTo>
                    <a:pt x="991508" y="2432256"/>
                  </a:lnTo>
                  <a:lnTo>
                    <a:pt x="1037619" y="2440320"/>
                  </a:lnTo>
                  <a:lnTo>
                    <a:pt x="1084303" y="2446652"/>
                  </a:lnTo>
                  <a:lnTo>
                    <a:pt x="1131527" y="2451217"/>
                  </a:lnTo>
                  <a:lnTo>
                    <a:pt x="1179255" y="2453981"/>
                  </a:lnTo>
                  <a:lnTo>
                    <a:pt x="1227454" y="2454910"/>
                  </a:lnTo>
                  <a:lnTo>
                    <a:pt x="1275654" y="2453981"/>
                  </a:lnTo>
                  <a:lnTo>
                    <a:pt x="1323382" y="2451217"/>
                  </a:lnTo>
                  <a:lnTo>
                    <a:pt x="1370606" y="2446652"/>
                  </a:lnTo>
                  <a:lnTo>
                    <a:pt x="1417290" y="2440320"/>
                  </a:lnTo>
                  <a:lnTo>
                    <a:pt x="1463401" y="2432256"/>
                  </a:lnTo>
                  <a:lnTo>
                    <a:pt x="1508905" y="2422493"/>
                  </a:lnTo>
                  <a:lnTo>
                    <a:pt x="1553768" y="2411065"/>
                  </a:lnTo>
                  <a:lnTo>
                    <a:pt x="1597955" y="2398007"/>
                  </a:lnTo>
                  <a:lnTo>
                    <a:pt x="1641433" y="2383353"/>
                  </a:lnTo>
                  <a:lnTo>
                    <a:pt x="1684167" y="2367136"/>
                  </a:lnTo>
                  <a:lnTo>
                    <a:pt x="1726123" y="2349392"/>
                  </a:lnTo>
                  <a:lnTo>
                    <a:pt x="1767267" y="2330153"/>
                  </a:lnTo>
                  <a:lnTo>
                    <a:pt x="1807566" y="2309455"/>
                  </a:lnTo>
                  <a:lnTo>
                    <a:pt x="1846984" y="2287331"/>
                  </a:lnTo>
                  <a:lnTo>
                    <a:pt x="1885488" y="2263815"/>
                  </a:lnTo>
                  <a:lnTo>
                    <a:pt x="1923044" y="2238941"/>
                  </a:lnTo>
                  <a:lnTo>
                    <a:pt x="1959617" y="2212744"/>
                  </a:lnTo>
                  <a:lnTo>
                    <a:pt x="1995174" y="2185258"/>
                  </a:lnTo>
                  <a:lnTo>
                    <a:pt x="2029680" y="2156517"/>
                  </a:lnTo>
                  <a:lnTo>
                    <a:pt x="2063102" y="2126554"/>
                  </a:lnTo>
                  <a:lnTo>
                    <a:pt x="2095404" y="2095404"/>
                  </a:lnTo>
                  <a:lnTo>
                    <a:pt x="2126554" y="2063102"/>
                  </a:lnTo>
                  <a:lnTo>
                    <a:pt x="2156517" y="2029680"/>
                  </a:lnTo>
                  <a:lnTo>
                    <a:pt x="2185258" y="1995174"/>
                  </a:lnTo>
                  <a:lnTo>
                    <a:pt x="2212744" y="1959617"/>
                  </a:lnTo>
                  <a:lnTo>
                    <a:pt x="2238941" y="1923044"/>
                  </a:lnTo>
                  <a:lnTo>
                    <a:pt x="2263815" y="1885488"/>
                  </a:lnTo>
                  <a:lnTo>
                    <a:pt x="2287331" y="1846984"/>
                  </a:lnTo>
                  <a:lnTo>
                    <a:pt x="2309455" y="1807566"/>
                  </a:lnTo>
                  <a:lnTo>
                    <a:pt x="2330153" y="1767267"/>
                  </a:lnTo>
                  <a:lnTo>
                    <a:pt x="2349392" y="1726123"/>
                  </a:lnTo>
                  <a:lnTo>
                    <a:pt x="2367136" y="1684167"/>
                  </a:lnTo>
                  <a:lnTo>
                    <a:pt x="2383353" y="1641433"/>
                  </a:lnTo>
                  <a:lnTo>
                    <a:pt x="2398007" y="1597955"/>
                  </a:lnTo>
                  <a:lnTo>
                    <a:pt x="2411065" y="1553768"/>
                  </a:lnTo>
                  <a:lnTo>
                    <a:pt x="2422493" y="1508905"/>
                  </a:lnTo>
                  <a:lnTo>
                    <a:pt x="2432256" y="1463401"/>
                  </a:lnTo>
                  <a:lnTo>
                    <a:pt x="2440320" y="1417290"/>
                  </a:lnTo>
                  <a:lnTo>
                    <a:pt x="2446652" y="1370606"/>
                  </a:lnTo>
                  <a:lnTo>
                    <a:pt x="2451217" y="1323382"/>
                  </a:lnTo>
                  <a:lnTo>
                    <a:pt x="2453981" y="1275654"/>
                  </a:lnTo>
                  <a:lnTo>
                    <a:pt x="2454909" y="1227455"/>
                  </a:lnTo>
                  <a:lnTo>
                    <a:pt x="2453981" y="1179255"/>
                  </a:lnTo>
                  <a:lnTo>
                    <a:pt x="2451217" y="1131527"/>
                  </a:lnTo>
                  <a:lnTo>
                    <a:pt x="2446652" y="1084303"/>
                  </a:lnTo>
                  <a:lnTo>
                    <a:pt x="2440320" y="1037619"/>
                  </a:lnTo>
                  <a:lnTo>
                    <a:pt x="2432256" y="991508"/>
                  </a:lnTo>
                  <a:lnTo>
                    <a:pt x="2422493" y="946004"/>
                  </a:lnTo>
                  <a:lnTo>
                    <a:pt x="2411065" y="901141"/>
                  </a:lnTo>
                  <a:lnTo>
                    <a:pt x="2398007" y="856954"/>
                  </a:lnTo>
                  <a:lnTo>
                    <a:pt x="2383353" y="813476"/>
                  </a:lnTo>
                  <a:lnTo>
                    <a:pt x="2367136" y="770742"/>
                  </a:lnTo>
                  <a:lnTo>
                    <a:pt x="2349392" y="728786"/>
                  </a:lnTo>
                  <a:lnTo>
                    <a:pt x="2330153" y="687642"/>
                  </a:lnTo>
                  <a:lnTo>
                    <a:pt x="2309455" y="647343"/>
                  </a:lnTo>
                  <a:lnTo>
                    <a:pt x="2287331" y="607925"/>
                  </a:lnTo>
                  <a:lnTo>
                    <a:pt x="2263815" y="569421"/>
                  </a:lnTo>
                  <a:lnTo>
                    <a:pt x="2238941" y="531865"/>
                  </a:lnTo>
                  <a:lnTo>
                    <a:pt x="2212744" y="495292"/>
                  </a:lnTo>
                  <a:lnTo>
                    <a:pt x="2185258" y="459735"/>
                  </a:lnTo>
                  <a:lnTo>
                    <a:pt x="2156517" y="425229"/>
                  </a:lnTo>
                  <a:lnTo>
                    <a:pt x="2126554" y="391807"/>
                  </a:lnTo>
                  <a:lnTo>
                    <a:pt x="2095404" y="359505"/>
                  </a:lnTo>
                  <a:lnTo>
                    <a:pt x="2063102" y="328355"/>
                  </a:lnTo>
                  <a:lnTo>
                    <a:pt x="2029680" y="298392"/>
                  </a:lnTo>
                  <a:lnTo>
                    <a:pt x="1995174" y="269651"/>
                  </a:lnTo>
                  <a:lnTo>
                    <a:pt x="1959617" y="242165"/>
                  </a:lnTo>
                  <a:lnTo>
                    <a:pt x="1923044" y="215968"/>
                  </a:lnTo>
                  <a:lnTo>
                    <a:pt x="1885488" y="191094"/>
                  </a:lnTo>
                  <a:lnTo>
                    <a:pt x="1846984" y="167578"/>
                  </a:lnTo>
                  <a:lnTo>
                    <a:pt x="1807566" y="145454"/>
                  </a:lnTo>
                  <a:lnTo>
                    <a:pt x="1767267" y="124756"/>
                  </a:lnTo>
                  <a:lnTo>
                    <a:pt x="1726123" y="105517"/>
                  </a:lnTo>
                  <a:lnTo>
                    <a:pt x="1684167" y="87773"/>
                  </a:lnTo>
                  <a:lnTo>
                    <a:pt x="1641433" y="71556"/>
                  </a:lnTo>
                  <a:lnTo>
                    <a:pt x="1597955" y="56902"/>
                  </a:lnTo>
                  <a:lnTo>
                    <a:pt x="1553768" y="43844"/>
                  </a:lnTo>
                  <a:lnTo>
                    <a:pt x="1508905" y="32416"/>
                  </a:lnTo>
                  <a:lnTo>
                    <a:pt x="1463401" y="22653"/>
                  </a:lnTo>
                  <a:lnTo>
                    <a:pt x="1417290" y="14589"/>
                  </a:lnTo>
                  <a:lnTo>
                    <a:pt x="1370606" y="8257"/>
                  </a:lnTo>
                  <a:lnTo>
                    <a:pt x="1323382" y="3692"/>
                  </a:lnTo>
                  <a:lnTo>
                    <a:pt x="1275654" y="928"/>
                  </a:lnTo>
                  <a:lnTo>
                    <a:pt x="1227454" y="0"/>
                  </a:lnTo>
                  <a:close/>
                </a:path>
              </a:pathLst>
            </a:custGeom>
            <a:solidFill>
              <a:srgbClr val="FBC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4810" y="2828950"/>
              <a:ext cx="3200400" cy="221179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105400" y="1124347"/>
            <a:ext cx="6324599" cy="5286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pedagógico.</a:t>
            </a: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pt-BR" sz="24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Fundamenta-se na tríade:</a:t>
            </a:r>
            <a:r>
              <a:rPr sz="2400" spc="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pt-BR" sz="24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sz="2400" b="1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8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lang="pt-BR" sz="2400" b="1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endParaRPr lang="pt-BR" sz="2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pt-BR" sz="24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a </a:t>
            </a:r>
            <a:r>
              <a:rPr sz="2400" b="1" spc="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sz="2400" b="1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socialmente referenciada </a:t>
            </a:r>
            <a:r>
              <a:rPr sz="24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4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  <a:r>
              <a:rPr sz="2400" spc="-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equidade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endParaRPr lang="pt-BR" sz="2400" spc="-2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pt-BR" sz="2400" spc="1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Prever, a partir do </a:t>
            </a:r>
            <a:r>
              <a:rPr lang="pt-BR" sz="2400" b="1" spc="1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pt-BR" sz="2400" spc="1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elaboração de</a:t>
            </a:r>
            <a:r>
              <a:rPr sz="24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ações,</a:t>
            </a:r>
            <a:r>
              <a:rPr sz="2400" b="1" spc="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pt-BR" sz="24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endParaRPr lang="pt-BR" sz="2400" spc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pt-BR" sz="2400" b="1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recursos</a:t>
            </a:r>
            <a:r>
              <a:rPr lang="pt-BR" sz="24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obtenção de </a:t>
            </a:r>
            <a:r>
              <a:rPr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sz="2400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(positivos) durante </a:t>
            </a:r>
            <a:r>
              <a:rPr lang="pt-BR" sz="24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4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</a:t>
            </a:r>
            <a:r>
              <a:rPr sz="2400" spc="1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400" spc="1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pt-BR" sz="2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(ciclo)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91921" y="69291"/>
            <a:ext cx="11408156" cy="797961"/>
          </a:xfrm>
          <a:prstGeom prst="rect">
            <a:avLst/>
          </a:prstGeom>
        </p:spPr>
        <p:txBody>
          <a:bodyPr vert="horz" wrap="square" lIns="0" tIns="363524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95"/>
              </a:spcBef>
            </a:pPr>
            <a:r>
              <a:rPr sz="2800" b="1" spc="204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b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185" dirty="0">
                <a:latin typeface="Arial" panose="020B0604020202020204" pitchFamily="34" charset="0"/>
                <a:cs typeface="Arial" panose="020B0604020202020204" pitchFamily="34" charset="0"/>
              </a:rPr>
              <a:t>que muda com o Novo PAR?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43195"/>
            <a:ext cx="5627687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206" y="6547498"/>
            <a:ext cx="970254" cy="1090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67400" y="656390"/>
            <a:ext cx="354533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200" dirty="0"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sz="4000" b="1" spc="-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spc="145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0339" y="2298098"/>
            <a:ext cx="5688965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400" spc="1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4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ainda </a:t>
            </a:r>
            <a:r>
              <a:rPr sz="2400" spc="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z="24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</a:t>
            </a:r>
            <a:r>
              <a:rPr sz="2400" spc="-10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400" spc="-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</a:t>
            </a:r>
            <a:r>
              <a:rPr sz="2400" spc="-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4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gestores</a:t>
            </a:r>
            <a:r>
              <a:rPr sz="2400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sz="2400" spc="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</a:t>
            </a:r>
            <a:r>
              <a:rPr sz="2400" spc="-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</a:t>
            </a:r>
            <a:r>
              <a:rPr sz="24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executivos</a:t>
            </a:r>
            <a:r>
              <a:rPr sz="2400" spc="-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quadrienais,</a:t>
            </a:r>
            <a:r>
              <a:rPr sz="24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articulados</a:t>
            </a:r>
            <a:r>
              <a:rPr sz="2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z="24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r>
              <a:rPr sz="24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sz="24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b="1" spc="9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  <a:r>
              <a:rPr sz="2400" b="1" spc="-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-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ao PME</a:t>
            </a:r>
            <a:r>
              <a:rPr sz="2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4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fortalecendo</a:t>
            </a:r>
            <a:r>
              <a:rPr sz="2400" spc="-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5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da educação pública</a:t>
            </a:r>
            <a:r>
              <a:rPr sz="24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possibilitando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0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-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sz="2400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8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colaboração</a:t>
            </a:r>
            <a:r>
              <a:rPr sz="2400" spc="-1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sz="2400" spc="-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400" spc="-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entes federados.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9978" y="-50"/>
            <a:ext cx="1192060" cy="83939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38251" y="1551432"/>
            <a:ext cx="5788025" cy="0"/>
          </a:xfrm>
          <a:custGeom>
            <a:avLst/>
            <a:gdLst/>
            <a:ahLst/>
            <a:cxnLst/>
            <a:rect l="l" t="t" r="r" b="b"/>
            <a:pathLst>
              <a:path w="5788025">
                <a:moveTo>
                  <a:pt x="0" y="0"/>
                </a:moveTo>
                <a:lnTo>
                  <a:pt x="5787593" y="0"/>
                </a:lnTo>
              </a:path>
            </a:pathLst>
          </a:custGeom>
          <a:ln w="19050">
            <a:solidFill>
              <a:srgbClr val="173E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77" y="-69291"/>
            <a:ext cx="12192000" cy="6857999"/>
            <a:chOff x="0" y="0"/>
            <a:chExt cx="12192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06205" y="3770884"/>
              <a:ext cx="1694814" cy="2606040"/>
            </a:xfrm>
            <a:custGeom>
              <a:avLst/>
              <a:gdLst/>
              <a:ahLst/>
              <a:cxnLst/>
              <a:rect l="l" t="t" r="r" b="b"/>
              <a:pathLst>
                <a:path w="1694815" h="2606040">
                  <a:moveTo>
                    <a:pt x="847217" y="0"/>
                  </a:moveTo>
                  <a:lnTo>
                    <a:pt x="0" y="847217"/>
                  </a:lnTo>
                  <a:lnTo>
                    <a:pt x="423545" y="847217"/>
                  </a:lnTo>
                  <a:lnTo>
                    <a:pt x="423545" y="2605493"/>
                  </a:lnTo>
                  <a:lnTo>
                    <a:pt x="1270762" y="2605493"/>
                  </a:lnTo>
                  <a:lnTo>
                    <a:pt x="1270762" y="847217"/>
                  </a:lnTo>
                  <a:lnTo>
                    <a:pt x="1694306" y="847217"/>
                  </a:lnTo>
                  <a:lnTo>
                    <a:pt x="847217" y="0"/>
                  </a:lnTo>
                  <a:close/>
                </a:path>
              </a:pathLst>
            </a:custGeom>
            <a:solidFill>
              <a:srgbClr val="009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4144" y="2356357"/>
              <a:ext cx="11304270" cy="1691005"/>
            </a:xfrm>
            <a:custGeom>
              <a:avLst/>
              <a:gdLst/>
              <a:ahLst/>
              <a:cxnLst/>
              <a:rect l="l" t="t" r="r" b="b"/>
              <a:pathLst>
                <a:path w="11304270" h="1691004">
                  <a:moveTo>
                    <a:pt x="10458424" y="0"/>
                  </a:moveTo>
                  <a:lnTo>
                    <a:pt x="10458424" y="422655"/>
                  </a:lnTo>
                  <a:lnTo>
                    <a:pt x="0" y="422655"/>
                  </a:lnTo>
                  <a:lnTo>
                    <a:pt x="0" y="1267840"/>
                  </a:lnTo>
                  <a:lnTo>
                    <a:pt x="10458424" y="1267840"/>
                  </a:lnTo>
                  <a:lnTo>
                    <a:pt x="10458424" y="1690496"/>
                  </a:lnTo>
                  <a:lnTo>
                    <a:pt x="11303736" y="845312"/>
                  </a:lnTo>
                  <a:lnTo>
                    <a:pt x="10458424" y="0"/>
                  </a:lnTo>
                  <a:close/>
                </a:path>
              </a:pathLst>
            </a:custGeom>
            <a:solidFill>
              <a:srgbClr val="17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0516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Estrutura</a:t>
            </a:r>
            <a:r>
              <a:rPr sz="2800" spc="-90" dirty="0"/>
              <a:t> </a:t>
            </a:r>
            <a:r>
              <a:rPr sz="2800" spc="105" dirty="0"/>
              <a:t>e</a:t>
            </a:r>
            <a:r>
              <a:rPr sz="2800" spc="-114" dirty="0"/>
              <a:t> </a:t>
            </a:r>
            <a:r>
              <a:rPr sz="2800" spc="105" dirty="0"/>
              <a:t>Cronograma</a:t>
            </a:r>
            <a:r>
              <a:rPr sz="2800" spc="-155" dirty="0"/>
              <a:t> </a:t>
            </a:r>
            <a:r>
              <a:rPr sz="2800" b="1" spc="175" dirty="0">
                <a:latin typeface="Trebuchet MS"/>
                <a:cs typeface="Trebuchet MS"/>
              </a:rPr>
              <a:t>do</a:t>
            </a:r>
            <a:r>
              <a:rPr sz="2800" b="1" spc="-190" dirty="0">
                <a:latin typeface="Trebuchet MS"/>
                <a:cs typeface="Trebuchet MS"/>
              </a:rPr>
              <a:t> </a:t>
            </a:r>
            <a:r>
              <a:rPr sz="2800" b="1" spc="135" dirty="0">
                <a:latin typeface="Trebuchet MS"/>
                <a:cs typeface="Trebuchet MS"/>
              </a:rPr>
              <a:t>Novo</a:t>
            </a:r>
            <a:r>
              <a:rPr sz="2800" b="1" spc="-195" dirty="0">
                <a:latin typeface="Trebuchet MS"/>
                <a:cs typeface="Trebuchet MS"/>
              </a:rPr>
              <a:t> </a:t>
            </a:r>
            <a:r>
              <a:rPr sz="2800" b="1" spc="90" dirty="0">
                <a:latin typeface="Trebuchet MS"/>
                <a:cs typeface="Trebuchet MS"/>
              </a:rPr>
              <a:t>PAR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006" y="1332991"/>
            <a:ext cx="9991401" cy="5359515"/>
            <a:chOff x="112006" y="1332991"/>
            <a:chExt cx="9991401" cy="5359515"/>
          </a:xfrm>
        </p:grpSpPr>
        <p:sp>
          <p:nvSpPr>
            <p:cNvPr id="8" name="object 8"/>
            <p:cNvSpPr/>
            <p:nvPr/>
          </p:nvSpPr>
          <p:spPr>
            <a:xfrm>
              <a:off x="112006" y="6440411"/>
              <a:ext cx="1148715" cy="252095"/>
            </a:xfrm>
            <a:custGeom>
              <a:avLst/>
              <a:gdLst/>
              <a:ahLst/>
              <a:cxnLst/>
              <a:rect l="l" t="t" r="r" b="b"/>
              <a:pathLst>
                <a:path w="1148715" h="252095">
                  <a:moveTo>
                    <a:pt x="1148105" y="0"/>
                  </a:moveTo>
                  <a:lnTo>
                    <a:pt x="0" y="0"/>
                  </a:lnTo>
                  <a:lnTo>
                    <a:pt x="0" y="252006"/>
                  </a:lnTo>
                  <a:lnTo>
                    <a:pt x="1148105" y="252006"/>
                  </a:lnTo>
                  <a:lnTo>
                    <a:pt x="1148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06" y="6440411"/>
              <a:ext cx="1148715" cy="252095"/>
            </a:xfrm>
            <a:custGeom>
              <a:avLst/>
              <a:gdLst/>
              <a:ahLst/>
              <a:cxnLst/>
              <a:rect l="l" t="t" r="r" b="b"/>
              <a:pathLst>
                <a:path w="1148715" h="252095">
                  <a:moveTo>
                    <a:pt x="0" y="252006"/>
                  </a:moveTo>
                  <a:lnTo>
                    <a:pt x="1148105" y="252006"/>
                  </a:lnTo>
                  <a:lnTo>
                    <a:pt x="1148105" y="0"/>
                  </a:lnTo>
                  <a:lnTo>
                    <a:pt x="0" y="0"/>
                  </a:lnTo>
                  <a:lnTo>
                    <a:pt x="0" y="25200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6554" y="1332991"/>
              <a:ext cx="9088755" cy="0"/>
            </a:xfrm>
            <a:custGeom>
              <a:avLst/>
              <a:gdLst/>
              <a:ahLst/>
              <a:cxnLst/>
              <a:rect l="l" t="t" r="r" b="b"/>
              <a:pathLst>
                <a:path w="9088755">
                  <a:moveTo>
                    <a:pt x="0" y="0"/>
                  </a:moveTo>
                  <a:lnTo>
                    <a:pt x="9088132" y="0"/>
                  </a:lnTo>
                </a:path>
              </a:pathLst>
            </a:custGeom>
            <a:ln w="19050">
              <a:solidFill>
                <a:srgbClr val="173E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2188" y="1678000"/>
              <a:ext cx="1041400" cy="9928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7806" y="1804022"/>
              <a:ext cx="886002" cy="8874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17405" y="1800491"/>
              <a:ext cx="886002" cy="8945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5405" y="1653666"/>
              <a:ext cx="1041399" cy="10414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19455" y="2855722"/>
            <a:ext cx="1573530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46405">
              <a:lnSpc>
                <a:spcPct val="100600"/>
              </a:lnSpc>
              <a:spcBef>
                <a:spcPts val="85"/>
              </a:spcBef>
            </a:pP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ETAPA </a:t>
            </a:r>
            <a:r>
              <a:rPr sz="1600" spc="-165" dirty="0">
                <a:solidFill>
                  <a:srgbClr val="FFFFFF"/>
                </a:solidFill>
                <a:latin typeface="Arial Black"/>
                <a:cs typeface="Arial Black"/>
              </a:rPr>
              <a:t>PREPARATÓRIA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68573" y="2888361"/>
            <a:ext cx="1466850" cy="514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43840">
              <a:lnSpc>
                <a:spcPct val="100600"/>
              </a:lnSpc>
              <a:spcBef>
                <a:spcPts val="85"/>
              </a:spcBef>
            </a:pP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ETAPA</a:t>
            </a:r>
            <a:r>
              <a:rPr sz="16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1600" spc="-130" dirty="0">
                <a:solidFill>
                  <a:srgbClr val="FFFFFF"/>
                </a:solidFill>
                <a:latin typeface="Arial Black"/>
                <a:cs typeface="Arial Black"/>
              </a:rPr>
              <a:t>DIAGNÓSTICO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57386" y="2835910"/>
            <a:ext cx="22053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ETAPA </a:t>
            </a:r>
            <a:r>
              <a:rPr sz="1600" spc="-2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6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40" dirty="0">
                <a:solidFill>
                  <a:srgbClr val="FFFFFF"/>
                </a:solidFill>
                <a:latin typeface="Arial Black"/>
                <a:cs typeface="Arial Black"/>
              </a:rPr>
              <a:t>EXECUÇÃO: </a:t>
            </a:r>
            <a:r>
              <a:rPr sz="16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EXECUTA</a:t>
            </a:r>
            <a:r>
              <a:rPr sz="16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MONITORA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6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PLANO</a:t>
            </a:r>
            <a:endParaRPr sz="1600">
              <a:latin typeface="Lucida Sans Unicode"/>
              <a:cs typeface="Lucida Sans Unicode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103994" y="4783201"/>
          <a:ext cx="1557020" cy="1165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55">
                <a:tc gridSpan="3">
                  <a:txBody>
                    <a:bodyPr/>
                    <a:lstStyle/>
                    <a:p>
                      <a:pPr marL="635">
                        <a:lnSpc>
                          <a:spcPts val="2150"/>
                        </a:lnSpc>
                        <a:spcBef>
                          <a:spcPts val="415"/>
                        </a:spcBef>
                      </a:pPr>
                      <a:r>
                        <a:rPr sz="1800" spc="-140" dirty="0">
                          <a:solidFill>
                            <a:srgbClr val="202020"/>
                          </a:solidFill>
                          <a:latin typeface="Arial Black"/>
                          <a:cs typeface="Arial Black"/>
                        </a:rPr>
                        <a:t>ASSISTÊNCIA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52705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 gridSpan="3">
                  <a:txBody>
                    <a:bodyPr/>
                    <a:lstStyle/>
                    <a:p>
                      <a:pPr marL="156210">
                        <a:lnSpc>
                          <a:spcPts val="2060"/>
                        </a:lnSpc>
                      </a:pPr>
                      <a:r>
                        <a:rPr sz="1800" spc="-160" dirty="0">
                          <a:solidFill>
                            <a:srgbClr val="202020"/>
                          </a:solidFill>
                          <a:latin typeface="Arial Black"/>
                          <a:cs typeface="Arial Black"/>
                        </a:rPr>
                        <a:t>TÉCNICA</a:t>
                      </a:r>
                      <a:r>
                        <a:rPr sz="1800" spc="-185" dirty="0">
                          <a:solidFill>
                            <a:srgbClr val="20202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390" dirty="0">
                          <a:solidFill>
                            <a:srgbClr val="202020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 gridSpan="3">
                  <a:txBody>
                    <a:bodyPr/>
                    <a:lstStyle/>
                    <a:p>
                      <a:pPr marL="635">
                        <a:lnSpc>
                          <a:spcPts val="2060"/>
                        </a:lnSpc>
                      </a:pPr>
                      <a:r>
                        <a:rPr sz="1800" spc="-140" dirty="0">
                          <a:solidFill>
                            <a:srgbClr val="202020"/>
                          </a:solidFill>
                          <a:latin typeface="Arial Black"/>
                          <a:cs typeface="Arial Black"/>
                        </a:rPr>
                        <a:t>ASSISTÊNCIA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2070"/>
                        </a:lnSpc>
                      </a:pPr>
                      <a:r>
                        <a:rPr sz="1800" spc="-165" dirty="0">
                          <a:solidFill>
                            <a:srgbClr val="202020"/>
                          </a:solidFill>
                          <a:latin typeface="Arial Black"/>
                          <a:cs typeface="Arial Black"/>
                        </a:rPr>
                        <a:t>FINANCEIRA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4975986" y="1600708"/>
            <a:ext cx="3303904" cy="2421176"/>
          </a:xfrm>
          <a:prstGeom prst="rect">
            <a:avLst/>
          </a:prstGeom>
          <a:ln w="38100">
            <a:solidFill>
              <a:srgbClr val="D41D1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48920">
              <a:lnSpc>
                <a:spcPct val="100000"/>
              </a:lnSpc>
            </a:pP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ETAPA </a:t>
            </a:r>
            <a:r>
              <a:rPr sz="1600" spc="-2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1600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 Black"/>
                <a:cs typeface="Arial Black"/>
              </a:rPr>
              <a:t>PLANEJAMENTO:</a:t>
            </a:r>
            <a:endParaRPr sz="1600" dirty="0">
              <a:latin typeface="Arial Black"/>
              <a:cs typeface="Arial Black"/>
            </a:endParaRPr>
          </a:p>
          <a:p>
            <a:pPr marL="2413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OBJETIVOS,</a:t>
            </a:r>
            <a:r>
              <a:rPr sz="16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METAS</a:t>
            </a:r>
            <a:r>
              <a:rPr sz="16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E </a:t>
            </a:r>
            <a:r>
              <a:rPr sz="16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AÇÕES</a:t>
            </a:r>
            <a:endParaRPr sz="16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6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lang="pt-BR" sz="1600" dirty="0">
              <a:latin typeface="Lucida Sans Unicode"/>
              <a:cs typeface="Lucida Sans Unicode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CD74ABE-EB85-4DF0-AB61-AF7DC2E8AE9E}"/>
              </a:ext>
            </a:extLst>
          </p:cNvPr>
          <p:cNvSpPr txBox="1"/>
          <p:nvPr/>
        </p:nvSpPr>
        <p:spPr>
          <a:xfrm>
            <a:off x="4975986" y="4783201"/>
            <a:ext cx="330390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total!!!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BB7169E-D39A-4F48-B0E7-45BA33C0BC5F}"/>
              </a:ext>
            </a:extLst>
          </p:cNvPr>
          <p:cNvCxnSpPr>
            <a:cxnSpLocks/>
          </p:cNvCxnSpPr>
          <p:nvPr/>
        </p:nvCxnSpPr>
        <p:spPr>
          <a:xfrm>
            <a:off x="6805518" y="4047728"/>
            <a:ext cx="0" cy="735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2038" y="615567"/>
            <a:ext cx="10609961" cy="62424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-381000" y="445388"/>
            <a:ext cx="4724400" cy="3144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buClr>
                <a:srgbClr val="173EFF"/>
              </a:buClr>
              <a:tabLst>
                <a:tab pos="419100" algn="l"/>
              </a:tabLst>
            </a:pPr>
            <a:r>
              <a:rPr lang="pt-BR" sz="2800" b="1" spc="60" dirty="0">
                <a:solidFill>
                  <a:srgbClr val="173EFF"/>
                </a:solidFill>
                <a:latin typeface="Trebuchet MS"/>
                <a:cs typeface="Trebuchet MS"/>
              </a:rPr>
              <a:t>   </a:t>
            </a:r>
            <a:r>
              <a:rPr lang="pt-BR" sz="2800" b="1" spc="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participa</a:t>
            </a:r>
            <a:r>
              <a:rPr sz="2800" b="1" spc="-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800" spc="-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2800" spc="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sz="2800" spc="-1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endParaRPr lang="pt-BR" sz="2800" spc="16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  <a:buClr>
                <a:srgbClr val="173EFF"/>
              </a:buClr>
              <a:tabLst>
                <a:tab pos="419100" algn="l"/>
              </a:tabLst>
            </a:pP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3260" marR="325755" indent="-635" algn="ctr">
              <a:lnSpc>
                <a:spcPct val="115100"/>
              </a:lnSpc>
            </a:pPr>
            <a:r>
              <a:rPr sz="2100" spc="8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sz="2100" spc="-9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100" spc="-6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65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pt-BR" sz="2100" spc="6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escolar</a:t>
            </a:r>
            <a:r>
              <a:rPr lang="pt-BR" sz="2100" spc="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</a:t>
            </a:r>
            <a:r>
              <a:rPr sz="2100" spc="-6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 </a:t>
            </a:r>
            <a:r>
              <a:rPr sz="2100" spc="12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100" spc="-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4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sz="2100" spc="-7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4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lang="pt-BR" sz="2100" spc="14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100" spc="145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RenaPAR</a:t>
            </a:r>
            <a:r>
              <a:rPr lang="pt-BR" sz="2100" spc="14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100" spc="-9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100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evitando assim a figura solitária do “técnico do PAR”.</a:t>
            </a:r>
            <a:endParaRPr sz="2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1" y="0"/>
            <a:ext cx="6400799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600" y="430218"/>
            <a:ext cx="11125199" cy="5553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  <a:buClr>
                <a:srgbClr val="173EFF"/>
              </a:buClr>
              <a:tabLst>
                <a:tab pos="326390" algn="l"/>
              </a:tabLst>
            </a:pPr>
            <a:r>
              <a:rPr sz="3800" b="1" spc="17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395" marR="59055" indent="-342900" algn="r">
              <a:lnSpc>
                <a:spcPts val="2160"/>
              </a:lnSpc>
              <a:spcBef>
                <a:spcPts val="3375"/>
              </a:spcBef>
              <a:buFont typeface="Wingdings" panose="05000000000000000000" pitchFamily="2" charset="2"/>
              <a:buChar char="ü"/>
            </a:pPr>
            <a:r>
              <a:rPr lang="pt-BR" sz="2400" spc="55" dirty="0">
                <a:latin typeface="Arial" panose="020B0604020202020204" pitchFamily="34" charset="0"/>
                <a:cs typeface="Arial" panose="020B0604020202020204" pitchFamily="34" charset="0"/>
              </a:rPr>
              <a:t>Fundamenta o Plano de Ações Articuladas a partir do </a:t>
            </a:r>
            <a:r>
              <a:rPr lang="pt-BR" sz="2400" b="1" spc="55" dirty="0">
                <a:latin typeface="Arial" panose="020B0604020202020204" pitchFamily="34" charset="0"/>
                <a:cs typeface="Arial" panose="020B0604020202020204" pitchFamily="34" charset="0"/>
              </a:rPr>
              <a:t>levantamento da realidade concreta</a:t>
            </a:r>
            <a:r>
              <a:rPr lang="pt-BR" sz="2400" spc="55" dirty="0">
                <a:latin typeface="Arial" panose="020B0604020202020204" pitchFamily="34" charset="0"/>
                <a:cs typeface="Arial" panose="020B0604020202020204" pitchFamily="34" charset="0"/>
              </a:rPr>
              <a:t> da rede de ensino.</a:t>
            </a:r>
          </a:p>
          <a:p>
            <a:pPr marL="493395" marR="59055" indent="-342900" algn="r">
              <a:lnSpc>
                <a:spcPts val="2160"/>
              </a:lnSpc>
              <a:spcBef>
                <a:spcPts val="3375"/>
              </a:spcBef>
              <a:buFont typeface="Wingdings" panose="05000000000000000000" pitchFamily="2" charset="2"/>
              <a:buChar char="ü"/>
            </a:pPr>
            <a:r>
              <a:rPr lang="pt-BR" sz="2400" spc="215" dirty="0">
                <a:latin typeface="Arial" panose="020B0604020202020204" pitchFamily="34" charset="0"/>
                <a:cs typeface="Arial" panose="020B0604020202020204" pitchFamily="34" charset="0"/>
              </a:rPr>
              <a:t>Instrumento</a:t>
            </a:r>
            <a:r>
              <a:rPr sz="2400" spc="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identificação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100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sz="24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70" dirty="0" err="1"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pt-BR" sz="2400" b="1" spc="70" dirty="0">
                <a:latin typeface="Arial" panose="020B0604020202020204" pitchFamily="34" charset="0"/>
                <a:cs typeface="Arial" panose="020B0604020202020204" pitchFamily="34" charset="0"/>
              </a:rPr>
              <a:t> (problema raiz)</a:t>
            </a:r>
            <a:r>
              <a:rPr sz="24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5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spc="35" dirty="0">
                <a:latin typeface="Arial" panose="020B0604020202020204" pitchFamily="34" charset="0"/>
                <a:cs typeface="Arial" panose="020B0604020202020204" pitchFamily="34" charset="0"/>
              </a:rPr>
              <a:t>suas </a:t>
            </a:r>
            <a:r>
              <a:rPr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, buscando assim a superação.</a:t>
            </a:r>
          </a:p>
          <a:p>
            <a:pPr marL="94615" marR="5080" algn="r">
              <a:lnSpc>
                <a:spcPct val="100000"/>
              </a:lnSpc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6085" indent="-342900" algn="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Aponta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“f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aróis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11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60" dirty="0" err="1">
                <a:latin typeface="Arial" panose="020B0604020202020204" pitchFamily="34" charset="0"/>
                <a:cs typeface="Arial" panose="020B0604020202020204" pitchFamily="34" charset="0"/>
              </a:rPr>
              <a:t>desempenho</a:t>
            </a:r>
            <a:r>
              <a:rPr lang="pt-BR" sz="2400" b="1" spc="6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pt-BR" sz="2400" spc="60" dirty="0">
                <a:latin typeface="Arial" panose="020B0604020202020204" pitchFamily="34" charset="0"/>
                <a:cs typeface="Arial" panose="020B0604020202020204" pitchFamily="34" charset="0"/>
              </a:rPr>
              <a:t>no interior do sistema do PAR.</a:t>
            </a:r>
          </a:p>
          <a:p>
            <a:pPr marL="83185" algn="r">
              <a:lnSpc>
                <a:spcPct val="100000"/>
              </a:lnSpc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7355" indent="-342900" algn="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400" spc="100" dirty="0">
                <a:latin typeface="Arial" panose="020B0604020202020204" pitchFamily="34" charset="0"/>
                <a:cs typeface="Arial" panose="020B0604020202020204" pitchFamily="34" charset="0"/>
              </a:rPr>
              <a:t>Levanta especificidades da educação e da escola, como a descrição da realidade</a:t>
            </a:r>
            <a:r>
              <a:rPr sz="24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0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r>
              <a:rPr lang="pt-BR"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modalidade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55" dirty="0">
                <a:latin typeface="Arial" panose="020B0604020202020204" pitchFamily="34" charset="0"/>
                <a:cs typeface="Arial" panose="020B0604020202020204" pitchFamily="34" charset="0"/>
              </a:rPr>
              <a:t>gênero, classe social, </a:t>
            </a:r>
            <a:r>
              <a:rPr lang="pt-BR" sz="2400" spc="55" dirty="0">
                <a:latin typeface="Arial" panose="020B0604020202020204" pitchFamily="34" charset="0"/>
                <a:cs typeface="Arial" panose="020B0604020202020204" pitchFamily="34" charset="0"/>
              </a:rPr>
              <a:t>entre outros.</a:t>
            </a:r>
          </a:p>
          <a:p>
            <a:pPr marL="84455" algn="r">
              <a:lnSpc>
                <a:spcPct val="100000"/>
              </a:lnSpc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6085" indent="-342900" algn="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Desdobra-se no planejamento 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objetivos, metas e no p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ainel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11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financiamento.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76E44E4E-7AAD-441A-8493-30C7AEE5E89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5562600"/>
            <a:ext cx="16764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" y="6542151"/>
            <a:ext cx="9893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dirty="0">
                <a:latin typeface="Calibri"/>
                <a:cs typeface="Calibri"/>
              </a:rPr>
              <a:t>Informação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Pública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206" y="6547498"/>
              <a:ext cx="970254" cy="1090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6502704"/>
            <a:ext cx="3049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Fonte: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questionário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 Novo</a:t>
            </a:r>
            <a:r>
              <a:rPr sz="1600" spc="-25" dirty="0">
                <a:latin typeface="Arial MT"/>
                <a:cs typeface="Arial MT"/>
              </a:rPr>
              <a:t> PAR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DB7CE7-4661-415F-9CE9-ED3DF7526FE4}"/>
              </a:ext>
            </a:extLst>
          </p:cNvPr>
          <p:cNvSpPr txBox="1"/>
          <p:nvPr/>
        </p:nvSpPr>
        <p:spPr>
          <a:xfrm>
            <a:off x="8153400" y="164068"/>
            <a:ext cx="1371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Exemplo!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779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Arial MT</vt:lpstr>
      <vt:lpstr>Calibri</vt:lpstr>
      <vt:lpstr>Lucida Sans Unicode</vt:lpstr>
      <vt:lpstr>Tahoma</vt:lpstr>
      <vt:lpstr>Times New Roman</vt:lpstr>
      <vt:lpstr>Trebuchet MS</vt:lpstr>
      <vt:lpstr>Verdana</vt:lpstr>
      <vt:lpstr>Wingdings</vt:lpstr>
      <vt:lpstr>Office Theme</vt:lpstr>
      <vt:lpstr>Apresentação do PowerPoint</vt:lpstr>
      <vt:lpstr>Apresentação do PowerPoint</vt:lpstr>
      <vt:lpstr>Apresentação do PowerPoint</vt:lpstr>
      <vt:lpstr>O que muda com o Novo PAR?</vt:lpstr>
      <vt:lpstr>Novo PAR</vt:lpstr>
      <vt:lpstr>Estrutura e Cronograma do Novo PAR</vt:lpstr>
      <vt:lpstr>Apresentação do PowerPoint</vt:lpstr>
      <vt:lpstr>Apresentação do PowerPoint</vt:lpstr>
      <vt:lpstr>Apresentação do PowerPoint</vt:lpstr>
      <vt:lpstr>Diagnóstico e Planejamento no Novo PAR</vt:lpstr>
      <vt:lpstr>As Etapas do Novo PAR fortalecem a gestão das Secretarias de Educação. Estão ancoradas no sistema do Novo PAR, mas expandem para toda a rede de ensino.</vt:lpstr>
      <vt:lpstr>Mais do que executores pontuais, os articuladores da RenaPAR passam a compor uma rede permanente de colaboração e apoio técnico. Após o período de formação, seguirão contribuindo com os municípios e sobretudo com o fortalecimento do PAR como política pública nacional.</vt:lpstr>
      <vt:lpstr>Cascateamento da RenaPAR</vt:lpstr>
      <vt:lpstr>Apresentação do PowerPoint</vt:lpstr>
      <vt:lpstr>Mais do que executores pontuais, os articuladores da RenaPAR passam a compor uma rede permanente de colaboração e apoio técnico. Após o período de formação, seguirão contribuindo com os municípios e sobretudo com o fortalecimento do PAR como política pública nacional.</vt:lpstr>
      <vt:lpstr>Vamos que vamos!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Marcos Paiva</cp:lastModifiedBy>
  <cp:revision>26</cp:revision>
  <dcterms:created xsi:type="dcterms:W3CDTF">2025-09-17T14:35:14Z</dcterms:created>
  <dcterms:modified xsi:type="dcterms:W3CDTF">2025-09-18T17:03:46Z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2025-09-17T00:00:00Z</vt:filetime>
  </property>
  <property fmtid="{D5CDD505-2E9C-101B-9397-08002B2CF9AE}" pid="5" name="MSIP_Label_b7ca6d72-a4ea-4afd-a423-aede33f4a870_Enabled">
    <vt:lpwstr>True</vt:lpwstr>
  </property>
  <property fmtid="{D5CDD505-2E9C-101B-9397-08002B2CF9AE}" pid="6" name="MSIP_Label_b7ca6d72-a4ea-4afd-a423-aede33f4a870_Method">
    <vt:lpwstr>Privileged</vt:lpwstr>
  </property>
  <property fmtid="{D5CDD505-2E9C-101B-9397-08002B2CF9AE}" pid="7" name="MSIP_Label_b7ca6d72-a4ea-4afd-a423-aede33f4a870_SiteId">
    <vt:lpwstr>8623c761-6723-4a31-9aa3-05b3c8410f5a</vt:lpwstr>
  </property>
  <property fmtid="{D5CDD505-2E9C-101B-9397-08002B2CF9AE}" pid="8" name="Producer">
    <vt:lpwstr>Microsoft® PowerPoint® para Microsoft 365</vt:lpwstr>
  </property>
</Properties>
</file>