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3" r:id="rId13"/>
    <p:sldId id="266" r:id="rId14"/>
    <p:sldId id="268" r:id="rId15"/>
    <p:sldId id="267" r:id="rId16"/>
    <p:sldId id="269" r:id="rId17"/>
    <p:sldId id="270" r:id="rId18"/>
    <p:sldId id="271" r:id="rId19"/>
    <p:sldId id="272" r:id="rId20"/>
    <p:sldId id="274" r:id="rId21"/>
    <p:sldId id="331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81BFCF-5587-4B8E-9CB8-76012F36EC44}" v="34" dt="2025-05-22T15:27:55.3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b08.013" userId="d5f014aa-ab78-418c-9f79-2e2a80d0356b" providerId="ADAL" clId="{0F81BFCF-5587-4B8E-9CB8-76012F36EC44}"/>
    <pc:docChg chg="undo custSel addSld delSld modSld sldOrd">
      <pc:chgData name="crb08.013" userId="d5f014aa-ab78-418c-9f79-2e2a80d0356b" providerId="ADAL" clId="{0F81BFCF-5587-4B8E-9CB8-76012F36EC44}" dt="2025-05-22T15:27:55.348" v="646"/>
      <pc:docMkLst>
        <pc:docMk/>
      </pc:docMkLst>
      <pc:sldChg chg="addSp modSp mod modTransition setBg">
        <pc:chgData name="crb08.013" userId="d5f014aa-ab78-418c-9f79-2e2a80d0356b" providerId="ADAL" clId="{0F81BFCF-5587-4B8E-9CB8-76012F36EC44}" dt="2025-05-22T15:25:18.876" v="630"/>
        <pc:sldMkLst>
          <pc:docMk/>
          <pc:sldMk cId="3712516144" sldId="257"/>
        </pc:sldMkLst>
        <pc:spChg chg="add">
          <ac:chgData name="crb08.013" userId="d5f014aa-ab78-418c-9f79-2e2a80d0356b" providerId="ADAL" clId="{0F81BFCF-5587-4B8E-9CB8-76012F36EC44}" dt="2025-05-22T12:57:53.068" v="6" actId="26606"/>
          <ac:spMkLst>
            <pc:docMk/>
            <pc:sldMk cId="3712516144" sldId="257"/>
            <ac:spMk id="8" creationId="{42A4FC2C-047E-45A5-965D-8E1E3BF09BC6}"/>
          </ac:spMkLst>
        </pc:spChg>
        <pc:picChg chg="add mod modCrop">
          <ac:chgData name="crb08.013" userId="d5f014aa-ab78-418c-9f79-2e2a80d0356b" providerId="ADAL" clId="{0F81BFCF-5587-4B8E-9CB8-76012F36EC44}" dt="2025-05-22T12:57:53.068" v="6" actId="26606"/>
          <ac:picMkLst>
            <pc:docMk/>
            <pc:sldMk cId="3712516144" sldId="257"/>
            <ac:picMk id="3" creationId="{1B5A0A7C-A667-246F-0EFF-45EFA2527A39}"/>
          </ac:picMkLst>
        </pc:picChg>
      </pc:sldChg>
      <pc:sldChg chg="addSp modSp mod modTransition">
        <pc:chgData name="crb08.013" userId="d5f014aa-ab78-418c-9f79-2e2a80d0356b" providerId="ADAL" clId="{0F81BFCF-5587-4B8E-9CB8-76012F36EC44}" dt="2025-05-22T15:25:25.418" v="631"/>
        <pc:sldMkLst>
          <pc:docMk/>
          <pc:sldMk cId="2468148766" sldId="258"/>
        </pc:sldMkLst>
        <pc:picChg chg="add mod">
          <ac:chgData name="crb08.013" userId="d5f014aa-ab78-418c-9f79-2e2a80d0356b" providerId="ADAL" clId="{0F81BFCF-5587-4B8E-9CB8-76012F36EC44}" dt="2025-05-22T12:59:43.364" v="13" actId="14100"/>
          <ac:picMkLst>
            <pc:docMk/>
            <pc:sldMk cId="2468148766" sldId="258"/>
            <ac:picMk id="3" creationId="{EB78BEC1-6731-499F-1DC2-CC6DB1BA65A0}"/>
          </ac:picMkLst>
        </pc:picChg>
      </pc:sldChg>
      <pc:sldChg chg="addSp modSp mod modTransition">
        <pc:chgData name="crb08.013" userId="d5f014aa-ab78-418c-9f79-2e2a80d0356b" providerId="ADAL" clId="{0F81BFCF-5587-4B8E-9CB8-76012F36EC44}" dt="2025-05-22T15:25:28.441" v="632"/>
        <pc:sldMkLst>
          <pc:docMk/>
          <pc:sldMk cId="872912922" sldId="259"/>
        </pc:sldMkLst>
        <pc:picChg chg="add mod">
          <ac:chgData name="crb08.013" userId="d5f014aa-ab78-418c-9f79-2e2a80d0356b" providerId="ADAL" clId="{0F81BFCF-5587-4B8E-9CB8-76012F36EC44}" dt="2025-05-22T13:01:44.679" v="20" actId="14100"/>
          <ac:picMkLst>
            <pc:docMk/>
            <pc:sldMk cId="872912922" sldId="259"/>
            <ac:picMk id="3" creationId="{4186AA39-B42C-C3C9-4149-A6661A680E9F}"/>
          </ac:picMkLst>
        </pc:picChg>
      </pc:sldChg>
      <pc:sldChg chg="addSp modSp mod modTransition">
        <pc:chgData name="crb08.013" userId="d5f014aa-ab78-418c-9f79-2e2a80d0356b" providerId="ADAL" clId="{0F81BFCF-5587-4B8E-9CB8-76012F36EC44}" dt="2025-05-22T15:25:40.510" v="633"/>
        <pc:sldMkLst>
          <pc:docMk/>
          <pc:sldMk cId="2403346334" sldId="260"/>
        </pc:sldMkLst>
        <pc:picChg chg="add mod">
          <ac:chgData name="crb08.013" userId="d5f014aa-ab78-418c-9f79-2e2a80d0356b" providerId="ADAL" clId="{0F81BFCF-5587-4B8E-9CB8-76012F36EC44}" dt="2025-05-22T13:04:05.472" v="25" actId="14100"/>
          <ac:picMkLst>
            <pc:docMk/>
            <pc:sldMk cId="2403346334" sldId="260"/>
            <ac:picMk id="3" creationId="{6C2C86C2-B7F2-91E2-7E2E-3BDA16A284D3}"/>
          </ac:picMkLst>
        </pc:picChg>
      </pc:sldChg>
      <pc:sldChg chg="addSp modSp mod modTransition">
        <pc:chgData name="crb08.013" userId="d5f014aa-ab78-418c-9f79-2e2a80d0356b" providerId="ADAL" clId="{0F81BFCF-5587-4B8E-9CB8-76012F36EC44}" dt="2025-05-22T15:25:46.769" v="634"/>
        <pc:sldMkLst>
          <pc:docMk/>
          <pc:sldMk cId="2169479557" sldId="261"/>
        </pc:sldMkLst>
        <pc:picChg chg="add mod">
          <ac:chgData name="crb08.013" userId="d5f014aa-ab78-418c-9f79-2e2a80d0356b" providerId="ADAL" clId="{0F81BFCF-5587-4B8E-9CB8-76012F36EC44}" dt="2025-05-22T13:05:51.849" v="32" actId="14100"/>
          <ac:picMkLst>
            <pc:docMk/>
            <pc:sldMk cId="2169479557" sldId="261"/>
            <ac:picMk id="3" creationId="{FDDF6B43-BEAD-6DE7-82DC-F53B8BFC8FE5}"/>
          </ac:picMkLst>
        </pc:picChg>
      </pc:sldChg>
      <pc:sldChg chg="addSp modSp mod modTransition">
        <pc:chgData name="crb08.013" userId="d5f014aa-ab78-418c-9f79-2e2a80d0356b" providerId="ADAL" clId="{0F81BFCF-5587-4B8E-9CB8-76012F36EC44}" dt="2025-05-22T15:25:52.816" v="635"/>
        <pc:sldMkLst>
          <pc:docMk/>
          <pc:sldMk cId="2717711117" sldId="262"/>
        </pc:sldMkLst>
        <pc:picChg chg="add mod">
          <ac:chgData name="crb08.013" userId="d5f014aa-ab78-418c-9f79-2e2a80d0356b" providerId="ADAL" clId="{0F81BFCF-5587-4B8E-9CB8-76012F36EC44}" dt="2025-05-22T13:10:41.642" v="37" actId="14100"/>
          <ac:picMkLst>
            <pc:docMk/>
            <pc:sldMk cId="2717711117" sldId="262"/>
            <ac:picMk id="3" creationId="{F7F1A3AB-8030-DA6A-64ED-DAB4A553A883}"/>
          </ac:picMkLst>
        </pc:picChg>
      </pc:sldChg>
      <pc:sldChg chg="addSp modSp mod modTransition">
        <pc:chgData name="crb08.013" userId="d5f014aa-ab78-418c-9f79-2e2a80d0356b" providerId="ADAL" clId="{0F81BFCF-5587-4B8E-9CB8-76012F36EC44}" dt="2025-05-22T15:26:24.902" v="636"/>
        <pc:sldMkLst>
          <pc:docMk/>
          <pc:sldMk cId="3693771557" sldId="263"/>
        </pc:sldMkLst>
        <pc:picChg chg="add mod">
          <ac:chgData name="crb08.013" userId="d5f014aa-ab78-418c-9f79-2e2a80d0356b" providerId="ADAL" clId="{0F81BFCF-5587-4B8E-9CB8-76012F36EC44}" dt="2025-05-22T13:11:42.435" v="42" actId="14100"/>
          <ac:picMkLst>
            <pc:docMk/>
            <pc:sldMk cId="3693771557" sldId="263"/>
            <ac:picMk id="3" creationId="{27EEA1F9-A9F4-3A00-CFE9-15EF96185ED3}"/>
          </ac:picMkLst>
        </pc:picChg>
      </pc:sldChg>
      <pc:sldChg chg="addSp modSp mod modTransition">
        <pc:chgData name="crb08.013" userId="d5f014aa-ab78-418c-9f79-2e2a80d0356b" providerId="ADAL" clId="{0F81BFCF-5587-4B8E-9CB8-76012F36EC44}" dt="2025-05-22T15:26:38.269" v="637"/>
        <pc:sldMkLst>
          <pc:docMk/>
          <pc:sldMk cId="1434391092" sldId="264"/>
        </pc:sldMkLst>
        <pc:picChg chg="add mod">
          <ac:chgData name="crb08.013" userId="d5f014aa-ab78-418c-9f79-2e2a80d0356b" providerId="ADAL" clId="{0F81BFCF-5587-4B8E-9CB8-76012F36EC44}" dt="2025-05-22T13:12:42.099" v="48" actId="14100"/>
          <ac:picMkLst>
            <pc:docMk/>
            <pc:sldMk cId="1434391092" sldId="264"/>
            <ac:picMk id="3" creationId="{AE749DF1-964B-7BF7-D295-291F20F8EA44}"/>
          </ac:picMkLst>
        </pc:picChg>
      </pc:sldChg>
      <pc:sldChg chg="addSp modSp mod modTransition">
        <pc:chgData name="crb08.013" userId="d5f014aa-ab78-418c-9f79-2e2a80d0356b" providerId="ADAL" clId="{0F81BFCF-5587-4B8E-9CB8-76012F36EC44}" dt="2025-05-22T15:26:44.696" v="638"/>
        <pc:sldMkLst>
          <pc:docMk/>
          <pc:sldMk cId="2443563790" sldId="265"/>
        </pc:sldMkLst>
        <pc:picChg chg="add mod">
          <ac:chgData name="crb08.013" userId="d5f014aa-ab78-418c-9f79-2e2a80d0356b" providerId="ADAL" clId="{0F81BFCF-5587-4B8E-9CB8-76012F36EC44}" dt="2025-05-22T13:13:27.857" v="53" actId="14100"/>
          <ac:picMkLst>
            <pc:docMk/>
            <pc:sldMk cId="2443563790" sldId="265"/>
            <ac:picMk id="3" creationId="{DA63DE34-D4AE-CB49-2BBE-EC4E9CDC6CD6}"/>
          </ac:picMkLst>
        </pc:picChg>
      </pc:sldChg>
      <pc:sldChg chg="addSp delSp modSp mod modTransition setBg">
        <pc:chgData name="crb08.013" userId="d5f014aa-ab78-418c-9f79-2e2a80d0356b" providerId="ADAL" clId="{0F81BFCF-5587-4B8E-9CB8-76012F36EC44}" dt="2025-05-22T15:27:11.623" v="640"/>
        <pc:sldMkLst>
          <pc:docMk/>
          <pc:sldMk cId="1992050543" sldId="266"/>
        </pc:sldMkLst>
        <pc:spChg chg="add mod ord">
          <ac:chgData name="crb08.013" userId="d5f014aa-ab78-418c-9f79-2e2a80d0356b" providerId="ADAL" clId="{0F81BFCF-5587-4B8E-9CB8-76012F36EC44}" dt="2025-05-22T13:40:50.547" v="535" actId="114"/>
          <ac:spMkLst>
            <pc:docMk/>
            <pc:sldMk cId="1992050543" sldId="266"/>
            <ac:spMk id="5" creationId="{0C5DA048-3D3F-C395-A6D7-83B8BC185614}"/>
          </ac:spMkLst>
        </pc:spChg>
        <pc:spChg chg="add mod ord">
          <ac:chgData name="crb08.013" userId="d5f014aa-ab78-418c-9f79-2e2a80d0356b" providerId="ADAL" clId="{0F81BFCF-5587-4B8E-9CB8-76012F36EC44}" dt="2025-05-22T13:26:30.307" v="125" actId="167"/>
          <ac:spMkLst>
            <pc:docMk/>
            <pc:sldMk cId="1992050543" sldId="266"/>
            <ac:spMk id="6" creationId="{EAA05CD7-33A3-9F1C-6957-5D4B8BA9EFCA}"/>
          </ac:spMkLst>
        </pc:spChg>
        <pc:spChg chg="add mod">
          <ac:chgData name="crb08.013" userId="d5f014aa-ab78-418c-9f79-2e2a80d0356b" providerId="ADAL" clId="{0F81BFCF-5587-4B8E-9CB8-76012F36EC44}" dt="2025-05-22T13:48:31.123" v="539" actId="1076"/>
          <ac:spMkLst>
            <pc:docMk/>
            <pc:sldMk cId="1992050543" sldId="266"/>
            <ac:spMk id="7" creationId="{05C129A3-3C93-07CA-969F-454999EDCE3D}"/>
          </ac:spMkLst>
        </pc:spChg>
        <pc:spChg chg="add del">
          <ac:chgData name="crb08.013" userId="d5f014aa-ab78-418c-9f79-2e2a80d0356b" providerId="ADAL" clId="{0F81BFCF-5587-4B8E-9CB8-76012F36EC44}" dt="2025-05-22T13:19:47.442" v="66" actId="26606"/>
          <ac:spMkLst>
            <pc:docMk/>
            <pc:sldMk cId="1992050543" sldId="266"/>
            <ac:spMk id="9" creationId="{9E90EB45-EEE9-4563-8179-65EF62AE0978}"/>
          </ac:spMkLst>
        </pc:spChg>
        <pc:spChg chg="add del">
          <ac:chgData name="crb08.013" userId="d5f014aa-ab78-418c-9f79-2e2a80d0356b" providerId="ADAL" clId="{0F81BFCF-5587-4B8E-9CB8-76012F36EC44}" dt="2025-05-22T13:19:47.442" v="66" actId="26606"/>
          <ac:spMkLst>
            <pc:docMk/>
            <pc:sldMk cId="1992050543" sldId="266"/>
            <ac:spMk id="11" creationId="{23D0EF74-AD1E-4FD9-914D-8EC9058EBBA3}"/>
          </ac:spMkLst>
        </pc:spChg>
        <pc:spChg chg="add del">
          <ac:chgData name="crb08.013" userId="d5f014aa-ab78-418c-9f79-2e2a80d0356b" providerId="ADAL" clId="{0F81BFCF-5587-4B8E-9CB8-76012F36EC44}" dt="2025-05-22T13:19:47.416" v="65" actId="26606"/>
          <ac:spMkLst>
            <pc:docMk/>
            <pc:sldMk cId="1992050543" sldId="266"/>
            <ac:spMk id="16" creationId="{A169D286-F4D7-4C8B-A6BD-D05384C7F1D8}"/>
          </ac:spMkLst>
        </pc:spChg>
        <pc:spChg chg="add del">
          <ac:chgData name="crb08.013" userId="d5f014aa-ab78-418c-9f79-2e2a80d0356b" providerId="ADAL" clId="{0F81BFCF-5587-4B8E-9CB8-76012F36EC44}" dt="2025-05-22T13:19:47.416" v="65" actId="26606"/>
          <ac:spMkLst>
            <pc:docMk/>
            <pc:sldMk cId="1992050543" sldId="266"/>
            <ac:spMk id="18" creationId="{39E8235E-135E-4261-8F54-2B316E493C42}"/>
          </ac:spMkLst>
        </pc:spChg>
        <pc:spChg chg="add del">
          <ac:chgData name="crb08.013" userId="d5f014aa-ab78-418c-9f79-2e2a80d0356b" providerId="ADAL" clId="{0F81BFCF-5587-4B8E-9CB8-76012F36EC44}" dt="2025-05-22T13:19:47.416" v="65" actId="26606"/>
          <ac:spMkLst>
            <pc:docMk/>
            <pc:sldMk cId="1992050543" sldId="266"/>
            <ac:spMk id="20" creationId="{D4ED8EC3-4D57-4620-93CE-4E6661F09A3E}"/>
          </ac:spMkLst>
        </pc:spChg>
        <pc:spChg chg="add del">
          <ac:chgData name="crb08.013" userId="d5f014aa-ab78-418c-9f79-2e2a80d0356b" providerId="ADAL" clId="{0F81BFCF-5587-4B8E-9CB8-76012F36EC44}" dt="2025-05-22T13:19:47.416" v="65" actId="26606"/>
          <ac:spMkLst>
            <pc:docMk/>
            <pc:sldMk cId="1992050543" sldId="266"/>
            <ac:spMk id="22" creationId="{83BCB34A-2F40-4F41-8488-A134C1C155B7}"/>
          </ac:spMkLst>
        </pc:spChg>
        <pc:spChg chg="add del">
          <ac:chgData name="crb08.013" userId="d5f014aa-ab78-418c-9f79-2e2a80d0356b" providerId="ADAL" clId="{0F81BFCF-5587-4B8E-9CB8-76012F36EC44}" dt="2025-05-22T13:19:47.416" v="65" actId="26606"/>
          <ac:spMkLst>
            <pc:docMk/>
            <pc:sldMk cId="1992050543" sldId="266"/>
            <ac:spMk id="24" creationId="{F78382DC-4207-465E-B379-1E16448AA222}"/>
          </ac:spMkLst>
        </pc:spChg>
        <pc:spChg chg="add del">
          <ac:chgData name="crb08.013" userId="d5f014aa-ab78-418c-9f79-2e2a80d0356b" providerId="ADAL" clId="{0F81BFCF-5587-4B8E-9CB8-76012F36EC44}" dt="2025-05-22T13:20:13.553" v="69" actId="26606"/>
          <ac:spMkLst>
            <pc:docMk/>
            <pc:sldMk cId="1992050543" sldId="266"/>
            <ac:spMk id="26" creationId="{EE5F705A-5E81-4B3A-8EF4-911982DB313C}"/>
          </ac:spMkLst>
        </pc:spChg>
        <pc:spChg chg="add del">
          <ac:chgData name="crb08.013" userId="d5f014aa-ab78-418c-9f79-2e2a80d0356b" providerId="ADAL" clId="{0F81BFCF-5587-4B8E-9CB8-76012F36EC44}" dt="2025-05-22T13:20:13.553" v="69" actId="26606"/>
          <ac:spMkLst>
            <pc:docMk/>
            <pc:sldMk cId="1992050543" sldId="266"/>
            <ac:spMk id="27" creationId="{AD8F92D9-1751-4ABF-9CB7-D198C9A05A46}"/>
          </ac:spMkLst>
        </pc:spChg>
        <pc:spChg chg="add del">
          <ac:chgData name="crb08.013" userId="d5f014aa-ab78-418c-9f79-2e2a80d0356b" providerId="ADAL" clId="{0F81BFCF-5587-4B8E-9CB8-76012F36EC44}" dt="2025-05-22T13:20:13.553" v="69" actId="26606"/>
          <ac:spMkLst>
            <pc:docMk/>
            <pc:sldMk cId="1992050543" sldId="266"/>
            <ac:spMk id="28" creationId="{6D6B998F-CA62-4EE6-B7E7-046377D4F7EF}"/>
          </ac:spMkLst>
        </pc:spChg>
        <pc:spChg chg="add">
          <ac:chgData name="crb08.013" userId="d5f014aa-ab78-418c-9f79-2e2a80d0356b" providerId="ADAL" clId="{0F81BFCF-5587-4B8E-9CB8-76012F36EC44}" dt="2025-05-22T13:20:13.553" v="69" actId="26606"/>
          <ac:spMkLst>
            <pc:docMk/>
            <pc:sldMk cId="1992050543" sldId="266"/>
            <ac:spMk id="33" creationId="{6680F1D3-7650-4307-A001-0163AD371D29}"/>
          </ac:spMkLst>
        </pc:spChg>
        <pc:picChg chg="add del mod ord">
          <ac:chgData name="crb08.013" userId="d5f014aa-ab78-418c-9f79-2e2a80d0356b" providerId="ADAL" clId="{0F81BFCF-5587-4B8E-9CB8-76012F36EC44}" dt="2025-05-22T13:19:55.509" v="68" actId="478"/>
          <ac:picMkLst>
            <pc:docMk/>
            <pc:sldMk cId="1992050543" sldId="266"/>
            <ac:picMk id="3" creationId="{002B4D40-0764-45D8-FF9F-42478A5CEEAA}"/>
          </ac:picMkLst>
        </pc:picChg>
        <pc:picChg chg="add mod">
          <ac:chgData name="crb08.013" userId="d5f014aa-ab78-418c-9f79-2e2a80d0356b" providerId="ADAL" clId="{0F81BFCF-5587-4B8E-9CB8-76012F36EC44}" dt="2025-05-22T13:30:22.535" v="195" actId="1076"/>
          <ac:picMkLst>
            <pc:docMk/>
            <pc:sldMk cId="1992050543" sldId="266"/>
            <ac:picMk id="4" creationId="{81C727FA-C4EA-442B-4423-5CEA58160527}"/>
          </ac:picMkLst>
        </pc:picChg>
      </pc:sldChg>
      <pc:sldChg chg="addSp modSp mod modTransition">
        <pc:chgData name="crb08.013" userId="d5f014aa-ab78-418c-9f79-2e2a80d0356b" providerId="ADAL" clId="{0F81BFCF-5587-4B8E-9CB8-76012F36EC44}" dt="2025-05-22T15:27:19.287" v="641"/>
        <pc:sldMkLst>
          <pc:docMk/>
          <pc:sldMk cId="1319993954" sldId="267"/>
        </pc:sldMkLst>
        <pc:picChg chg="add mod">
          <ac:chgData name="crb08.013" userId="d5f014aa-ab78-418c-9f79-2e2a80d0356b" providerId="ADAL" clId="{0F81BFCF-5587-4B8E-9CB8-76012F36EC44}" dt="2025-05-22T13:53:37.208" v="544" actId="14100"/>
          <ac:picMkLst>
            <pc:docMk/>
            <pc:sldMk cId="1319993954" sldId="267"/>
            <ac:picMk id="3" creationId="{6D1A6656-4752-E48F-AAC7-3AF774545A7E}"/>
          </ac:picMkLst>
        </pc:picChg>
      </pc:sldChg>
      <pc:sldChg chg="addSp modSp mod ord setBg">
        <pc:chgData name="crb08.013" userId="d5f014aa-ab78-418c-9f79-2e2a80d0356b" providerId="ADAL" clId="{0F81BFCF-5587-4B8E-9CB8-76012F36EC44}" dt="2025-05-22T14:02:33.689" v="554" actId="26606"/>
        <pc:sldMkLst>
          <pc:docMk/>
          <pc:sldMk cId="3287725829" sldId="268"/>
        </pc:sldMkLst>
        <pc:spChg chg="add">
          <ac:chgData name="crb08.013" userId="d5f014aa-ab78-418c-9f79-2e2a80d0356b" providerId="ADAL" clId="{0F81BFCF-5587-4B8E-9CB8-76012F36EC44}" dt="2025-05-22T14:02:33.689" v="554" actId="26606"/>
          <ac:spMkLst>
            <pc:docMk/>
            <pc:sldMk cId="3287725829" sldId="268"/>
            <ac:spMk id="8" creationId="{42A4FC2C-047E-45A5-965D-8E1E3BF09BC6}"/>
          </ac:spMkLst>
        </pc:spChg>
        <pc:picChg chg="add mod">
          <ac:chgData name="crb08.013" userId="d5f014aa-ab78-418c-9f79-2e2a80d0356b" providerId="ADAL" clId="{0F81BFCF-5587-4B8E-9CB8-76012F36EC44}" dt="2025-05-22T14:02:33.689" v="554" actId="26606"/>
          <ac:picMkLst>
            <pc:docMk/>
            <pc:sldMk cId="3287725829" sldId="268"/>
            <ac:picMk id="3" creationId="{A8178E18-38E8-CE30-770B-EE3BCBBF7F73}"/>
          </ac:picMkLst>
        </pc:picChg>
      </pc:sldChg>
      <pc:sldChg chg="addSp modSp mod modTransition">
        <pc:chgData name="crb08.013" userId="d5f014aa-ab78-418c-9f79-2e2a80d0356b" providerId="ADAL" clId="{0F81BFCF-5587-4B8E-9CB8-76012F36EC44}" dt="2025-05-22T15:27:28.736" v="642"/>
        <pc:sldMkLst>
          <pc:docMk/>
          <pc:sldMk cId="1003783599" sldId="269"/>
        </pc:sldMkLst>
        <pc:picChg chg="add mod">
          <ac:chgData name="crb08.013" userId="d5f014aa-ab78-418c-9f79-2e2a80d0356b" providerId="ADAL" clId="{0F81BFCF-5587-4B8E-9CB8-76012F36EC44}" dt="2025-05-22T14:03:25.886" v="559" actId="14100"/>
          <ac:picMkLst>
            <pc:docMk/>
            <pc:sldMk cId="1003783599" sldId="269"/>
            <ac:picMk id="3" creationId="{15042015-BC30-B9DF-B4C5-C1192B05EFE0}"/>
          </ac:picMkLst>
        </pc:picChg>
      </pc:sldChg>
      <pc:sldChg chg="addSp modSp mod modTransition setBg">
        <pc:chgData name="crb08.013" userId="d5f014aa-ab78-418c-9f79-2e2a80d0356b" providerId="ADAL" clId="{0F81BFCF-5587-4B8E-9CB8-76012F36EC44}" dt="2025-05-22T15:27:31.975" v="643"/>
        <pc:sldMkLst>
          <pc:docMk/>
          <pc:sldMk cId="738091417" sldId="270"/>
        </pc:sldMkLst>
        <pc:spChg chg="add">
          <ac:chgData name="crb08.013" userId="d5f014aa-ab78-418c-9f79-2e2a80d0356b" providerId="ADAL" clId="{0F81BFCF-5587-4B8E-9CB8-76012F36EC44}" dt="2025-05-22T14:09:18.245" v="561" actId="26606"/>
          <ac:spMkLst>
            <pc:docMk/>
            <pc:sldMk cId="738091417" sldId="270"/>
            <ac:spMk id="8" creationId="{42A4FC2C-047E-45A5-965D-8E1E3BF09BC6}"/>
          </ac:spMkLst>
        </pc:spChg>
        <pc:picChg chg="add mod">
          <ac:chgData name="crb08.013" userId="d5f014aa-ab78-418c-9f79-2e2a80d0356b" providerId="ADAL" clId="{0F81BFCF-5587-4B8E-9CB8-76012F36EC44}" dt="2025-05-22T14:09:18.245" v="561" actId="26606"/>
          <ac:picMkLst>
            <pc:docMk/>
            <pc:sldMk cId="738091417" sldId="270"/>
            <ac:picMk id="3" creationId="{DB120021-FBA2-AA10-6D4A-ED2713AF117B}"/>
          </ac:picMkLst>
        </pc:picChg>
      </pc:sldChg>
      <pc:sldChg chg="addSp modSp mod modTransition setBg">
        <pc:chgData name="crb08.013" userId="d5f014aa-ab78-418c-9f79-2e2a80d0356b" providerId="ADAL" clId="{0F81BFCF-5587-4B8E-9CB8-76012F36EC44}" dt="2025-05-22T15:27:37.292" v="644"/>
        <pc:sldMkLst>
          <pc:docMk/>
          <pc:sldMk cId="2934555142" sldId="271"/>
        </pc:sldMkLst>
        <pc:spChg chg="add">
          <ac:chgData name="crb08.013" userId="d5f014aa-ab78-418c-9f79-2e2a80d0356b" providerId="ADAL" clId="{0F81BFCF-5587-4B8E-9CB8-76012F36EC44}" dt="2025-05-22T14:10:30.456" v="563" actId="26606"/>
          <ac:spMkLst>
            <pc:docMk/>
            <pc:sldMk cId="2934555142" sldId="271"/>
            <ac:spMk id="8" creationId="{5D9FC6AC-4A12-4825-8ABE-0732B8EF4D16}"/>
          </ac:spMkLst>
        </pc:spChg>
        <pc:picChg chg="add mod">
          <ac:chgData name="crb08.013" userId="d5f014aa-ab78-418c-9f79-2e2a80d0356b" providerId="ADAL" clId="{0F81BFCF-5587-4B8E-9CB8-76012F36EC44}" dt="2025-05-22T14:10:30.456" v="563" actId="26606"/>
          <ac:picMkLst>
            <pc:docMk/>
            <pc:sldMk cId="2934555142" sldId="271"/>
            <ac:picMk id="3" creationId="{652717A8-A844-EBA4-FD10-3D4581054A5C}"/>
          </ac:picMkLst>
        </pc:picChg>
      </pc:sldChg>
      <pc:sldChg chg="addSp delSp modSp mod modTransition setBg">
        <pc:chgData name="crb08.013" userId="d5f014aa-ab78-418c-9f79-2e2a80d0356b" providerId="ADAL" clId="{0F81BFCF-5587-4B8E-9CB8-76012F36EC44}" dt="2025-05-22T15:27:44.916" v="645"/>
        <pc:sldMkLst>
          <pc:docMk/>
          <pc:sldMk cId="623262543" sldId="272"/>
        </pc:sldMkLst>
        <pc:spChg chg="add del">
          <ac:chgData name="crb08.013" userId="d5f014aa-ab78-418c-9f79-2e2a80d0356b" providerId="ADAL" clId="{0F81BFCF-5587-4B8E-9CB8-76012F36EC44}" dt="2025-05-22T14:12:16.531" v="567" actId="26606"/>
          <ac:spMkLst>
            <pc:docMk/>
            <pc:sldMk cId="623262543" sldId="272"/>
            <ac:spMk id="8" creationId="{5D9FC6AC-4A12-4825-8ABE-0732B8EF4D16}"/>
          </ac:spMkLst>
        </pc:spChg>
        <pc:spChg chg="add del">
          <ac:chgData name="crb08.013" userId="d5f014aa-ab78-418c-9f79-2e2a80d0356b" providerId="ADAL" clId="{0F81BFCF-5587-4B8E-9CB8-76012F36EC44}" dt="2025-05-22T14:12:19.354" v="569" actId="26606"/>
          <ac:spMkLst>
            <pc:docMk/>
            <pc:sldMk cId="623262543" sldId="272"/>
            <ac:spMk id="10" creationId="{42A4FC2C-047E-45A5-965D-8E1E3BF09BC6}"/>
          </ac:spMkLst>
        </pc:spChg>
        <pc:spChg chg="add del">
          <ac:chgData name="crb08.013" userId="d5f014aa-ab78-418c-9f79-2e2a80d0356b" providerId="ADAL" clId="{0F81BFCF-5587-4B8E-9CB8-76012F36EC44}" dt="2025-05-22T14:12:25.088" v="571" actId="26606"/>
          <ac:spMkLst>
            <pc:docMk/>
            <pc:sldMk cId="623262543" sldId="272"/>
            <ac:spMk id="12" creationId="{4613B4A9-1C7C-4729-A016-AB42D3979460}"/>
          </ac:spMkLst>
        </pc:spChg>
        <pc:spChg chg="add">
          <ac:chgData name="crb08.013" userId="d5f014aa-ab78-418c-9f79-2e2a80d0356b" providerId="ADAL" clId="{0F81BFCF-5587-4B8E-9CB8-76012F36EC44}" dt="2025-05-22T14:12:25.095" v="572" actId="26606"/>
          <ac:spMkLst>
            <pc:docMk/>
            <pc:sldMk cId="623262543" sldId="272"/>
            <ac:spMk id="14" creationId="{42A4FC2C-047E-45A5-965D-8E1E3BF09BC6}"/>
          </ac:spMkLst>
        </pc:spChg>
        <pc:picChg chg="add mod">
          <ac:chgData name="crb08.013" userId="d5f014aa-ab78-418c-9f79-2e2a80d0356b" providerId="ADAL" clId="{0F81BFCF-5587-4B8E-9CB8-76012F36EC44}" dt="2025-05-22T14:12:25.095" v="572" actId="26606"/>
          <ac:picMkLst>
            <pc:docMk/>
            <pc:sldMk cId="623262543" sldId="272"/>
            <ac:picMk id="3" creationId="{52124784-7FD6-10B0-F785-ACE560AA3645}"/>
          </ac:picMkLst>
        </pc:picChg>
      </pc:sldChg>
      <pc:sldChg chg="addSp delSp modSp mod ord modTransition setBg">
        <pc:chgData name="crb08.013" userId="d5f014aa-ab78-418c-9f79-2e2a80d0356b" providerId="ADAL" clId="{0F81BFCF-5587-4B8E-9CB8-76012F36EC44}" dt="2025-05-22T15:26:57.687" v="639"/>
        <pc:sldMkLst>
          <pc:docMk/>
          <pc:sldMk cId="1916868525" sldId="273"/>
        </pc:sldMkLst>
        <pc:spChg chg="add">
          <ac:chgData name="crb08.013" userId="d5f014aa-ab78-418c-9f79-2e2a80d0356b" providerId="ADAL" clId="{0F81BFCF-5587-4B8E-9CB8-76012F36EC44}" dt="2025-05-22T14:19:24.564" v="579"/>
          <ac:spMkLst>
            <pc:docMk/>
            <pc:sldMk cId="1916868525" sldId="273"/>
            <ac:spMk id="4" creationId="{39701B7B-248F-991F-7967-2711C73C33D5}"/>
          </ac:spMkLst>
        </pc:spChg>
        <pc:spChg chg="add mod">
          <ac:chgData name="crb08.013" userId="d5f014aa-ab78-418c-9f79-2e2a80d0356b" providerId="ADAL" clId="{0F81BFCF-5587-4B8E-9CB8-76012F36EC44}" dt="2025-05-22T14:19:28.729" v="580"/>
          <ac:spMkLst>
            <pc:docMk/>
            <pc:sldMk cId="1916868525" sldId="273"/>
            <ac:spMk id="5" creationId="{77F96E9F-11CA-221B-CE3D-109CA6195729}"/>
          </ac:spMkLst>
        </pc:spChg>
        <pc:spChg chg="add del">
          <ac:chgData name="crb08.013" userId="d5f014aa-ab78-418c-9f79-2e2a80d0356b" providerId="ADAL" clId="{0F81BFCF-5587-4B8E-9CB8-76012F36EC44}" dt="2025-05-22T14:13:43.099" v="575" actId="26606"/>
          <ac:spMkLst>
            <pc:docMk/>
            <pc:sldMk cId="1916868525" sldId="273"/>
            <ac:spMk id="8" creationId="{5D9FC6AC-4A12-4825-8ABE-0732B8EF4D16}"/>
          </ac:spMkLst>
        </pc:spChg>
        <pc:spChg chg="add">
          <ac:chgData name="crb08.013" userId="d5f014aa-ab78-418c-9f79-2e2a80d0356b" providerId="ADAL" clId="{0F81BFCF-5587-4B8E-9CB8-76012F36EC44}" dt="2025-05-22T14:13:43.099" v="576" actId="26606"/>
          <ac:spMkLst>
            <pc:docMk/>
            <pc:sldMk cId="1916868525" sldId="273"/>
            <ac:spMk id="10" creationId="{42A4FC2C-047E-45A5-965D-8E1E3BF09BC6}"/>
          </ac:spMkLst>
        </pc:spChg>
        <pc:picChg chg="add del mod">
          <ac:chgData name="crb08.013" userId="d5f014aa-ab78-418c-9f79-2e2a80d0356b" providerId="ADAL" clId="{0F81BFCF-5587-4B8E-9CB8-76012F36EC44}" dt="2025-05-22T14:14:29.713" v="578" actId="478"/>
          <ac:picMkLst>
            <pc:docMk/>
            <pc:sldMk cId="1916868525" sldId="273"/>
            <ac:picMk id="3" creationId="{825909DD-51A9-20BE-0A61-76DBAF5B6131}"/>
          </ac:picMkLst>
        </pc:picChg>
        <pc:picChg chg="add mod modCrop">
          <ac:chgData name="crb08.013" userId="d5f014aa-ab78-418c-9f79-2e2a80d0356b" providerId="ADAL" clId="{0F81BFCF-5587-4B8E-9CB8-76012F36EC44}" dt="2025-05-22T14:20:48.725" v="589" actId="18131"/>
          <ac:picMkLst>
            <pc:docMk/>
            <pc:sldMk cId="1916868525" sldId="273"/>
            <ac:picMk id="6" creationId="{5FBB7F92-BD5B-AEF8-C856-0A0E9DF6A45A}"/>
          </ac:picMkLst>
        </pc:picChg>
      </pc:sldChg>
      <pc:sldChg chg="addSp modSp mod setBg">
        <pc:chgData name="crb08.013" userId="d5f014aa-ab78-418c-9f79-2e2a80d0356b" providerId="ADAL" clId="{0F81BFCF-5587-4B8E-9CB8-76012F36EC44}" dt="2025-05-22T14:37:17.305" v="603" actId="26606"/>
        <pc:sldMkLst>
          <pc:docMk/>
          <pc:sldMk cId="708849926" sldId="274"/>
        </pc:sldMkLst>
        <pc:spChg chg="add">
          <ac:chgData name="crb08.013" userId="d5f014aa-ab78-418c-9f79-2e2a80d0356b" providerId="ADAL" clId="{0F81BFCF-5587-4B8E-9CB8-76012F36EC44}" dt="2025-05-22T14:37:17.305" v="603" actId="26606"/>
          <ac:spMkLst>
            <pc:docMk/>
            <pc:sldMk cId="708849926" sldId="274"/>
            <ac:spMk id="8" creationId="{42A4FC2C-047E-45A5-965D-8E1E3BF09BC6}"/>
          </ac:spMkLst>
        </pc:spChg>
        <pc:picChg chg="add mod">
          <ac:chgData name="crb08.013" userId="d5f014aa-ab78-418c-9f79-2e2a80d0356b" providerId="ADAL" clId="{0F81BFCF-5587-4B8E-9CB8-76012F36EC44}" dt="2025-05-22T14:37:17.305" v="603" actId="26606"/>
          <ac:picMkLst>
            <pc:docMk/>
            <pc:sldMk cId="708849926" sldId="274"/>
            <ac:picMk id="3" creationId="{8FB1584F-B504-436D-4F46-208DA90082D8}"/>
          </ac:picMkLst>
        </pc:picChg>
      </pc:sldChg>
      <pc:sldChg chg="addSp modSp del mod setBg">
        <pc:chgData name="crb08.013" userId="d5f014aa-ab78-418c-9f79-2e2a80d0356b" providerId="ADAL" clId="{0F81BFCF-5587-4B8E-9CB8-76012F36EC44}" dt="2025-05-22T15:24:35.903" v="628" actId="47"/>
        <pc:sldMkLst>
          <pc:docMk/>
          <pc:sldMk cId="1922110095" sldId="275"/>
        </pc:sldMkLst>
        <pc:spChg chg="add mod">
          <ac:chgData name="crb08.013" userId="d5f014aa-ab78-418c-9f79-2e2a80d0356b" providerId="ADAL" clId="{0F81BFCF-5587-4B8E-9CB8-76012F36EC44}" dt="2025-05-22T15:23:24.689" v="621" actId="1076"/>
          <ac:spMkLst>
            <pc:docMk/>
            <pc:sldMk cId="1922110095" sldId="275"/>
            <ac:spMk id="2" creationId="{57A31CEE-2196-FC64-16B7-75EF53146CD5}"/>
          </ac:spMkLst>
        </pc:spChg>
      </pc:sldChg>
      <pc:sldChg chg="del">
        <pc:chgData name="crb08.013" userId="d5f014aa-ab78-418c-9f79-2e2a80d0356b" providerId="ADAL" clId="{0F81BFCF-5587-4B8E-9CB8-76012F36EC44}" dt="2025-05-22T15:24:38.727" v="629" actId="47"/>
        <pc:sldMkLst>
          <pc:docMk/>
          <pc:sldMk cId="112730153" sldId="276"/>
        </pc:sldMkLst>
      </pc:sldChg>
      <pc:sldChg chg="addSp modSp add mod modTransition">
        <pc:chgData name="crb08.013" userId="d5f014aa-ab78-418c-9f79-2e2a80d0356b" providerId="ADAL" clId="{0F81BFCF-5587-4B8E-9CB8-76012F36EC44}" dt="2025-05-22T15:27:55.348" v="646"/>
        <pc:sldMkLst>
          <pc:docMk/>
          <pc:sldMk cId="2915277652" sldId="331"/>
        </pc:sldMkLst>
        <pc:spChg chg="add mod">
          <ac:chgData name="crb08.013" userId="d5f014aa-ab78-418c-9f79-2e2a80d0356b" providerId="ADAL" clId="{0F81BFCF-5587-4B8E-9CB8-76012F36EC44}" dt="2025-05-22T15:24:22.334" v="627" actId="207"/>
          <ac:spMkLst>
            <pc:docMk/>
            <pc:sldMk cId="2915277652" sldId="331"/>
            <ac:spMk id="2" creationId="{7F095D76-8D7D-1735-0FC1-36874A045920}"/>
          </ac:spMkLst>
        </pc:spChg>
        <pc:picChg chg="mod">
          <ac:chgData name="crb08.013" userId="d5f014aa-ab78-418c-9f79-2e2a80d0356b" providerId="ADAL" clId="{0F81BFCF-5587-4B8E-9CB8-76012F36EC44}" dt="2025-05-22T15:24:06.858" v="625" actId="14100"/>
          <ac:picMkLst>
            <pc:docMk/>
            <pc:sldMk cId="2915277652" sldId="331"/>
            <ac:picMk id="41987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8AB9F6-2972-9D72-DAEA-7D59D613F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E34195D-758B-20EE-209B-FC251005EE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B86B55B-2433-0F2E-CA6E-D7DBDC516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EFF87-374D-4635-8731-EE1FB097DA97}" type="datetimeFigureOut">
              <a:rPr lang="pt-BR" smtClean="0"/>
              <a:t>22/05/2025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4F9C52E-A787-DFED-B955-FE2AD24FA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7C7A6E5-CC69-79C0-FC9F-8200C8A09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DAFB3-212F-4224-8420-E2BD7D7C55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347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37C201-C4E1-8306-808B-30B0F29F7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46ED397-7364-8B75-BD4E-4902DBE787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A552C3B-3CEF-28F9-8EB1-DE446CDE9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EFF87-374D-4635-8731-EE1FB097DA97}" type="datetimeFigureOut">
              <a:rPr lang="pt-BR" smtClean="0"/>
              <a:t>22/05/2025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7480F09-DC76-6917-B02E-78448A3B3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9A3A5FC-7953-8B6D-CBB3-66F0871E8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DAFB3-212F-4224-8420-E2BD7D7C55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147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EDC3895-66DF-FA1E-8C18-FA5A18269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E5B64CF-42B6-FC42-7089-D2EBB130A2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BE386E7-DF11-3319-83E3-EC855428C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EFF87-374D-4635-8731-EE1FB097DA97}" type="datetimeFigureOut">
              <a:rPr lang="pt-BR" smtClean="0"/>
              <a:t>22/05/2025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8C5AF7E-01C1-B7D3-2AFB-72BD9AE02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A502B3B-7BF2-3F4B-0C30-940D0A30D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DAFB3-212F-4224-8420-E2BD7D7C55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7910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1DF5D-6B24-409A-86EC-C7F82C03A8E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9599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3AC5-A464-4FD8-B2E9-B08D92F0480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2473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CAEF-5F6F-4420-91EB-AD53B49E432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1714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376A-92C1-4115-A153-66BE26BDD0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0862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A112-3FCB-4205-9B98-AB57F991C0E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8150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9824-FB89-44DF-A127-56BE51E39D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9702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71DB4-8ECB-41CB-8BE6-7FC2D600A31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2852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A43A1-E830-49D9-9511-F3CB376A475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1534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7AB25A-C1D2-0093-4C64-FAE323612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E2D713-6F53-24C9-9BDC-A15C16036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29FC16E-0644-76BC-3FB8-83FD8D0E9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EFF87-374D-4635-8731-EE1FB097DA97}" type="datetimeFigureOut">
              <a:rPr lang="pt-BR" smtClean="0"/>
              <a:t>22/05/2025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931B16-A053-7DDA-0070-09EAE3E60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6449B0F-588A-605D-2F5F-1E2DE93EF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DAFB3-212F-4224-8420-E2BD7D7C55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30309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FB1CD-5611-43E2-91A3-A4CA9B183AD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53819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2967-3EAA-4CF7-BB8C-159119F67B1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83030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68AB0-F6C5-437C-A86E-E8F4F5CE00A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37456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09600" y="244476"/>
            <a:ext cx="11184467" cy="585152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94670-9541-444B-8B9C-A4252C26A636}" type="datetimeFigureOut">
              <a:rPr lang="pt-BR"/>
              <a:pPr>
                <a:defRPr/>
              </a:pPr>
              <a:t>22/05/2025</a:t>
            </a:fld>
            <a:endParaRPr lang="pt-B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24274-ED6F-4F94-93F0-3571A86688B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0007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ACC590-215C-BF68-C314-0935439BF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1226F22-5E05-0A66-848B-A0C3747F4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06CF5B3-17D5-09AC-0FFD-7D28A18EA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EFF87-374D-4635-8731-EE1FB097DA97}" type="datetimeFigureOut">
              <a:rPr lang="pt-BR" smtClean="0"/>
              <a:t>22/05/2025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9E52E5-3AA3-EA16-1913-64858B9C1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DACCB15-DFCB-A23F-E97C-5E5A28608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DAFB3-212F-4224-8420-E2BD7D7C55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0295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A3D14E-BAB9-B858-E477-8CEF337C8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92261B7-8273-1999-730C-B7BEC8849D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75B74B-A96F-AA60-B0CA-9E9CD946D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3BF9C2C-680E-0059-E048-E164D8119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EFF87-374D-4635-8731-EE1FB097DA97}" type="datetimeFigureOut">
              <a:rPr lang="pt-BR" smtClean="0"/>
              <a:t>22/05/2025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F4A5D3B-D364-FC44-2552-82D9262A5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9C621B9-289A-416F-6030-4D0161F40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DAFB3-212F-4224-8420-E2BD7D7C55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2477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E6AC84-BB5A-A942-87BD-72D1E07C8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2898872-04AF-A07A-DCB3-EC047113A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E3F3659-E91E-3197-5D02-D6180B5FA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F2BF276-20ED-D402-4137-903EFFCDA5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F2D44D9-8FD2-692A-85F7-B7E9E88019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C35958D-F9CB-1198-93EE-E0C2D7BB6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EFF87-374D-4635-8731-EE1FB097DA97}" type="datetimeFigureOut">
              <a:rPr lang="pt-BR" smtClean="0"/>
              <a:t>22/05/2025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3D506EE-4FE7-F26D-652F-CD7EDE1D7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0D10782-8FD0-99CB-9D13-6D22B79B3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DAFB3-212F-4224-8420-E2BD7D7C55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6365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894244-EB53-7404-0609-6A9937EFF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1E773EC-7CBC-593B-48AD-3DA39F13E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EFF87-374D-4635-8731-EE1FB097DA97}" type="datetimeFigureOut">
              <a:rPr lang="pt-BR" smtClean="0"/>
              <a:t>22/05/2025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7928A87-EE47-9620-3CD7-AFAD50137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43E8D76-A335-5719-C4F6-A37302FDC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DAFB3-212F-4224-8420-E2BD7D7C55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3954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9CA33C9-4F09-00D5-129C-B04F47779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EFF87-374D-4635-8731-EE1FB097DA97}" type="datetimeFigureOut">
              <a:rPr lang="pt-BR" smtClean="0"/>
              <a:t>22/05/2025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16340FC-3E7C-AECF-AEFC-96002A143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B08C7FE-8A1F-73C6-9FA3-D002A3D40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DAFB3-212F-4224-8420-E2BD7D7C55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6699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1E246F-5361-A9B4-7996-7470C0549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791EBA4-2DFA-67EE-A036-EAB2C9D2F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1EA5B7F-8250-AF2C-65E0-B3730C2AC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95511B8-9EFD-D667-AA6D-351F7DF1F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EFF87-374D-4635-8731-EE1FB097DA97}" type="datetimeFigureOut">
              <a:rPr lang="pt-BR" smtClean="0"/>
              <a:t>22/05/2025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3226816-24D3-3AA4-C929-BAF7D9226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11B5CFC-E089-A05B-100F-445EB038E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DAFB3-212F-4224-8420-E2BD7D7C55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4424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076AB7-19F1-E6EB-764E-85F8E4E2B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95848CC-FA3C-CAC2-FC10-3531304C6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F6C0EA9-BE99-DED5-8735-FD407582CF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01A54B1-9C65-CB11-810B-F046577FC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EFF87-374D-4635-8731-EE1FB097DA97}" type="datetimeFigureOut">
              <a:rPr lang="pt-BR" smtClean="0"/>
              <a:t>22/05/2025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32C08BB-0CB2-575D-ADBB-EE38F5F35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213C794-B707-68F6-F032-6DD8C5DDD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DAFB3-212F-4224-8420-E2BD7D7C55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6306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94D590E-A9AA-81CD-A822-6A6EDCCA8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5713E37-192D-88E6-CFD4-65913CDE6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3E0D330-BD02-6CA2-CB8F-B9B52FCCC4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3EFF87-374D-4635-8731-EE1FB097DA97}" type="datetimeFigureOut">
              <a:rPr lang="pt-BR" smtClean="0"/>
              <a:t>22/05/2025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769ED98-4A2F-98E7-5918-F5ED2FA9E4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7F52C60-027C-C1B8-3CF2-796B1E907B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FDAFB3-212F-4224-8420-E2BD7D7C55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59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A7C37-125C-4125-BDDE-3AF3F339A86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9880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B9336BD-9EF6-070A-DD6F-9F5B4F851C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428" b="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155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A63DE34-D4AE-CB49-2BBE-EC4E9CDC6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3386"/>
            <a:ext cx="12191999" cy="691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6379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39701B7B-248F-991F-7967-2711C73C33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77F96E9F-11CA-221B-CE3D-109CA61957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FBB7F92-BD5B-AEF8-C856-0A0E9DF6A4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4" t="-108" r="-234" b="108"/>
          <a:stretch/>
        </p:blipFill>
        <p:spPr>
          <a:xfrm>
            <a:off x="59547" y="24198"/>
            <a:ext cx="12188952" cy="683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8685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6680F1D3-7650-4307-A001-0163AD371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1C727FA-C4EA-442B-4423-5CEA581605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32329"/>
          <a:stretch>
            <a:fillRect/>
          </a:stretch>
        </p:blipFill>
        <p:spPr>
          <a:xfrm>
            <a:off x="6370289" y="1782936"/>
            <a:ext cx="5821711" cy="4104968"/>
          </a:xfrm>
          <a:custGeom>
            <a:avLst/>
            <a:gdLst/>
            <a:ahLst/>
            <a:cxnLst/>
            <a:rect l="l" t="t" r="r" b="b"/>
            <a:pathLst>
              <a:path w="8678780" h="5873097">
                <a:moveTo>
                  <a:pt x="1379513" y="25"/>
                </a:moveTo>
                <a:cubicBezTo>
                  <a:pt x="1399326" y="458"/>
                  <a:pt x="1419819" y="6516"/>
                  <a:pt x="1438386" y="8439"/>
                </a:cubicBezTo>
                <a:cubicBezTo>
                  <a:pt x="1848256" y="51517"/>
                  <a:pt x="2258124" y="98056"/>
                  <a:pt x="2668443" y="139209"/>
                </a:cubicBezTo>
                <a:cubicBezTo>
                  <a:pt x="3052045" y="177671"/>
                  <a:pt x="3438361" y="186516"/>
                  <a:pt x="3823773" y="206516"/>
                </a:cubicBezTo>
                <a:cubicBezTo>
                  <a:pt x="4290252" y="230748"/>
                  <a:pt x="4755825" y="264980"/>
                  <a:pt x="5219588" y="318825"/>
                </a:cubicBezTo>
                <a:cubicBezTo>
                  <a:pt x="5541595" y="356518"/>
                  <a:pt x="5866772" y="382670"/>
                  <a:pt x="6193307" y="352672"/>
                </a:cubicBezTo>
                <a:cubicBezTo>
                  <a:pt x="6209610" y="351131"/>
                  <a:pt x="6228180" y="346134"/>
                  <a:pt x="6241767" y="351131"/>
                </a:cubicBezTo>
                <a:cubicBezTo>
                  <a:pt x="6400280" y="407287"/>
                  <a:pt x="6573284" y="366901"/>
                  <a:pt x="6737683" y="402287"/>
                </a:cubicBezTo>
                <a:cubicBezTo>
                  <a:pt x="6695564" y="538826"/>
                  <a:pt x="6514862" y="527670"/>
                  <a:pt x="6412962" y="622288"/>
                </a:cubicBezTo>
                <a:cubicBezTo>
                  <a:pt x="6579172" y="659979"/>
                  <a:pt x="6728627" y="698057"/>
                  <a:pt x="6880346" y="726518"/>
                </a:cubicBezTo>
                <a:cubicBezTo>
                  <a:pt x="7041122" y="756519"/>
                  <a:pt x="7177442" y="837673"/>
                  <a:pt x="7334594" y="873826"/>
                </a:cubicBezTo>
                <a:cubicBezTo>
                  <a:pt x="7368112" y="881518"/>
                  <a:pt x="7408419" y="908442"/>
                  <a:pt x="7420192" y="934596"/>
                </a:cubicBezTo>
                <a:cubicBezTo>
                  <a:pt x="7458235" y="1019211"/>
                  <a:pt x="8217735" y="1256521"/>
                  <a:pt x="8128063" y="1331904"/>
                </a:cubicBezTo>
                <a:cubicBezTo>
                  <a:pt x="8090926" y="1363059"/>
                  <a:pt x="8042918" y="1385367"/>
                  <a:pt x="7992648" y="1416136"/>
                </a:cubicBezTo>
                <a:cubicBezTo>
                  <a:pt x="8068283" y="1474214"/>
                  <a:pt x="8153426" y="1499598"/>
                  <a:pt x="8244004" y="1516906"/>
                </a:cubicBezTo>
                <a:cubicBezTo>
                  <a:pt x="8271178" y="1522290"/>
                  <a:pt x="8297900" y="1533059"/>
                  <a:pt x="8300615" y="1559214"/>
                </a:cubicBezTo>
                <a:cubicBezTo>
                  <a:pt x="8303332" y="1586521"/>
                  <a:pt x="8275706" y="1597289"/>
                  <a:pt x="8252610" y="1609983"/>
                </a:cubicBezTo>
                <a:cubicBezTo>
                  <a:pt x="8220454" y="1627674"/>
                  <a:pt x="8189205" y="1643059"/>
                  <a:pt x="8148444" y="1645368"/>
                </a:cubicBezTo>
                <a:cubicBezTo>
                  <a:pt x="8081415" y="1648828"/>
                  <a:pt x="8049262" y="1698059"/>
                  <a:pt x="8010314" y="1734983"/>
                </a:cubicBezTo>
                <a:cubicBezTo>
                  <a:pt x="7988574" y="1755753"/>
                  <a:pt x="7977704" y="1797675"/>
                  <a:pt x="8015746" y="1804984"/>
                </a:cubicBezTo>
                <a:cubicBezTo>
                  <a:pt x="8107232" y="1822675"/>
                  <a:pt x="8099984" y="1873831"/>
                  <a:pt x="8097722" y="1931908"/>
                </a:cubicBezTo>
                <a:cubicBezTo>
                  <a:pt x="8094550" y="2003830"/>
                  <a:pt x="8040654" y="2036908"/>
                  <a:pt x="7974534" y="2064601"/>
                </a:cubicBezTo>
                <a:cubicBezTo>
                  <a:pt x="7951888" y="2074215"/>
                  <a:pt x="7919734" y="2073829"/>
                  <a:pt x="7911128" y="2103831"/>
                </a:cubicBezTo>
                <a:cubicBezTo>
                  <a:pt x="7948266" y="2132293"/>
                  <a:pt x="7993555" y="2109215"/>
                  <a:pt x="8033411" y="2117292"/>
                </a:cubicBezTo>
                <a:cubicBezTo>
                  <a:pt x="8066471" y="2123831"/>
                  <a:pt x="8121271" y="2120370"/>
                  <a:pt x="8075982" y="2172677"/>
                </a:cubicBezTo>
                <a:cubicBezTo>
                  <a:pt x="8062847" y="2187676"/>
                  <a:pt x="8078246" y="2199215"/>
                  <a:pt x="8095004" y="2200369"/>
                </a:cubicBezTo>
                <a:cubicBezTo>
                  <a:pt x="8229060" y="2212293"/>
                  <a:pt x="8167466" y="2318063"/>
                  <a:pt x="8210492" y="2373833"/>
                </a:cubicBezTo>
                <a:cubicBezTo>
                  <a:pt x="8222264" y="2389215"/>
                  <a:pt x="8209584" y="2415754"/>
                  <a:pt x="8191016" y="2422293"/>
                </a:cubicBezTo>
                <a:cubicBezTo>
                  <a:pt x="8072357" y="2465372"/>
                  <a:pt x="8056054" y="2568063"/>
                  <a:pt x="7998536" y="2656525"/>
                </a:cubicBezTo>
                <a:cubicBezTo>
                  <a:pt x="8061036" y="2691525"/>
                  <a:pt x="8135764" y="2699217"/>
                  <a:pt x="8203244" y="2721909"/>
                </a:cubicBezTo>
                <a:cubicBezTo>
                  <a:pt x="8273442" y="2745756"/>
                  <a:pt x="8273442" y="2763447"/>
                  <a:pt x="8215472" y="2832678"/>
                </a:cubicBezTo>
                <a:cubicBezTo>
                  <a:pt x="8366284" y="2847680"/>
                  <a:pt x="8366284" y="2847680"/>
                  <a:pt x="8319638" y="2956526"/>
                </a:cubicBezTo>
                <a:cubicBezTo>
                  <a:pt x="8445996" y="2966525"/>
                  <a:pt x="8529327" y="3018064"/>
                  <a:pt x="8548800" y="3130757"/>
                </a:cubicBezTo>
                <a:cubicBezTo>
                  <a:pt x="8558311" y="3185372"/>
                  <a:pt x="8615377" y="3211141"/>
                  <a:pt x="8678780" y="3247679"/>
                </a:cubicBezTo>
                <a:cubicBezTo>
                  <a:pt x="8599978" y="3283066"/>
                  <a:pt x="8546537" y="3356911"/>
                  <a:pt x="8454599" y="3278833"/>
                </a:cubicBezTo>
                <a:cubicBezTo>
                  <a:pt x="8421087" y="3250373"/>
                  <a:pt x="8424254" y="3286526"/>
                  <a:pt x="8419728" y="3296911"/>
                </a:cubicBezTo>
                <a:cubicBezTo>
                  <a:pt x="8408859" y="3322295"/>
                  <a:pt x="8431501" y="3339218"/>
                  <a:pt x="8446448" y="3358448"/>
                </a:cubicBezTo>
                <a:cubicBezTo>
                  <a:pt x="8460939" y="3377681"/>
                  <a:pt x="8478149" y="3398064"/>
                  <a:pt x="8482226" y="3419605"/>
                </a:cubicBezTo>
                <a:cubicBezTo>
                  <a:pt x="8484942" y="3434604"/>
                  <a:pt x="8471809" y="3456526"/>
                  <a:pt x="8457318" y="3467682"/>
                </a:cubicBezTo>
                <a:cubicBezTo>
                  <a:pt x="8381232" y="3526527"/>
                  <a:pt x="8426520" y="3658836"/>
                  <a:pt x="8282501" y="3675759"/>
                </a:cubicBezTo>
                <a:cubicBezTo>
                  <a:pt x="8217735" y="3683450"/>
                  <a:pt x="8186486" y="3731913"/>
                  <a:pt x="8138932" y="3758451"/>
                </a:cubicBezTo>
                <a:cubicBezTo>
                  <a:pt x="7973628" y="3851144"/>
                  <a:pt x="7863120" y="3970376"/>
                  <a:pt x="7811946" y="4134221"/>
                </a:cubicBezTo>
                <a:cubicBezTo>
                  <a:pt x="7797906" y="4179605"/>
                  <a:pt x="7744010" y="4216145"/>
                  <a:pt x="7709139" y="4256145"/>
                </a:cubicBezTo>
                <a:cubicBezTo>
                  <a:pt x="7725896" y="4285376"/>
                  <a:pt x="7817379" y="4222298"/>
                  <a:pt x="7785224" y="4299221"/>
                </a:cubicBezTo>
                <a:cubicBezTo>
                  <a:pt x="7760768" y="4356915"/>
                  <a:pt x="7698269" y="4392684"/>
                  <a:pt x="7639392" y="4426916"/>
                </a:cubicBezTo>
                <a:cubicBezTo>
                  <a:pt x="7572364" y="4465762"/>
                  <a:pt x="7498091" y="4496914"/>
                  <a:pt x="7467746" y="4568838"/>
                </a:cubicBezTo>
                <a:cubicBezTo>
                  <a:pt x="7461405" y="4584223"/>
                  <a:pt x="7441025" y="4600376"/>
                  <a:pt x="7422910" y="4606531"/>
                </a:cubicBezTo>
                <a:cubicBezTo>
                  <a:pt x="6478176" y="5872304"/>
                  <a:pt x="4152572" y="5880765"/>
                  <a:pt x="3884462" y="5871919"/>
                </a:cubicBezTo>
                <a:cubicBezTo>
                  <a:pt x="3559738" y="5860765"/>
                  <a:pt x="3252674" y="5782688"/>
                  <a:pt x="2951503" y="5685381"/>
                </a:cubicBezTo>
                <a:cubicBezTo>
                  <a:pt x="2824239" y="5644226"/>
                  <a:pt x="2706035" y="5585765"/>
                  <a:pt x="2582393" y="5540381"/>
                </a:cubicBezTo>
                <a:cubicBezTo>
                  <a:pt x="2411654" y="5477686"/>
                  <a:pt x="2279862" y="5358071"/>
                  <a:pt x="2109575" y="5307686"/>
                </a:cubicBezTo>
                <a:cubicBezTo>
                  <a:pt x="1934305" y="5255763"/>
                  <a:pt x="1784398" y="5160762"/>
                  <a:pt x="1604145" y="5120379"/>
                </a:cubicBezTo>
                <a:cubicBezTo>
                  <a:pt x="1509040" y="5098840"/>
                  <a:pt x="1417102" y="5059994"/>
                  <a:pt x="1432046" y="4948840"/>
                </a:cubicBezTo>
                <a:cubicBezTo>
                  <a:pt x="1436123" y="4917301"/>
                  <a:pt x="1411214" y="4891532"/>
                  <a:pt x="1371813" y="4900763"/>
                </a:cubicBezTo>
                <a:cubicBezTo>
                  <a:pt x="1296633" y="4918071"/>
                  <a:pt x="1262665" y="4872300"/>
                  <a:pt x="1220998" y="4838069"/>
                </a:cubicBezTo>
                <a:cubicBezTo>
                  <a:pt x="1146725" y="4777302"/>
                  <a:pt x="1076074" y="4712685"/>
                  <a:pt x="957869" y="4702684"/>
                </a:cubicBezTo>
                <a:cubicBezTo>
                  <a:pt x="980512" y="4654991"/>
                  <a:pt x="1019009" y="4661916"/>
                  <a:pt x="1054336" y="4671915"/>
                </a:cubicBezTo>
                <a:cubicBezTo>
                  <a:pt x="1147177" y="4698070"/>
                  <a:pt x="1239115" y="4727684"/>
                  <a:pt x="1331957" y="4753839"/>
                </a:cubicBezTo>
                <a:cubicBezTo>
                  <a:pt x="1392645" y="4770763"/>
                  <a:pt x="1452881" y="4794609"/>
                  <a:pt x="1533949" y="4775761"/>
                </a:cubicBezTo>
                <a:cubicBezTo>
                  <a:pt x="1464202" y="4679607"/>
                  <a:pt x="1345545" y="4662300"/>
                  <a:pt x="1249533" y="4632685"/>
                </a:cubicBezTo>
                <a:cubicBezTo>
                  <a:pt x="1129515" y="4595378"/>
                  <a:pt x="1058865" y="4524991"/>
                  <a:pt x="974172" y="4446530"/>
                </a:cubicBezTo>
                <a:cubicBezTo>
                  <a:pt x="1062487" y="4427683"/>
                  <a:pt x="1117287" y="4485377"/>
                  <a:pt x="1186579" y="4482299"/>
                </a:cubicBezTo>
                <a:cubicBezTo>
                  <a:pt x="1190203" y="4472300"/>
                  <a:pt x="1196544" y="4457684"/>
                  <a:pt x="1195637" y="4457299"/>
                </a:cubicBezTo>
                <a:cubicBezTo>
                  <a:pt x="1082415" y="4414222"/>
                  <a:pt x="1029426" y="4333453"/>
                  <a:pt x="1011761" y="4235759"/>
                </a:cubicBezTo>
                <a:cubicBezTo>
                  <a:pt x="1002706" y="4185376"/>
                  <a:pt x="961492" y="4169607"/>
                  <a:pt x="920731" y="4146528"/>
                </a:cubicBezTo>
                <a:cubicBezTo>
                  <a:pt x="778522" y="4064606"/>
                  <a:pt x="628163" y="3990375"/>
                  <a:pt x="511316" y="3877683"/>
                </a:cubicBezTo>
                <a:cubicBezTo>
                  <a:pt x="646279" y="3892682"/>
                  <a:pt x="754521" y="3966143"/>
                  <a:pt x="899898" y="3997682"/>
                </a:cubicBezTo>
                <a:cubicBezTo>
                  <a:pt x="784411" y="3873836"/>
                  <a:pt x="634956" y="3811144"/>
                  <a:pt x="498636" y="3736143"/>
                </a:cubicBezTo>
                <a:cubicBezTo>
                  <a:pt x="436588" y="3701912"/>
                  <a:pt x="379073" y="3658065"/>
                  <a:pt x="303890" y="3639604"/>
                </a:cubicBezTo>
                <a:cubicBezTo>
                  <a:pt x="277170" y="3633065"/>
                  <a:pt x="233240" y="3619219"/>
                  <a:pt x="254527" y="3582680"/>
                </a:cubicBezTo>
                <a:cubicBezTo>
                  <a:pt x="272641" y="3552297"/>
                  <a:pt x="308419" y="3561526"/>
                  <a:pt x="341028" y="3570373"/>
                </a:cubicBezTo>
                <a:cubicBezTo>
                  <a:pt x="419378" y="3592297"/>
                  <a:pt x="500446" y="3592682"/>
                  <a:pt x="606424" y="3592297"/>
                </a:cubicBezTo>
                <a:cubicBezTo>
                  <a:pt x="517657" y="3491912"/>
                  <a:pt x="355067" y="3521913"/>
                  <a:pt x="278984" y="3416526"/>
                </a:cubicBezTo>
                <a:cubicBezTo>
                  <a:pt x="374088" y="3398064"/>
                  <a:pt x="447458" y="3436142"/>
                  <a:pt x="524452" y="3443448"/>
                </a:cubicBezTo>
                <a:cubicBezTo>
                  <a:pt x="594195" y="3449987"/>
                  <a:pt x="611405" y="3432296"/>
                  <a:pt x="595102" y="3374218"/>
                </a:cubicBezTo>
                <a:cubicBezTo>
                  <a:pt x="569741" y="3283833"/>
                  <a:pt x="607782" y="3237678"/>
                  <a:pt x="709231" y="3262295"/>
                </a:cubicBezTo>
                <a:cubicBezTo>
                  <a:pt x="803432" y="3285372"/>
                  <a:pt x="813394" y="3251526"/>
                  <a:pt x="788033" y="3199987"/>
                </a:cubicBezTo>
                <a:cubicBezTo>
                  <a:pt x="751802" y="3124988"/>
                  <a:pt x="793015" y="3066910"/>
                  <a:pt x="821094" y="3003833"/>
                </a:cubicBezTo>
                <a:cubicBezTo>
                  <a:pt x="864120" y="2907680"/>
                  <a:pt x="846003" y="2860755"/>
                  <a:pt x="753161" y="2789218"/>
                </a:cubicBezTo>
                <a:cubicBezTo>
                  <a:pt x="701080" y="2749216"/>
                  <a:pt x="644921" y="2715371"/>
                  <a:pt x="569285" y="2680756"/>
                </a:cubicBezTo>
                <a:cubicBezTo>
                  <a:pt x="743651" y="2661909"/>
                  <a:pt x="560683" y="2598448"/>
                  <a:pt x="622275" y="2558832"/>
                </a:cubicBezTo>
                <a:cubicBezTo>
                  <a:pt x="745462" y="2542678"/>
                  <a:pt x="846003" y="2668833"/>
                  <a:pt x="1013576" y="2632679"/>
                </a:cubicBezTo>
                <a:cubicBezTo>
                  <a:pt x="806602" y="2523446"/>
                  <a:pt x="577892" y="2487677"/>
                  <a:pt x="427984" y="2342293"/>
                </a:cubicBezTo>
                <a:cubicBezTo>
                  <a:pt x="462405" y="2309216"/>
                  <a:pt x="496823" y="2339985"/>
                  <a:pt x="526263" y="2327678"/>
                </a:cubicBezTo>
                <a:cubicBezTo>
                  <a:pt x="525356" y="2319985"/>
                  <a:pt x="527622" y="2308446"/>
                  <a:pt x="522186" y="2304986"/>
                </a:cubicBezTo>
                <a:cubicBezTo>
                  <a:pt x="410323" y="2225754"/>
                  <a:pt x="408509" y="2223831"/>
                  <a:pt x="528526" y="2165368"/>
                </a:cubicBezTo>
                <a:cubicBezTo>
                  <a:pt x="570645" y="2144984"/>
                  <a:pt x="567023" y="2126906"/>
                  <a:pt x="544832" y="2101138"/>
                </a:cubicBezTo>
                <a:cubicBezTo>
                  <a:pt x="528978" y="2083061"/>
                  <a:pt x="509957" y="2066906"/>
                  <a:pt x="519016" y="2027291"/>
                </a:cubicBezTo>
                <a:cubicBezTo>
                  <a:pt x="584685" y="2078062"/>
                  <a:pt x="902162" y="2061522"/>
                  <a:pt x="958321" y="2056137"/>
                </a:cubicBezTo>
                <a:cubicBezTo>
                  <a:pt x="1021272" y="2050369"/>
                  <a:pt x="1083319" y="2025753"/>
                  <a:pt x="1149440" y="2039214"/>
                </a:cubicBezTo>
                <a:cubicBezTo>
                  <a:pt x="1202430" y="2049985"/>
                  <a:pt x="1447897" y="2154215"/>
                  <a:pt x="1482772" y="2034599"/>
                </a:cubicBezTo>
                <a:cubicBezTo>
                  <a:pt x="1484583" y="2028831"/>
                  <a:pt x="1583765" y="2042293"/>
                  <a:pt x="1637208" y="2048831"/>
                </a:cubicBezTo>
                <a:cubicBezTo>
                  <a:pt x="1684309" y="2054216"/>
                  <a:pt x="1737297" y="2078062"/>
                  <a:pt x="1768999" y="2030369"/>
                </a:cubicBezTo>
                <a:cubicBezTo>
                  <a:pt x="1787568" y="2002293"/>
                  <a:pt x="1711030" y="1948062"/>
                  <a:pt x="1642642" y="1943445"/>
                </a:cubicBezTo>
                <a:cubicBezTo>
                  <a:pt x="1583312" y="1939214"/>
                  <a:pt x="1521266" y="1933060"/>
                  <a:pt x="1464655" y="1944599"/>
                </a:cubicBezTo>
                <a:cubicBezTo>
                  <a:pt x="1394911" y="1958446"/>
                  <a:pt x="1357322" y="1936138"/>
                  <a:pt x="1337846" y="1888061"/>
                </a:cubicBezTo>
                <a:cubicBezTo>
                  <a:pt x="1316106" y="1834985"/>
                  <a:pt x="1274439" y="1810368"/>
                  <a:pt x="1216924" y="1785752"/>
                </a:cubicBezTo>
                <a:cubicBezTo>
                  <a:pt x="1077431" y="1726138"/>
                  <a:pt x="943377" y="1657291"/>
                  <a:pt x="790299" y="1622676"/>
                </a:cubicBezTo>
                <a:cubicBezTo>
                  <a:pt x="759953" y="1615751"/>
                  <a:pt x="726441" y="1606521"/>
                  <a:pt x="712401" y="1560751"/>
                </a:cubicBezTo>
                <a:cubicBezTo>
                  <a:pt x="1126798" y="1629213"/>
                  <a:pt x="1504511" y="1807676"/>
                  <a:pt x="1932039" y="1797291"/>
                </a:cubicBezTo>
                <a:cubicBezTo>
                  <a:pt x="1815195" y="1740752"/>
                  <a:pt x="1679780" y="1737675"/>
                  <a:pt x="1555234" y="1698059"/>
                </a:cubicBezTo>
                <a:cubicBezTo>
                  <a:pt x="1643549" y="1668444"/>
                  <a:pt x="1726428" y="1699213"/>
                  <a:pt x="1810212" y="1716137"/>
                </a:cubicBezTo>
                <a:cubicBezTo>
                  <a:pt x="1880410" y="1729982"/>
                  <a:pt x="1943817" y="1732290"/>
                  <a:pt x="1951515" y="1649598"/>
                </a:cubicBezTo>
                <a:cubicBezTo>
                  <a:pt x="1948798" y="1644214"/>
                  <a:pt x="1949249" y="1637291"/>
                  <a:pt x="1949704" y="1630753"/>
                </a:cubicBezTo>
                <a:cubicBezTo>
                  <a:pt x="1926152" y="1596522"/>
                  <a:pt x="1889468" y="1578830"/>
                  <a:pt x="1845990" y="1568828"/>
                </a:cubicBezTo>
                <a:cubicBezTo>
                  <a:pt x="1819722" y="1562674"/>
                  <a:pt x="1784851" y="1553443"/>
                  <a:pt x="1785302" y="1528829"/>
                </a:cubicBezTo>
                <a:cubicBezTo>
                  <a:pt x="1786662" y="1437674"/>
                  <a:pt x="1702878" y="1411136"/>
                  <a:pt x="1619092" y="1384597"/>
                </a:cubicBezTo>
                <a:cubicBezTo>
                  <a:pt x="1665740" y="1339213"/>
                  <a:pt x="1702423" y="1372674"/>
                  <a:pt x="1737750" y="1369214"/>
                </a:cubicBezTo>
                <a:cubicBezTo>
                  <a:pt x="1760848" y="1366906"/>
                  <a:pt x="1781679" y="1362675"/>
                  <a:pt x="1781679" y="1339213"/>
                </a:cubicBezTo>
                <a:cubicBezTo>
                  <a:pt x="1782132" y="1319597"/>
                  <a:pt x="1771262" y="1297288"/>
                  <a:pt x="1748620" y="1296905"/>
                </a:cubicBezTo>
                <a:cubicBezTo>
                  <a:pt x="1606863" y="1293442"/>
                  <a:pt x="1528513" y="1167288"/>
                  <a:pt x="1381324" y="1166904"/>
                </a:cubicBezTo>
                <a:cubicBezTo>
                  <a:pt x="1293462" y="1166904"/>
                  <a:pt x="1427065" y="1095751"/>
                  <a:pt x="1352792" y="1066135"/>
                </a:cubicBezTo>
                <a:cubicBezTo>
                  <a:pt x="1336486" y="1059596"/>
                  <a:pt x="1395363" y="1049597"/>
                  <a:pt x="1421631" y="1051135"/>
                </a:cubicBezTo>
                <a:cubicBezTo>
                  <a:pt x="1447445" y="1052673"/>
                  <a:pt x="1470543" y="1071519"/>
                  <a:pt x="1501793" y="1058058"/>
                </a:cubicBezTo>
                <a:cubicBezTo>
                  <a:pt x="1519003" y="1009981"/>
                  <a:pt x="1474621" y="992289"/>
                  <a:pt x="1437935" y="978826"/>
                </a:cubicBezTo>
                <a:cubicBezTo>
                  <a:pt x="1353244" y="947673"/>
                  <a:pt x="1270817" y="909981"/>
                  <a:pt x="1177975" y="898826"/>
                </a:cubicBezTo>
                <a:cubicBezTo>
                  <a:pt x="1144915" y="894980"/>
                  <a:pt x="1225528" y="843440"/>
                  <a:pt x="1241378" y="825366"/>
                </a:cubicBezTo>
                <a:cubicBezTo>
                  <a:pt x="867743" y="635366"/>
                  <a:pt x="418474" y="644980"/>
                  <a:pt x="0" y="491517"/>
                </a:cubicBezTo>
                <a:cubicBezTo>
                  <a:pt x="92391" y="461518"/>
                  <a:pt x="160326" y="483440"/>
                  <a:pt x="223277" y="488057"/>
                </a:cubicBezTo>
                <a:cubicBezTo>
                  <a:pt x="380429" y="499594"/>
                  <a:pt x="535773" y="523440"/>
                  <a:pt x="692473" y="537671"/>
                </a:cubicBezTo>
                <a:cubicBezTo>
                  <a:pt x="769465" y="544594"/>
                  <a:pt x="841022" y="570749"/>
                  <a:pt x="927071" y="529211"/>
                </a:cubicBezTo>
                <a:cubicBezTo>
                  <a:pt x="984589" y="501518"/>
                  <a:pt x="1076527" y="531517"/>
                  <a:pt x="1147177" y="556134"/>
                </a:cubicBezTo>
                <a:cubicBezTo>
                  <a:pt x="1205600" y="576517"/>
                  <a:pt x="1261306" y="581901"/>
                  <a:pt x="1338752" y="556134"/>
                </a:cubicBezTo>
                <a:cubicBezTo>
                  <a:pt x="1268554" y="540364"/>
                  <a:pt x="1214658" y="526519"/>
                  <a:pt x="1159406" y="516901"/>
                </a:cubicBezTo>
                <a:cubicBezTo>
                  <a:pt x="1115475" y="509211"/>
                  <a:pt x="1220094" y="478056"/>
                  <a:pt x="1273535" y="481902"/>
                </a:cubicBezTo>
                <a:cubicBezTo>
                  <a:pt x="1348263" y="487287"/>
                  <a:pt x="1306144" y="467287"/>
                  <a:pt x="1293462" y="439595"/>
                </a:cubicBezTo>
                <a:cubicBezTo>
                  <a:pt x="1279875" y="409979"/>
                  <a:pt x="1320183" y="400749"/>
                  <a:pt x="1345545" y="406900"/>
                </a:cubicBezTo>
                <a:cubicBezTo>
                  <a:pt x="1442916" y="431133"/>
                  <a:pt x="1539834" y="388441"/>
                  <a:pt x="1640379" y="423057"/>
                </a:cubicBezTo>
                <a:cubicBezTo>
                  <a:pt x="1615015" y="337670"/>
                  <a:pt x="1560215" y="300363"/>
                  <a:pt x="1445634" y="288439"/>
                </a:cubicBezTo>
                <a:cubicBezTo>
                  <a:pt x="1402608" y="283826"/>
                  <a:pt x="1357773" y="290748"/>
                  <a:pt x="1320636" y="266131"/>
                </a:cubicBezTo>
                <a:cubicBezTo>
                  <a:pt x="1299349" y="251902"/>
                  <a:pt x="1275346" y="234978"/>
                  <a:pt x="1292104" y="208824"/>
                </a:cubicBezTo>
                <a:cubicBezTo>
                  <a:pt x="1303877" y="190363"/>
                  <a:pt x="1329242" y="190363"/>
                  <a:pt x="1350074" y="196517"/>
                </a:cubicBezTo>
                <a:cubicBezTo>
                  <a:pt x="1443371" y="223826"/>
                  <a:pt x="1540741" y="233825"/>
                  <a:pt x="1638113" y="243826"/>
                </a:cubicBezTo>
                <a:cubicBezTo>
                  <a:pt x="1653059" y="245364"/>
                  <a:pt x="1669814" y="250365"/>
                  <a:pt x="1686573" y="224977"/>
                </a:cubicBezTo>
                <a:cubicBezTo>
                  <a:pt x="1504511" y="183824"/>
                  <a:pt x="1331505" y="125362"/>
                  <a:pt x="1144459" y="102670"/>
                </a:cubicBezTo>
                <a:cubicBezTo>
                  <a:pt x="1147177" y="91900"/>
                  <a:pt x="1149896" y="81131"/>
                  <a:pt x="1152614" y="70362"/>
                </a:cubicBezTo>
                <a:cubicBezTo>
                  <a:pt x="1298896" y="85746"/>
                  <a:pt x="1445182" y="101131"/>
                  <a:pt x="1629961" y="120363"/>
                </a:cubicBezTo>
                <a:cubicBezTo>
                  <a:pt x="1516284" y="59207"/>
                  <a:pt x="1408951" y="79594"/>
                  <a:pt x="1324712" y="25362"/>
                </a:cubicBezTo>
                <a:cubicBezTo>
                  <a:pt x="1340563" y="4786"/>
                  <a:pt x="1359698" y="-407"/>
                  <a:pt x="1379513" y="25"/>
                </a:cubicBezTo>
                <a:close/>
              </a:path>
            </a:pathLst>
          </a:custGeom>
        </p:spPr>
      </p:pic>
      <p:sp>
        <p:nvSpPr>
          <p:cNvPr id="6" name="Google Shape;140;p6">
            <a:extLst>
              <a:ext uri="{FF2B5EF4-FFF2-40B4-BE49-F238E27FC236}">
                <a16:creationId xmlns:a16="http://schemas.microsoft.com/office/drawing/2014/main" id="{EAA05CD7-33A3-9F1C-6957-5D4B8BA9EFCA}"/>
              </a:ext>
            </a:extLst>
          </p:cNvPr>
          <p:cNvSpPr/>
          <p:nvPr/>
        </p:nvSpPr>
        <p:spPr>
          <a:xfrm>
            <a:off x="1661652" y="-32794"/>
            <a:ext cx="9320980" cy="1782936"/>
          </a:xfrm>
          <a:custGeom>
            <a:avLst/>
            <a:gdLst/>
            <a:ahLst/>
            <a:cxnLst/>
            <a:rect l="l" t="t" r="r" b="b"/>
            <a:pathLst>
              <a:path w="7315200" h="3398520" extrusionOk="0">
                <a:moveTo>
                  <a:pt x="0" y="0"/>
                </a:moveTo>
                <a:lnTo>
                  <a:pt x="7315200" y="0"/>
                </a:lnTo>
                <a:lnTo>
                  <a:pt x="7315200" y="3398520"/>
                </a:lnTo>
                <a:lnTo>
                  <a:pt x="0" y="33985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 dirty="0"/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0C5DA048-3D3F-C395-A6D7-83B8BC185614}"/>
              </a:ext>
            </a:extLst>
          </p:cNvPr>
          <p:cNvSpPr/>
          <p:nvPr/>
        </p:nvSpPr>
        <p:spPr>
          <a:xfrm>
            <a:off x="4178709" y="219090"/>
            <a:ext cx="4062775" cy="12791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i="1" dirty="0">
                <a:solidFill>
                  <a:schemeClr val="tx1"/>
                </a:solidFill>
              </a:rPr>
              <a:t>REGISTRE SUA ESCOLA!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5C129A3-3C93-07CA-969F-454999EDCE3D}"/>
              </a:ext>
            </a:extLst>
          </p:cNvPr>
          <p:cNvSpPr txBox="1"/>
          <p:nvPr/>
        </p:nvSpPr>
        <p:spPr>
          <a:xfrm>
            <a:off x="111204" y="1969232"/>
            <a:ext cx="6288582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Finalizada a conferência, a escola deverá cadastrar o projeto de ação, seus representantes (delegado/a, suplente e professor/a acompanhante) e demais informações solicitadas no site da VI CNIJMA</a:t>
            </a:r>
            <a:r>
              <a:rPr lang="pt-BR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Dificuldades no registro, buscar auxilio informativo junto aos </a:t>
            </a:r>
            <a:r>
              <a:rPr lang="pt-BR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NTEs</a:t>
            </a:r>
            <a:r>
              <a:rPr lang="pt-BR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SEC, COE.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Agências da Caixa Econômica e Banco do Brasil poderão ser acionadas para disponibilizar equipamentos para o registro.</a:t>
            </a:r>
          </a:p>
          <a:p>
            <a:pPr algn="just"/>
            <a:endParaRPr lang="pt-BR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 de orientação para o registro da escola : https://www.gov.br/mec/pt-br/cnijma/registre-sua-conferencia.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05054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8178E18-38E8-CE30-770B-EE3BCBBF7F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765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725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D1A6656-4752-E48F-AAC7-3AF774545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31820"/>
            <a:ext cx="12192000" cy="688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9939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5042015-BC30-B9DF-B4C5-C1192B05E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7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783599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B120021-FBA2-AA10-6D4A-ED2713AF11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15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091417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9FC6AC-4A12-4825-8ABE-0732B8EF4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52717A8-A844-EBA4-FD10-3D4581054A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973" b="1"/>
          <a:stretch>
            <a:fillRect/>
          </a:stretch>
        </p:blipFill>
        <p:spPr>
          <a:xfrm>
            <a:off x="1" y="10"/>
            <a:ext cx="11862683" cy="6857990"/>
          </a:xfrm>
          <a:custGeom>
            <a:avLst/>
            <a:gdLst/>
            <a:ahLst/>
            <a:cxnLst/>
            <a:rect l="l" t="t" r="r" b="b"/>
            <a:pathLst>
              <a:path w="11862683" h="6858000">
                <a:moveTo>
                  <a:pt x="0" y="0"/>
                </a:moveTo>
                <a:lnTo>
                  <a:pt x="4038600" y="0"/>
                </a:lnTo>
                <a:lnTo>
                  <a:pt x="4114800" y="0"/>
                </a:lnTo>
                <a:lnTo>
                  <a:pt x="4282294" y="0"/>
                </a:lnTo>
                <a:lnTo>
                  <a:pt x="6139260" y="0"/>
                </a:lnTo>
                <a:lnTo>
                  <a:pt x="6362810" y="0"/>
                </a:lnTo>
                <a:lnTo>
                  <a:pt x="7272221" y="0"/>
                </a:lnTo>
                <a:lnTo>
                  <a:pt x="10815342" y="0"/>
                </a:lnTo>
                <a:cubicBezTo>
                  <a:pt x="10709672" y="35571"/>
                  <a:pt x="10607020" y="78255"/>
                  <a:pt x="10501350" y="110269"/>
                </a:cubicBezTo>
                <a:cubicBezTo>
                  <a:pt x="10516447" y="145839"/>
                  <a:pt x="10531542" y="138725"/>
                  <a:pt x="10546639" y="135168"/>
                </a:cubicBezTo>
                <a:cubicBezTo>
                  <a:pt x="10637212" y="120941"/>
                  <a:pt x="10730806" y="110269"/>
                  <a:pt x="10818360" y="71141"/>
                </a:cubicBezTo>
                <a:cubicBezTo>
                  <a:pt x="10839496" y="64027"/>
                  <a:pt x="10863648" y="64027"/>
                  <a:pt x="10872705" y="88927"/>
                </a:cubicBezTo>
                <a:cubicBezTo>
                  <a:pt x="10887801" y="124497"/>
                  <a:pt x="10866668" y="145839"/>
                  <a:pt x="10845532" y="163625"/>
                </a:cubicBezTo>
                <a:cubicBezTo>
                  <a:pt x="10809304" y="195638"/>
                  <a:pt x="10767036" y="188525"/>
                  <a:pt x="10727787" y="192082"/>
                </a:cubicBezTo>
                <a:cubicBezTo>
                  <a:pt x="10619098" y="209867"/>
                  <a:pt x="10567772" y="259665"/>
                  <a:pt x="10543619" y="373491"/>
                </a:cubicBezTo>
                <a:cubicBezTo>
                  <a:pt x="10637212" y="327250"/>
                  <a:pt x="10730806" y="384162"/>
                  <a:pt x="10821380" y="352148"/>
                </a:cubicBezTo>
                <a:cubicBezTo>
                  <a:pt x="10845532" y="345034"/>
                  <a:pt x="10881763" y="355706"/>
                  <a:pt x="10869686" y="394834"/>
                </a:cubicBezTo>
                <a:cubicBezTo>
                  <a:pt x="10857610" y="430405"/>
                  <a:pt x="10818360" y="458860"/>
                  <a:pt x="10887801" y="451747"/>
                </a:cubicBezTo>
                <a:cubicBezTo>
                  <a:pt x="10939127" y="448189"/>
                  <a:pt x="10954222" y="405504"/>
                  <a:pt x="10969318" y="359262"/>
                </a:cubicBezTo>
                <a:cubicBezTo>
                  <a:pt x="10981394" y="334364"/>
                  <a:pt x="11014605" y="320135"/>
                  <a:pt x="11038758" y="334364"/>
                </a:cubicBezTo>
                <a:cubicBezTo>
                  <a:pt x="11068949" y="348592"/>
                  <a:pt x="11059892" y="387720"/>
                  <a:pt x="11059892" y="416176"/>
                </a:cubicBezTo>
                <a:cubicBezTo>
                  <a:pt x="11062912" y="469532"/>
                  <a:pt x="11038758" y="494431"/>
                  <a:pt x="10996491" y="505101"/>
                </a:cubicBezTo>
                <a:cubicBezTo>
                  <a:pt x="10945164" y="519330"/>
                  <a:pt x="10893840" y="537116"/>
                  <a:pt x="10827418" y="558458"/>
                </a:cubicBezTo>
                <a:cubicBezTo>
                  <a:pt x="10899878" y="594028"/>
                  <a:pt x="10954222" y="586915"/>
                  <a:pt x="11008566" y="558458"/>
                </a:cubicBezTo>
                <a:cubicBezTo>
                  <a:pt x="11074988" y="526444"/>
                  <a:pt x="11162542" y="483759"/>
                  <a:pt x="11216886" y="522887"/>
                </a:cubicBezTo>
                <a:cubicBezTo>
                  <a:pt x="11298403" y="579800"/>
                  <a:pt x="11364824" y="544229"/>
                  <a:pt x="11437284" y="533558"/>
                </a:cubicBezTo>
                <a:cubicBezTo>
                  <a:pt x="11588242" y="512216"/>
                  <a:pt x="11494648" y="480203"/>
                  <a:pt x="11645605" y="462417"/>
                </a:cubicBezTo>
                <a:cubicBezTo>
                  <a:pt x="11705988" y="455303"/>
                  <a:pt x="11769390" y="426847"/>
                  <a:pt x="11856944" y="465975"/>
                </a:cubicBezTo>
                <a:cubicBezTo>
                  <a:pt x="11461437" y="672284"/>
                  <a:pt x="11274250" y="658055"/>
                  <a:pt x="10921012" y="910606"/>
                </a:cubicBezTo>
                <a:cubicBezTo>
                  <a:pt x="10936107" y="935506"/>
                  <a:pt x="10951202" y="924835"/>
                  <a:pt x="10966299" y="921277"/>
                </a:cubicBezTo>
                <a:cubicBezTo>
                  <a:pt x="10990452" y="917720"/>
                  <a:pt x="11020644" y="903491"/>
                  <a:pt x="11026682" y="949734"/>
                </a:cubicBezTo>
                <a:cubicBezTo>
                  <a:pt x="11029702" y="985305"/>
                  <a:pt x="11011585" y="1003089"/>
                  <a:pt x="10981394" y="1006647"/>
                </a:cubicBezTo>
                <a:cubicBezTo>
                  <a:pt x="10893840" y="1020875"/>
                  <a:pt x="10815342" y="1070674"/>
                  <a:pt x="10736844" y="1113358"/>
                </a:cubicBezTo>
                <a:cubicBezTo>
                  <a:pt x="10700615" y="1131144"/>
                  <a:pt x="10661366" y="1156043"/>
                  <a:pt x="10676462" y="1220069"/>
                </a:cubicBezTo>
                <a:cubicBezTo>
                  <a:pt x="10706652" y="1237855"/>
                  <a:pt x="10727787" y="1212955"/>
                  <a:pt x="10751940" y="1209399"/>
                </a:cubicBezTo>
                <a:cubicBezTo>
                  <a:pt x="10776093" y="1205842"/>
                  <a:pt x="10833457" y="1220069"/>
                  <a:pt x="10818360" y="1230741"/>
                </a:cubicBezTo>
                <a:cubicBezTo>
                  <a:pt x="10748920" y="1269868"/>
                  <a:pt x="10875724" y="1365909"/>
                  <a:pt x="10791190" y="1365909"/>
                </a:cubicBezTo>
                <a:cubicBezTo>
                  <a:pt x="10652309" y="1365909"/>
                  <a:pt x="10576830" y="1536647"/>
                  <a:pt x="10443988" y="1540204"/>
                </a:cubicBezTo>
                <a:cubicBezTo>
                  <a:pt x="10422854" y="1540204"/>
                  <a:pt x="10413797" y="1572219"/>
                  <a:pt x="10413797" y="1597117"/>
                </a:cubicBezTo>
                <a:cubicBezTo>
                  <a:pt x="10413797" y="1629132"/>
                  <a:pt x="10434930" y="1632688"/>
                  <a:pt x="10456064" y="1636245"/>
                </a:cubicBezTo>
                <a:cubicBezTo>
                  <a:pt x="10489275" y="1639802"/>
                  <a:pt x="10525504" y="1597117"/>
                  <a:pt x="10567772" y="1657587"/>
                </a:cubicBezTo>
                <a:cubicBezTo>
                  <a:pt x="10489275" y="1693158"/>
                  <a:pt x="10407758" y="1728729"/>
                  <a:pt x="10410777" y="1849668"/>
                </a:cubicBezTo>
                <a:cubicBezTo>
                  <a:pt x="10410777" y="1881683"/>
                  <a:pt x="10377566" y="1895910"/>
                  <a:pt x="10353413" y="1903025"/>
                </a:cubicBezTo>
                <a:cubicBezTo>
                  <a:pt x="10311146" y="1917252"/>
                  <a:pt x="10277935" y="1938595"/>
                  <a:pt x="10253782" y="1984836"/>
                </a:cubicBezTo>
                <a:cubicBezTo>
                  <a:pt x="10253782" y="1995507"/>
                  <a:pt x="10253782" y="2002622"/>
                  <a:pt x="10253782" y="2013292"/>
                </a:cubicBezTo>
                <a:cubicBezTo>
                  <a:pt x="10259820" y="2123562"/>
                  <a:pt x="10320202" y="2120004"/>
                  <a:pt x="10386624" y="2102219"/>
                </a:cubicBezTo>
                <a:cubicBezTo>
                  <a:pt x="10465122" y="2080877"/>
                  <a:pt x="10543619" y="2038192"/>
                  <a:pt x="10628156" y="2077320"/>
                </a:cubicBezTo>
                <a:cubicBezTo>
                  <a:pt x="10510408" y="2130676"/>
                  <a:pt x="10380586" y="2134233"/>
                  <a:pt x="10271896" y="2208931"/>
                </a:cubicBezTo>
                <a:cubicBezTo>
                  <a:pt x="10676462" y="2223159"/>
                  <a:pt x="11032720" y="1984836"/>
                  <a:pt x="11425208" y="1892353"/>
                </a:cubicBezTo>
                <a:cubicBezTo>
                  <a:pt x="11413131" y="1952823"/>
                  <a:pt x="11379920" y="1967051"/>
                  <a:pt x="11352748" y="1974165"/>
                </a:cubicBezTo>
                <a:cubicBezTo>
                  <a:pt x="11207830" y="2020407"/>
                  <a:pt x="11081026" y="2112891"/>
                  <a:pt x="10948184" y="2191146"/>
                </a:cubicBezTo>
                <a:cubicBezTo>
                  <a:pt x="10893840" y="2223159"/>
                  <a:pt x="10854590" y="2258731"/>
                  <a:pt x="10833457" y="2326314"/>
                </a:cubicBezTo>
                <a:cubicBezTo>
                  <a:pt x="10815342" y="2390340"/>
                  <a:pt x="10779112" y="2418796"/>
                  <a:pt x="10712690" y="2401012"/>
                </a:cubicBezTo>
                <a:cubicBezTo>
                  <a:pt x="10658346" y="2386784"/>
                  <a:pt x="10600982" y="2393898"/>
                  <a:pt x="10543619" y="2401012"/>
                </a:cubicBezTo>
                <a:cubicBezTo>
                  <a:pt x="10480218" y="2408126"/>
                  <a:pt x="10407758" y="2479267"/>
                  <a:pt x="10422854" y="2518395"/>
                </a:cubicBezTo>
                <a:cubicBezTo>
                  <a:pt x="10453044" y="2582422"/>
                  <a:pt x="10504370" y="2550408"/>
                  <a:pt x="10546639" y="2543294"/>
                </a:cubicBezTo>
                <a:cubicBezTo>
                  <a:pt x="10597964" y="2536181"/>
                  <a:pt x="10691556" y="2518395"/>
                  <a:pt x="10691556" y="2525509"/>
                </a:cubicBezTo>
                <a:cubicBezTo>
                  <a:pt x="10724768" y="2685576"/>
                  <a:pt x="10800246" y="2564636"/>
                  <a:pt x="10854590" y="2564636"/>
                </a:cubicBezTo>
                <a:cubicBezTo>
                  <a:pt x="10905916" y="2564636"/>
                  <a:pt x="10957241" y="2546851"/>
                  <a:pt x="11005548" y="2532623"/>
                </a:cubicBezTo>
                <a:cubicBezTo>
                  <a:pt x="11068949" y="2514837"/>
                  <a:pt x="11126312" y="2546851"/>
                  <a:pt x="11186696" y="2553965"/>
                </a:cubicBezTo>
                <a:cubicBezTo>
                  <a:pt x="11241040" y="2561080"/>
                  <a:pt x="11210850" y="2653563"/>
                  <a:pt x="11244060" y="2692689"/>
                </a:cubicBezTo>
                <a:cubicBezTo>
                  <a:pt x="11250097" y="2703362"/>
                  <a:pt x="11256136" y="2703362"/>
                  <a:pt x="11262174" y="2703362"/>
                </a:cubicBezTo>
                <a:cubicBezTo>
                  <a:pt x="11280289" y="2980812"/>
                  <a:pt x="11597299" y="2913227"/>
                  <a:pt x="11597299" y="2923898"/>
                </a:cubicBezTo>
                <a:cubicBezTo>
                  <a:pt x="11624471" y="2941684"/>
                  <a:pt x="11657682" y="2899000"/>
                  <a:pt x="11690892" y="2941684"/>
                </a:cubicBezTo>
                <a:cubicBezTo>
                  <a:pt x="11548993" y="3137322"/>
                  <a:pt x="11331614" y="3183563"/>
                  <a:pt x="11138390" y="3329402"/>
                </a:cubicBezTo>
                <a:cubicBezTo>
                  <a:pt x="11298403" y="3379202"/>
                  <a:pt x="11391998" y="3208463"/>
                  <a:pt x="11509744" y="3229805"/>
                </a:cubicBezTo>
                <a:cubicBezTo>
                  <a:pt x="11567107" y="3283162"/>
                  <a:pt x="11395016" y="3368530"/>
                  <a:pt x="11561068" y="3393429"/>
                </a:cubicBezTo>
                <a:cubicBezTo>
                  <a:pt x="11488610" y="3439672"/>
                  <a:pt x="11437284" y="3485914"/>
                  <a:pt x="11385959" y="3539269"/>
                </a:cubicBezTo>
                <a:cubicBezTo>
                  <a:pt x="11298403" y="3635309"/>
                  <a:pt x="11280289" y="3699337"/>
                  <a:pt x="11322556" y="3827390"/>
                </a:cubicBezTo>
                <a:cubicBezTo>
                  <a:pt x="11349730" y="3912759"/>
                  <a:pt x="11388978" y="3991015"/>
                  <a:pt x="11352748" y="4090612"/>
                </a:cubicBezTo>
                <a:cubicBezTo>
                  <a:pt x="11328595" y="4158196"/>
                  <a:pt x="11337653" y="4204438"/>
                  <a:pt x="11428226" y="4172424"/>
                </a:cubicBezTo>
                <a:cubicBezTo>
                  <a:pt x="11524840" y="4140411"/>
                  <a:pt x="11561068" y="4200882"/>
                  <a:pt x="11536915" y="4321821"/>
                </a:cubicBezTo>
                <a:cubicBezTo>
                  <a:pt x="11521821" y="4400076"/>
                  <a:pt x="11536915" y="4424975"/>
                  <a:pt x="11603338" y="4414305"/>
                </a:cubicBezTo>
                <a:cubicBezTo>
                  <a:pt x="11675796" y="4403633"/>
                  <a:pt x="11745236" y="4353835"/>
                  <a:pt x="11835811" y="4378734"/>
                </a:cubicBezTo>
                <a:cubicBezTo>
                  <a:pt x="11763352" y="4521016"/>
                  <a:pt x="11609374" y="4478331"/>
                  <a:pt x="11524840" y="4613499"/>
                </a:cubicBezTo>
                <a:cubicBezTo>
                  <a:pt x="11624471" y="4613499"/>
                  <a:pt x="11702969" y="4613499"/>
                  <a:pt x="11775427" y="4585042"/>
                </a:cubicBezTo>
                <a:cubicBezTo>
                  <a:pt x="11805619" y="4574373"/>
                  <a:pt x="11838830" y="4560144"/>
                  <a:pt x="11856944" y="4602828"/>
                </a:cubicBezTo>
                <a:cubicBezTo>
                  <a:pt x="11878080" y="4652628"/>
                  <a:pt x="11835811" y="4670412"/>
                  <a:pt x="11811658" y="4677526"/>
                </a:cubicBezTo>
                <a:cubicBezTo>
                  <a:pt x="11742216" y="4702425"/>
                  <a:pt x="11687874" y="4759339"/>
                  <a:pt x="11627490" y="4805580"/>
                </a:cubicBezTo>
                <a:cubicBezTo>
                  <a:pt x="11497668" y="4905177"/>
                  <a:pt x="11355767" y="4990547"/>
                  <a:pt x="11247078" y="5154171"/>
                </a:cubicBezTo>
                <a:cubicBezTo>
                  <a:pt x="11382940" y="5111487"/>
                  <a:pt x="11485590" y="5011889"/>
                  <a:pt x="11615414" y="4994104"/>
                </a:cubicBezTo>
                <a:cubicBezTo>
                  <a:pt x="11503704" y="5143500"/>
                  <a:pt x="11361806" y="5243097"/>
                  <a:pt x="11228964" y="5353367"/>
                </a:cubicBezTo>
                <a:cubicBezTo>
                  <a:pt x="11189714" y="5385379"/>
                  <a:pt x="11150466" y="5406721"/>
                  <a:pt x="11144428" y="5474306"/>
                </a:cubicBezTo>
                <a:cubicBezTo>
                  <a:pt x="11126312" y="5605917"/>
                  <a:pt x="11078008" y="5712629"/>
                  <a:pt x="10969318" y="5769542"/>
                </a:cubicBezTo>
                <a:cubicBezTo>
                  <a:pt x="10969318" y="5769542"/>
                  <a:pt x="10975356" y="5790884"/>
                  <a:pt x="10978374" y="5801555"/>
                </a:cubicBezTo>
                <a:cubicBezTo>
                  <a:pt x="11044797" y="5805112"/>
                  <a:pt x="11096122" y="5726858"/>
                  <a:pt x="11177639" y="5755314"/>
                </a:cubicBezTo>
                <a:cubicBezTo>
                  <a:pt x="11096122" y="5862025"/>
                  <a:pt x="11029702" y="5954508"/>
                  <a:pt x="10917992" y="6004307"/>
                </a:cubicBezTo>
                <a:cubicBezTo>
                  <a:pt x="10827418" y="6043434"/>
                  <a:pt x="10715710" y="6068335"/>
                  <a:pt x="10649289" y="6196388"/>
                </a:cubicBezTo>
                <a:cubicBezTo>
                  <a:pt x="10724768" y="6221287"/>
                  <a:pt x="10782132" y="6189274"/>
                  <a:pt x="10839496" y="6167932"/>
                </a:cubicBezTo>
                <a:cubicBezTo>
                  <a:pt x="10927050" y="6132361"/>
                  <a:pt x="11014605" y="6093234"/>
                  <a:pt x="11102160" y="6057663"/>
                </a:cubicBezTo>
                <a:cubicBezTo>
                  <a:pt x="11135372" y="6043434"/>
                  <a:pt x="11171600" y="6036320"/>
                  <a:pt x="11192734" y="6100347"/>
                </a:cubicBezTo>
                <a:cubicBezTo>
                  <a:pt x="11081026" y="6114575"/>
                  <a:pt x="11014605" y="6199945"/>
                  <a:pt x="10945164" y="6281757"/>
                </a:cubicBezTo>
                <a:cubicBezTo>
                  <a:pt x="10905916" y="6327999"/>
                  <a:pt x="10872705" y="6388469"/>
                  <a:pt x="10803265" y="6367127"/>
                </a:cubicBezTo>
                <a:cubicBezTo>
                  <a:pt x="10767036" y="6356456"/>
                  <a:pt x="10742882" y="6388469"/>
                  <a:pt x="10745901" y="6431153"/>
                </a:cubicBezTo>
                <a:cubicBezTo>
                  <a:pt x="10760998" y="6580550"/>
                  <a:pt x="10673442" y="6630349"/>
                  <a:pt x="10582868" y="6658805"/>
                </a:cubicBezTo>
                <a:cubicBezTo>
                  <a:pt x="10450026" y="6701489"/>
                  <a:pt x="10332280" y="6786859"/>
                  <a:pt x="10208496" y="6858000"/>
                </a:cubicBezTo>
                <a:lnTo>
                  <a:pt x="7272221" y="6858000"/>
                </a:lnTo>
                <a:lnTo>
                  <a:pt x="6362810" y="6858000"/>
                </a:lnTo>
                <a:lnTo>
                  <a:pt x="6139260" y="6858000"/>
                </a:lnTo>
                <a:lnTo>
                  <a:pt x="4282294" y="6858000"/>
                </a:lnTo>
                <a:lnTo>
                  <a:pt x="4114800" y="6858000"/>
                </a:lnTo>
                <a:lnTo>
                  <a:pt x="403860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345551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2124784-7FD6-10B0-F785-ACE560AA36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62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FB1584F-B504-436D-4F46-208DA90082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15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849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B5A0A7C-A667-246F-0EFF-45EFA2527A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27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516144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719263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89703"/>
            <a:ext cx="8799871" cy="5466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F095D76-8D7D-1735-0FC1-36874A045920}"/>
              </a:ext>
            </a:extLst>
          </p:cNvPr>
          <p:cNvSpPr txBox="1"/>
          <p:nvPr/>
        </p:nvSpPr>
        <p:spPr>
          <a:xfrm>
            <a:off x="2705816" y="283129"/>
            <a:ext cx="750611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5400" i="1" dirty="0">
                <a:latin typeface="Arial Black" panose="020B0A04020102020204" pitchFamily="34" charset="0"/>
              </a:rPr>
              <a:t>OBRIGADA!</a:t>
            </a:r>
          </a:p>
        </p:txBody>
      </p:sp>
    </p:spTree>
    <p:extLst>
      <p:ext uri="{BB962C8B-B14F-4D97-AF65-F5344CB8AC3E}">
        <p14:creationId xmlns:p14="http://schemas.microsoft.com/office/powerpoint/2010/main" val="2915277652"/>
      </p:ext>
    </p:extLst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884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B78BEC1-6731-499F-1DC2-CC6DB1BA6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488" y="80388"/>
            <a:ext cx="12194527" cy="677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14876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186AA39-B42C-C3C9-4149-A6661A680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91292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C2C86C2-B7F2-91E2-7E2E-3BDA16A28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0" y="-26400"/>
            <a:ext cx="12121599" cy="68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34633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DDF6B43-BEAD-6DE7-82DC-F53B8BFC8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479557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7F1A3AB-8030-DA6A-64ED-DAB4A553A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4" y="41716"/>
            <a:ext cx="12127785" cy="681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711117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7EEA1F9-A9F4-3A00-CFE9-15EF96185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66" y="-19830"/>
            <a:ext cx="12139734" cy="687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715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E749DF1-964B-7BF7-D295-291F20F8E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891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3910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102</Words>
  <Application>Microsoft Office PowerPoint</Application>
  <PresentationFormat>Widescreen</PresentationFormat>
  <Paragraphs>9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21</vt:i4>
      </vt:variant>
    </vt:vector>
  </HeadingPairs>
  <TitlesOfParts>
    <vt:vector size="29" baseType="lpstr">
      <vt:lpstr>Aptos</vt:lpstr>
      <vt:lpstr>Aptos Display</vt:lpstr>
      <vt:lpstr>Arial</vt:lpstr>
      <vt:lpstr>Arial Black</vt:lpstr>
      <vt:lpstr>Calibri</vt:lpstr>
      <vt:lpstr>Wingdings</vt:lpstr>
      <vt:lpstr>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crb08.013</dc:creator>
  <cp:lastModifiedBy>crb08.013</cp:lastModifiedBy>
  <cp:revision>1</cp:revision>
  <dcterms:created xsi:type="dcterms:W3CDTF">2025-05-22T12:49:26Z</dcterms:created>
  <dcterms:modified xsi:type="dcterms:W3CDTF">2025-05-22T15:27:56Z</dcterms:modified>
</cp:coreProperties>
</file>