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1" i="0">
                <a:solidFill>
                  <a:srgbClr val="005C6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1" i="0">
                <a:solidFill>
                  <a:srgbClr val="005C6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1" i="0">
                <a:solidFill>
                  <a:srgbClr val="005C6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1" i="0">
                <a:solidFill>
                  <a:srgbClr val="005C6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1F9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95091" y="0"/>
            <a:ext cx="2692907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1F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80042" y="1634998"/>
            <a:ext cx="5644515" cy="817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1" i="0">
                <a:solidFill>
                  <a:srgbClr val="005C6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hyperlink" Target="http://instagram.com/UNDIMENACIONAL" TargetMode="External"/><Relationship Id="rId4" Type="http://schemas.openxmlformats.org/officeDocument/2006/relationships/image" Target="../media/image15.png"/><Relationship Id="rId5" Type="http://schemas.openxmlformats.org/officeDocument/2006/relationships/hyperlink" Target="http://facebook.com/UNDIME" TargetMode="External"/><Relationship Id="rId6" Type="http://schemas.openxmlformats.org/officeDocument/2006/relationships/image" Target="../media/image16.png"/><Relationship Id="rId7" Type="http://schemas.openxmlformats.org/officeDocument/2006/relationships/hyperlink" Target="https://open.spotify.com/show/6csSwubgrL9qumImfLKgMY" TargetMode="External"/><Relationship Id="rId8" Type="http://schemas.openxmlformats.org/officeDocument/2006/relationships/image" Target="../media/image17.png"/><Relationship Id="rId9" Type="http://schemas.openxmlformats.org/officeDocument/2006/relationships/hyperlink" Target="http://youtube.com/UNDIMENAC" TargetMode="External"/><Relationship Id="rId10" Type="http://schemas.openxmlformats.org/officeDocument/2006/relationships/image" Target="../media/image18.png"/><Relationship Id="rId11" Type="http://schemas.openxmlformats.org/officeDocument/2006/relationships/hyperlink" Target="http://linkedin.com/company/undime-nacional" TargetMode="External"/><Relationship Id="rId12" Type="http://schemas.openxmlformats.org/officeDocument/2006/relationships/image" Target="../media/image19.png"/><Relationship Id="rId13" Type="http://schemas.openxmlformats.org/officeDocument/2006/relationships/image" Target="../media/image2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95091" y="0"/>
            <a:ext cx="2692907" cy="1028699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4215" y="2694432"/>
            <a:ext cx="5917692" cy="591769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4215" y="419100"/>
            <a:ext cx="2705100" cy="203454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04788" y="6135623"/>
            <a:ext cx="2705100" cy="3928872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9253855" y="8716136"/>
            <a:ext cx="5184140" cy="1311275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ts val="2050"/>
              </a:lnSpc>
              <a:spcBef>
                <a:spcPts val="115"/>
              </a:spcBef>
            </a:pPr>
            <a:r>
              <a:rPr dirty="0" sz="1750" b="1">
                <a:solidFill>
                  <a:srgbClr val="234356"/>
                </a:solidFill>
                <a:latin typeface="Arial"/>
                <a:cs typeface="Arial"/>
              </a:rPr>
              <a:t>ALESSIO</a:t>
            </a:r>
            <a:r>
              <a:rPr dirty="0" sz="1750" spc="45" b="1">
                <a:solidFill>
                  <a:srgbClr val="234356"/>
                </a:solidFill>
                <a:latin typeface="Arial"/>
                <a:cs typeface="Arial"/>
              </a:rPr>
              <a:t> </a:t>
            </a:r>
            <a:r>
              <a:rPr dirty="0" sz="1750" b="1">
                <a:solidFill>
                  <a:srgbClr val="234356"/>
                </a:solidFill>
                <a:latin typeface="Arial"/>
                <a:cs typeface="Arial"/>
              </a:rPr>
              <a:t>COSTA</a:t>
            </a:r>
            <a:r>
              <a:rPr dirty="0" sz="1750" spc="-25" b="1">
                <a:solidFill>
                  <a:srgbClr val="234356"/>
                </a:solidFill>
                <a:latin typeface="Arial"/>
                <a:cs typeface="Arial"/>
              </a:rPr>
              <a:t> </a:t>
            </a:r>
            <a:r>
              <a:rPr dirty="0" sz="1750" spc="-20" b="1">
                <a:solidFill>
                  <a:srgbClr val="234356"/>
                </a:solidFill>
                <a:latin typeface="Arial"/>
                <a:cs typeface="Arial"/>
              </a:rPr>
              <a:t>LIMA</a:t>
            </a:r>
            <a:endParaRPr sz="1750">
              <a:latin typeface="Arial"/>
              <a:cs typeface="Arial"/>
            </a:endParaRPr>
          </a:p>
          <a:p>
            <a:pPr marL="12700" marR="5080">
              <a:lnSpc>
                <a:spcPts val="2000"/>
              </a:lnSpc>
              <a:spcBef>
                <a:spcPts val="100"/>
              </a:spcBef>
            </a:pPr>
            <a:r>
              <a:rPr dirty="0" sz="1750">
                <a:solidFill>
                  <a:srgbClr val="234356"/>
                </a:solidFill>
                <a:latin typeface="Arial MT"/>
                <a:cs typeface="Arial MT"/>
              </a:rPr>
              <a:t>Dirigente</a:t>
            </a:r>
            <a:r>
              <a:rPr dirty="0" sz="1750" spc="75">
                <a:solidFill>
                  <a:srgbClr val="234356"/>
                </a:solidFill>
                <a:latin typeface="Arial MT"/>
                <a:cs typeface="Arial MT"/>
              </a:rPr>
              <a:t> </a:t>
            </a:r>
            <a:r>
              <a:rPr dirty="0" sz="1750">
                <a:solidFill>
                  <a:srgbClr val="234356"/>
                </a:solidFill>
                <a:latin typeface="Arial MT"/>
                <a:cs typeface="Arial MT"/>
              </a:rPr>
              <a:t>Municipal</a:t>
            </a:r>
            <a:r>
              <a:rPr dirty="0" sz="1750" spc="60">
                <a:solidFill>
                  <a:srgbClr val="234356"/>
                </a:solidFill>
                <a:latin typeface="Arial MT"/>
                <a:cs typeface="Arial MT"/>
              </a:rPr>
              <a:t> </a:t>
            </a:r>
            <a:r>
              <a:rPr dirty="0" sz="1750">
                <a:solidFill>
                  <a:srgbClr val="234356"/>
                </a:solidFill>
                <a:latin typeface="Arial MT"/>
                <a:cs typeface="Arial MT"/>
              </a:rPr>
              <a:t>de</a:t>
            </a:r>
            <a:r>
              <a:rPr dirty="0" sz="1750" spc="75">
                <a:solidFill>
                  <a:srgbClr val="234356"/>
                </a:solidFill>
                <a:latin typeface="Arial MT"/>
                <a:cs typeface="Arial MT"/>
              </a:rPr>
              <a:t> </a:t>
            </a:r>
            <a:r>
              <a:rPr dirty="0" sz="1750">
                <a:solidFill>
                  <a:srgbClr val="234356"/>
                </a:solidFill>
                <a:latin typeface="Arial MT"/>
                <a:cs typeface="Arial MT"/>
              </a:rPr>
              <a:t>Educação</a:t>
            </a:r>
            <a:r>
              <a:rPr dirty="0" sz="1750" spc="55">
                <a:solidFill>
                  <a:srgbClr val="234356"/>
                </a:solidFill>
                <a:latin typeface="Arial MT"/>
                <a:cs typeface="Arial MT"/>
              </a:rPr>
              <a:t> </a:t>
            </a:r>
            <a:r>
              <a:rPr dirty="0" sz="1750">
                <a:solidFill>
                  <a:srgbClr val="234356"/>
                </a:solidFill>
                <a:latin typeface="Arial MT"/>
                <a:cs typeface="Arial MT"/>
              </a:rPr>
              <a:t>de</a:t>
            </a:r>
            <a:r>
              <a:rPr dirty="0" sz="1750" spc="90">
                <a:solidFill>
                  <a:srgbClr val="234356"/>
                </a:solidFill>
                <a:latin typeface="Arial MT"/>
                <a:cs typeface="Arial MT"/>
              </a:rPr>
              <a:t> </a:t>
            </a:r>
            <a:r>
              <a:rPr dirty="0" sz="1750">
                <a:solidFill>
                  <a:srgbClr val="234356"/>
                </a:solidFill>
                <a:latin typeface="Arial MT"/>
                <a:cs typeface="Arial MT"/>
              </a:rPr>
              <a:t>Ibaretama/</a:t>
            </a:r>
            <a:r>
              <a:rPr dirty="0" sz="1750" spc="75">
                <a:solidFill>
                  <a:srgbClr val="234356"/>
                </a:solidFill>
                <a:latin typeface="Arial MT"/>
                <a:cs typeface="Arial MT"/>
              </a:rPr>
              <a:t> </a:t>
            </a:r>
            <a:r>
              <a:rPr dirty="0" sz="1750" spc="-25">
                <a:solidFill>
                  <a:srgbClr val="234356"/>
                </a:solidFill>
                <a:latin typeface="Arial MT"/>
                <a:cs typeface="Arial MT"/>
              </a:rPr>
              <a:t>CE </a:t>
            </a:r>
            <a:r>
              <a:rPr dirty="0" sz="1750">
                <a:solidFill>
                  <a:srgbClr val="234356"/>
                </a:solidFill>
                <a:latin typeface="Arial MT"/>
                <a:cs typeface="Arial MT"/>
              </a:rPr>
              <a:t>Presidente</a:t>
            </a:r>
            <a:r>
              <a:rPr dirty="0" sz="1750" spc="55">
                <a:solidFill>
                  <a:srgbClr val="234356"/>
                </a:solidFill>
                <a:latin typeface="Arial MT"/>
                <a:cs typeface="Arial MT"/>
              </a:rPr>
              <a:t> </a:t>
            </a:r>
            <a:r>
              <a:rPr dirty="0" sz="1750">
                <a:solidFill>
                  <a:srgbClr val="234356"/>
                </a:solidFill>
                <a:latin typeface="Arial MT"/>
                <a:cs typeface="Arial MT"/>
              </a:rPr>
              <a:t>da</a:t>
            </a:r>
            <a:r>
              <a:rPr dirty="0" sz="1750" spc="85">
                <a:solidFill>
                  <a:srgbClr val="234356"/>
                </a:solidFill>
                <a:latin typeface="Arial MT"/>
                <a:cs typeface="Arial MT"/>
              </a:rPr>
              <a:t> </a:t>
            </a:r>
            <a:r>
              <a:rPr dirty="0" sz="1750" spc="-10">
                <a:solidFill>
                  <a:srgbClr val="234356"/>
                </a:solidFill>
                <a:latin typeface="Arial MT"/>
                <a:cs typeface="Arial MT"/>
              </a:rPr>
              <a:t>Undime</a:t>
            </a:r>
            <a:endParaRPr sz="1750">
              <a:latin typeface="Arial MT"/>
              <a:cs typeface="Arial MT"/>
            </a:endParaRPr>
          </a:p>
          <a:p>
            <a:pPr marL="12700">
              <a:lnSpc>
                <a:spcPts val="1900"/>
              </a:lnSpc>
            </a:pPr>
            <a:r>
              <a:rPr dirty="0" sz="1750">
                <a:solidFill>
                  <a:srgbClr val="234356"/>
                </a:solidFill>
                <a:latin typeface="Arial MT"/>
                <a:cs typeface="Arial MT"/>
              </a:rPr>
              <a:t>Instagram:</a:t>
            </a:r>
            <a:r>
              <a:rPr dirty="0" sz="1750" spc="95">
                <a:solidFill>
                  <a:srgbClr val="234356"/>
                </a:solidFill>
                <a:latin typeface="Arial MT"/>
                <a:cs typeface="Arial MT"/>
              </a:rPr>
              <a:t> </a:t>
            </a:r>
            <a:r>
              <a:rPr dirty="0" sz="1750" spc="-10">
                <a:solidFill>
                  <a:srgbClr val="234356"/>
                </a:solidFill>
                <a:latin typeface="Arial MT"/>
                <a:cs typeface="Arial MT"/>
              </a:rPr>
              <a:t>@alessiocostalima</a:t>
            </a:r>
            <a:endParaRPr sz="1750">
              <a:latin typeface="Arial MT"/>
              <a:cs typeface="Arial MT"/>
            </a:endParaRPr>
          </a:p>
          <a:p>
            <a:pPr marL="12700">
              <a:lnSpc>
                <a:spcPts val="2050"/>
              </a:lnSpc>
            </a:pPr>
            <a:r>
              <a:rPr dirty="0" sz="1750">
                <a:solidFill>
                  <a:srgbClr val="234356"/>
                </a:solidFill>
                <a:latin typeface="Arial MT"/>
                <a:cs typeface="Arial MT"/>
              </a:rPr>
              <a:t>Facebook:</a:t>
            </a:r>
            <a:r>
              <a:rPr dirty="0" sz="1750" spc="80">
                <a:solidFill>
                  <a:srgbClr val="234356"/>
                </a:solidFill>
                <a:latin typeface="Arial MT"/>
                <a:cs typeface="Arial MT"/>
              </a:rPr>
              <a:t> </a:t>
            </a:r>
            <a:r>
              <a:rPr dirty="0" sz="1750" spc="-10">
                <a:solidFill>
                  <a:srgbClr val="234356"/>
                </a:solidFill>
                <a:latin typeface="Arial MT"/>
                <a:cs typeface="Arial MT"/>
              </a:rPr>
              <a:t>@alessiocostalima</a:t>
            </a:r>
            <a:endParaRPr sz="175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292722" y="2612898"/>
            <a:ext cx="8171815" cy="79756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050" spc="340">
                <a:solidFill>
                  <a:srgbClr val="F5A700"/>
                </a:solidFill>
              </a:rPr>
              <a:t>Organização</a:t>
            </a:r>
            <a:r>
              <a:rPr dirty="0" sz="5050" spc="-10">
                <a:solidFill>
                  <a:srgbClr val="F5A700"/>
                </a:solidFill>
              </a:rPr>
              <a:t> </a:t>
            </a:r>
            <a:r>
              <a:rPr dirty="0" sz="5050" spc="480">
                <a:solidFill>
                  <a:srgbClr val="F5A700"/>
                </a:solidFill>
              </a:rPr>
              <a:t>da</a:t>
            </a:r>
            <a:r>
              <a:rPr dirty="0" sz="5050" spc="-10">
                <a:solidFill>
                  <a:srgbClr val="F5A700"/>
                </a:solidFill>
              </a:rPr>
              <a:t> </a:t>
            </a:r>
            <a:r>
              <a:rPr dirty="0" sz="5050" spc="235">
                <a:solidFill>
                  <a:srgbClr val="F5A700"/>
                </a:solidFill>
              </a:rPr>
              <a:t>Undime</a:t>
            </a:r>
            <a:endParaRPr sz="505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8250935" y="3197351"/>
            <a:ext cx="6963409" cy="2979420"/>
          </a:xfrm>
          <a:custGeom>
            <a:avLst/>
            <a:gdLst/>
            <a:ahLst/>
            <a:cxnLst/>
            <a:rect l="l" t="t" r="r" b="b"/>
            <a:pathLst>
              <a:path w="6963409" h="2979420">
                <a:moveTo>
                  <a:pt x="6798056" y="0"/>
                </a:moveTo>
                <a:lnTo>
                  <a:pt x="165100" y="0"/>
                </a:lnTo>
                <a:lnTo>
                  <a:pt x="132736" y="3202"/>
                </a:lnTo>
                <a:lnTo>
                  <a:pt x="73534" y="27753"/>
                </a:lnTo>
                <a:lnTo>
                  <a:pt x="27753" y="73554"/>
                </a:lnTo>
                <a:lnTo>
                  <a:pt x="3202" y="132843"/>
                </a:lnTo>
                <a:lnTo>
                  <a:pt x="0" y="165226"/>
                </a:lnTo>
                <a:lnTo>
                  <a:pt x="0" y="2814193"/>
                </a:lnTo>
                <a:lnTo>
                  <a:pt x="12573" y="2877423"/>
                </a:lnTo>
                <a:lnTo>
                  <a:pt x="48387" y="2931033"/>
                </a:lnTo>
                <a:lnTo>
                  <a:pt x="101933" y="2966847"/>
                </a:lnTo>
                <a:lnTo>
                  <a:pt x="165100" y="2979420"/>
                </a:lnTo>
                <a:lnTo>
                  <a:pt x="6798056" y="2979420"/>
                </a:lnTo>
                <a:lnTo>
                  <a:pt x="6861222" y="2966847"/>
                </a:lnTo>
                <a:lnTo>
                  <a:pt x="6914769" y="2931033"/>
                </a:lnTo>
                <a:lnTo>
                  <a:pt x="6950583" y="2877423"/>
                </a:lnTo>
                <a:lnTo>
                  <a:pt x="6963156" y="2814193"/>
                </a:lnTo>
                <a:lnTo>
                  <a:pt x="6963156" y="165226"/>
                </a:lnTo>
                <a:lnTo>
                  <a:pt x="6950583" y="101996"/>
                </a:lnTo>
                <a:lnTo>
                  <a:pt x="6914769" y="48387"/>
                </a:lnTo>
                <a:lnTo>
                  <a:pt x="6861222" y="12573"/>
                </a:lnTo>
                <a:lnTo>
                  <a:pt x="6798056" y="0"/>
                </a:lnTo>
                <a:close/>
              </a:path>
            </a:pathLst>
          </a:custGeom>
          <a:solidFill>
            <a:srgbClr val="FABD5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8250935" y="6726935"/>
            <a:ext cx="6963409" cy="2979420"/>
          </a:xfrm>
          <a:custGeom>
            <a:avLst/>
            <a:gdLst/>
            <a:ahLst/>
            <a:cxnLst/>
            <a:rect l="l" t="t" r="r" b="b"/>
            <a:pathLst>
              <a:path w="6963409" h="2979420">
                <a:moveTo>
                  <a:pt x="6798056" y="0"/>
                </a:moveTo>
                <a:lnTo>
                  <a:pt x="165100" y="0"/>
                </a:lnTo>
                <a:lnTo>
                  <a:pt x="132736" y="3202"/>
                </a:lnTo>
                <a:lnTo>
                  <a:pt x="73534" y="27753"/>
                </a:lnTo>
                <a:lnTo>
                  <a:pt x="27753" y="73554"/>
                </a:lnTo>
                <a:lnTo>
                  <a:pt x="3202" y="132843"/>
                </a:lnTo>
                <a:lnTo>
                  <a:pt x="0" y="165226"/>
                </a:lnTo>
                <a:lnTo>
                  <a:pt x="0" y="2814218"/>
                </a:lnTo>
                <a:lnTo>
                  <a:pt x="12573" y="2877440"/>
                </a:lnTo>
                <a:lnTo>
                  <a:pt x="48387" y="2931032"/>
                </a:lnTo>
                <a:lnTo>
                  <a:pt x="101933" y="2966842"/>
                </a:lnTo>
                <a:lnTo>
                  <a:pt x="165100" y="2979419"/>
                </a:lnTo>
                <a:lnTo>
                  <a:pt x="6798056" y="2979419"/>
                </a:lnTo>
                <a:lnTo>
                  <a:pt x="6861222" y="2966842"/>
                </a:lnTo>
                <a:lnTo>
                  <a:pt x="6914769" y="2931032"/>
                </a:lnTo>
                <a:lnTo>
                  <a:pt x="6950583" y="2877440"/>
                </a:lnTo>
                <a:lnTo>
                  <a:pt x="6963156" y="2814218"/>
                </a:lnTo>
                <a:lnTo>
                  <a:pt x="6963156" y="165226"/>
                </a:lnTo>
                <a:lnTo>
                  <a:pt x="6950583" y="101996"/>
                </a:lnTo>
                <a:lnTo>
                  <a:pt x="6914769" y="48386"/>
                </a:lnTo>
                <a:lnTo>
                  <a:pt x="6861222" y="12572"/>
                </a:lnTo>
                <a:lnTo>
                  <a:pt x="6798056" y="0"/>
                </a:lnTo>
                <a:close/>
              </a:path>
            </a:pathLst>
          </a:custGeom>
          <a:solidFill>
            <a:srgbClr val="2FBCE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0" y="586740"/>
            <a:ext cx="15214600" cy="8350250"/>
            <a:chOff x="0" y="586740"/>
            <a:chExt cx="15214600" cy="8350250"/>
          </a:xfrm>
        </p:grpSpPr>
        <p:sp>
          <p:nvSpPr>
            <p:cNvPr id="5" name="object 5" descr=""/>
            <p:cNvSpPr/>
            <p:nvPr/>
          </p:nvSpPr>
          <p:spPr>
            <a:xfrm>
              <a:off x="8250935" y="586740"/>
              <a:ext cx="6963409" cy="1645920"/>
            </a:xfrm>
            <a:custGeom>
              <a:avLst/>
              <a:gdLst/>
              <a:ahLst/>
              <a:cxnLst/>
              <a:rect l="l" t="t" r="r" b="b"/>
              <a:pathLst>
                <a:path w="6963409" h="1645920">
                  <a:moveTo>
                    <a:pt x="6798056" y="0"/>
                  </a:moveTo>
                  <a:lnTo>
                    <a:pt x="165100" y="0"/>
                  </a:lnTo>
                  <a:lnTo>
                    <a:pt x="132736" y="3202"/>
                  </a:lnTo>
                  <a:lnTo>
                    <a:pt x="73534" y="27753"/>
                  </a:lnTo>
                  <a:lnTo>
                    <a:pt x="27753" y="73479"/>
                  </a:lnTo>
                  <a:lnTo>
                    <a:pt x="3202" y="132665"/>
                  </a:lnTo>
                  <a:lnTo>
                    <a:pt x="0" y="164973"/>
                  </a:lnTo>
                  <a:lnTo>
                    <a:pt x="0" y="1480946"/>
                  </a:lnTo>
                  <a:lnTo>
                    <a:pt x="12573" y="1544050"/>
                  </a:lnTo>
                  <a:lnTo>
                    <a:pt x="48387" y="1597532"/>
                  </a:lnTo>
                  <a:lnTo>
                    <a:pt x="101933" y="1633346"/>
                  </a:lnTo>
                  <a:lnTo>
                    <a:pt x="165100" y="1645919"/>
                  </a:lnTo>
                  <a:lnTo>
                    <a:pt x="6798056" y="1645919"/>
                  </a:lnTo>
                  <a:lnTo>
                    <a:pt x="6861222" y="1633346"/>
                  </a:lnTo>
                  <a:lnTo>
                    <a:pt x="6914769" y="1597532"/>
                  </a:lnTo>
                  <a:lnTo>
                    <a:pt x="6950583" y="1544050"/>
                  </a:lnTo>
                  <a:lnTo>
                    <a:pt x="6963156" y="1480946"/>
                  </a:lnTo>
                  <a:lnTo>
                    <a:pt x="6963156" y="164973"/>
                  </a:lnTo>
                  <a:lnTo>
                    <a:pt x="6950583" y="101869"/>
                  </a:lnTo>
                  <a:lnTo>
                    <a:pt x="6914769" y="48386"/>
                  </a:lnTo>
                  <a:lnTo>
                    <a:pt x="6861222" y="12573"/>
                  </a:lnTo>
                  <a:lnTo>
                    <a:pt x="6798056" y="0"/>
                  </a:lnTo>
                  <a:close/>
                </a:path>
              </a:pathLst>
            </a:custGeom>
            <a:solidFill>
              <a:srgbClr val="FABD5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350263"/>
              <a:ext cx="8349996" cy="7586472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8445754" y="7221169"/>
            <a:ext cx="6563359" cy="1892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solidFill>
                  <a:srgbClr val="125289"/>
                </a:solidFill>
                <a:latin typeface="Arial MT"/>
                <a:cs typeface="Arial MT"/>
              </a:rPr>
              <a:t>Com</a:t>
            </a:r>
            <a:r>
              <a:rPr dirty="0" sz="3000" spc="-10">
                <a:solidFill>
                  <a:srgbClr val="125289"/>
                </a:solidFill>
                <a:latin typeface="Arial MT"/>
                <a:cs typeface="Arial MT"/>
              </a:rPr>
              <a:t> </a:t>
            </a:r>
            <a:r>
              <a:rPr dirty="0" sz="3000">
                <a:solidFill>
                  <a:srgbClr val="125289"/>
                </a:solidFill>
                <a:latin typeface="Arial MT"/>
                <a:cs typeface="Arial MT"/>
              </a:rPr>
              <a:t>38</a:t>
            </a:r>
            <a:r>
              <a:rPr dirty="0" sz="3000" spc="-5">
                <a:solidFill>
                  <a:srgbClr val="125289"/>
                </a:solidFill>
                <a:latin typeface="Arial MT"/>
                <a:cs typeface="Arial MT"/>
              </a:rPr>
              <a:t> </a:t>
            </a:r>
            <a:r>
              <a:rPr dirty="0" sz="3000">
                <a:solidFill>
                  <a:srgbClr val="125289"/>
                </a:solidFill>
                <a:latin typeface="Arial MT"/>
                <a:cs typeface="Arial MT"/>
              </a:rPr>
              <a:t>anos,</a:t>
            </a:r>
            <a:r>
              <a:rPr dirty="0" sz="3000" spc="-20">
                <a:solidFill>
                  <a:srgbClr val="125289"/>
                </a:solidFill>
                <a:latin typeface="Arial MT"/>
                <a:cs typeface="Arial MT"/>
              </a:rPr>
              <a:t> </a:t>
            </a:r>
            <a:r>
              <a:rPr dirty="0" sz="3000">
                <a:solidFill>
                  <a:srgbClr val="125289"/>
                </a:solidFill>
                <a:latin typeface="Arial MT"/>
                <a:cs typeface="Arial MT"/>
              </a:rPr>
              <a:t>a</a:t>
            </a:r>
            <a:r>
              <a:rPr dirty="0" sz="3000" spc="-25">
                <a:solidFill>
                  <a:srgbClr val="125289"/>
                </a:solidFill>
                <a:latin typeface="Arial MT"/>
                <a:cs typeface="Arial MT"/>
              </a:rPr>
              <a:t> </a:t>
            </a:r>
            <a:r>
              <a:rPr dirty="0" sz="3000">
                <a:solidFill>
                  <a:srgbClr val="125289"/>
                </a:solidFill>
                <a:latin typeface="Arial MT"/>
                <a:cs typeface="Arial MT"/>
              </a:rPr>
              <a:t>Undime</a:t>
            </a:r>
            <a:r>
              <a:rPr dirty="0" sz="3000" spc="-35">
                <a:solidFill>
                  <a:srgbClr val="125289"/>
                </a:solidFill>
                <a:latin typeface="Arial MT"/>
                <a:cs typeface="Arial MT"/>
              </a:rPr>
              <a:t> </a:t>
            </a:r>
            <a:r>
              <a:rPr dirty="0" sz="3000">
                <a:solidFill>
                  <a:srgbClr val="125289"/>
                </a:solidFill>
                <a:latin typeface="Arial MT"/>
                <a:cs typeface="Arial MT"/>
              </a:rPr>
              <a:t>é</a:t>
            </a:r>
            <a:r>
              <a:rPr dirty="0" sz="3000" spc="-5">
                <a:solidFill>
                  <a:srgbClr val="125289"/>
                </a:solidFill>
                <a:latin typeface="Arial MT"/>
                <a:cs typeface="Arial MT"/>
              </a:rPr>
              <a:t> </a:t>
            </a:r>
            <a:r>
              <a:rPr dirty="0" sz="3000">
                <a:solidFill>
                  <a:srgbClr val="125289"/>
                </a:solidFill>
                <a:latin typeface="Arial MT"/>
                <a:cs typeface="Arial MT"/>
              </a:rPr>
              <a:t>a</a:t>
            </a:r>
            <a:r>
              <a:rPr dirty="0" sz="3000" spc="-5">
                <a:solidFill>
                  <a:srgbClr val="125289"/>
                </a:solidFill>
                <a:latin typeface="Arial MT"/>
                <a:cs typeface="Arial MT"/>
              </a:rPr>
              <a:t> </a:t>
            </a:r>
            <a:r>
              <a:rPr dirty="0" sz="3000" spc="-10">
                <a:solidFill>
                  <a:srgbClr val="125289"/>
                </a:solidFill>
                <a:latin typeface="Arial MT"/>
                <a:cs typeface="Arial MT"/>
              </a:rPr>
              <a:t>instituição</a:t>
            </a:r>
            <a:endParaRPr sz="3000">
              <a:latin typeface="Arial MT"/>
              <a:cs typeface="Arial MT"/>
            </a:endParaRPr>
          </a:p>
          <a:p>
            <a:pPr algn="ctr" marL="606425" marR="593725">
              <a:lnSpc>
                <a:spcPct val="102699"/>
              </a:lnSpc>
              <a:spcBef>
                <a:spcPts val="15"/>
              </a:spcBef>
            </a:pPr>
            <a:r>
              <a:rPr dirty="0" sz="3000">
                <a:solidFill>
                  <a:srgbClr val="125289"/>
                </a:solidFill>
                <a:latin typeface="Arial MT"/>
                <a:cs typeface="Arial MT"/>
              </a:rPr>
              <a:t>que</a:t>
            </a:r>
            <a:r>
              <a:rPr dirty="0" sz="3000" spc="-45">
                <a:solidFill>
                  <a:srgbClr val="125289"/>
                </a:solidFill>
                <a:latin typeface="Arial MT"/>
                <a:cs typeface="Arial MT"/>
              </a:rPr>
              <a:t> </a:t>
            </a:r>
            <a:r>
              <a:rPr dirty="0" sz="3000">
                <a:solidFill>
                  <a:srgbClr val="125289"/>
                </a:solidFill>
                <a:latin typeface="Arial MT"/>
                <a:cs typeface="Arial MT"/>
              </a:rPr>
              <a:t>representa</a:t>
            </a:r>
            <a:r>
              <a:rPr dirty="0" sz="3000" spc="-15">
                <a:solidFill>
                  <a:srgbClr val="125289"/>
                </a:solidFill>
                <a:latin typeface="Arial MT"/>
                <a:cs typeface="Arial MT"/>
              </a:rPr>
              <a:t> </a:t>
            </a:r>
            <a:r>
              <a:rPr dirty="0" sz="3000">
                <a:solidFill>
                  <a:srgbClr val="125289"/>
                </a:solidFill>
                <a:latin typeface="Arial MT"/>
                <a:cs typeface="Arial MT"/>
              </a:rPr>
              <a:t>os</a:t>
            </a:r>
            <a:r>
              <a:rPr dirty="0" sz="3000" spc="-15">
                <a:solidFill>
                  <a:srgbClr val="125289"/>
                </a:solidFill>
                <a:latin typeface="Arial MT"/>
                <a:cs typeface="Arial MT"/>
              </a:rPr>
              <a:t> </a:t>
            </a:r>
            <a:r>
              <a:rPr dirty="0" sz="3000">
                <a:solidFill>
                  <a:srgbClr val="125289"/>
                </a:solidFill>
                <a:latin typeface="Arial MT"/>
                <a:cs typeface="Arial MT"/>
              </a:rPr>
              <a:t>dirigentes</a:t>
            </a:r>
            <a:r>
              <a:rPr dirty="0" sz="3000" spc="-45">
                <a:solidFill>
                  <a:srgbClr val="125289"/>
                </a:solidFill>
                <a:latin typeface="Arial MT"/>
                <a:cs typeface="Arial MT"/>
              </a:rPr>
              <a:t> </a:t>
            </a:r>
            <a:r>
              <a:rPr dirty="0" sz="3000" spc="-25">
                <a:solidFill>
                  <a:srgbClr val="125289"/>
                </a:solidFill>
                <a:latin typeface="Arial MT"/>
                <a:cs typeface="Arial MT"/>
              </a:rPr>
              <a:t>de </a:t>
            </a:r>
            <a:r>
              <a:rPr dirty="0" sz="3000">
                <a:solidFill>
                  <a:srgbClr val="125289"/>
                </a:solidFill>
                <a:latin typeface="Arial MT"/>
                <a:cs typeface="Arial MT"/>
              </a:rPr>
              <a:t>educação</a:t>
            </a:r>
            <a:r>
              <a:rPr dirty="0" sz="3000" spc="-40">
                <a:solidFill>
                  <a:srgbClr val="125289"/>
                </a:solidFill>
                <a:latin typeface="Arial MT"/>
                <a:cs typeface="Arial MT"/>
              </a:rPr>
              <a:t> </a:t>
            </a:r>
            <a:r>
              <a:rPr dirty="0" sz="3000">
                <a:solidFill>
                  <a:srgbClr val="125289"/>
                </a:solidFill>
                <a:latin typeface="Arial MT"/>
                <a:cs typeface="Arial MT"/>
              </a:rPr>
              <a:t>dos</a:t>
            </a:r>
            <a:r>
              <a:rPr dirty="0" sz="3000" spc="5">
                <a:solidFill>
                  <a:srgbClr val="125289"/>
                </a:solidFill>
                <a:latin typeface="Arial MT"/>
                <a:cs typeface="Arial MT"/>
              </a:rPr>
              <a:t> </a:t>
            </a:r>
            <a:r>
              <a:rPr dirty="0" sz="3000">
                <a:solidFill>
                  <a:srgbClr val="125289"/>
                </a:solidFill>
                <a:latin typeface="Arial MT"/>
                <a:cs typeface="Arial MT"/>
              </a:rPr>
              <a:t>5569</a:t>
            </a:r>
            <a:r>
              <a:rPr dirty="0" sz="3000" spc="-30">
                <a:solidFill>
                  <a:srgbClr val="125289"/>
                </a:solidFill>
                <a:latin typeface="Arial MT"/>
                <a:cs typeface="Arial MT"/>
              </a:rPr>
              <a:t> </a:t>
            </a:r>
            <a:r>
              <a:rPr dirty="0" sz="3000" spc="-10">
                <a:solidFill>
                  <a:srgbClr val="125289"/>
                </a:solidFill>
                <a:latin typeface="Arial MT"/>
                <a:cs typeface="Arial MT"/>
              </a:rPr>
              <a:t>municípios </a:t>
            </a:r>
            <a:r>
              <a:rPr dirty="0" sz="3000">
                <a:solidFill>
                  <a:srgbClr val="125289"/>
                </a:solidFill>
                <a:latin typeface="Arial MT"/>
                <a:cs typeface="Arial MT"/>
              </a:rPr>
              <a:t>brasileiros</a:t>
            </a:r>
            <a:r>
              <a:rPr dirty="0" sz="3000" spc="-50">
                <a:solidFill>
                  <a:srgbClr val="125289"/>
                </a:solidFill>
                <a:latin typeface="Arial MT"/>
                <a:cs typeface="Arial MT"/>
              </a:rPr>
              <a:t> </a:t>
            </a:r>
            <a:r>
              <a:rPr dirty="0" sz="3000">
                <a:solidFill>
                  <a:srgbClr val="125289"/>
                </a:solidFill>
                <a:latin typeface="Arial MT"/>
                <a:cs typeface="Arial MT"/>
              </a:rPr>
              <a:t>e</a:t>
            </a:r>
            <a:r>
              <a:rPr dirty="0" sz="3000" spc="-15">
                <a:solidFill>
                  <a:srgbClr val="125289"/>
                </a:solidFill>
                <a:latin typeface="Arial MT"/>
                <a:cs typeface="Arial MT"/>
              </a:rPr>
              <a:t> </a:t>
            </a:r>
            <a:r>
              <a:rPr dirty="0" sz="3000">
                <a:solidFill>
                  <a:srgbClr val="125289"/>
                </a:solidFill>
                <a:latin typeface="Arial MT"/>
                <a:cs typeface="Arial MT"/>
              </a:rPr>
              <a:t>do</a:t>
            </a:r>
            <a:r>
              <a:rPr dirty="0" sz="3000" spc="-30">
                <a:solidFill>
                  <a:srgbClr val="125289"/>
                </a:solidFill>
                <a:latin typeface="Arial MT"/>
                <a:cs typeface="Arial MT"/>
              </a:rPr>
              <a:t> </a:t>
            </a:r>
            <a:r>
              <a:rPr dirty="0" sz="3000" spc="-25">
                <a:solidFill>
                  <a:srgbClr val="125289"/>
                </a:solidFill>
                <a:latin typeface="Arial MT"/>
                <a:cs typeface="Arial MT"/>
              </a:rPr>
              <a:t>DF.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597900" y="690499"/>
            <a:ext cx="6385560" cy="13855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150" spc="-10" b="1">
                <a:solidFill>
                  <a:srgbClr val="2C6983"/>
                </a:solidFill>
                <a:latin typeface="Arial"/>
                <a:cs typeface="Arial"/>
              </a:rPr>
              <a:t>MISSÃO</a:t>
            </a:r>
            <a:endParaRPr sz="2150">
              <a:latin typeface="Arial"/>
              <a:cs typeface="Arial"/>
            </a:endParaRPr>
          </a:p>
          <a:p>
            <a:pPr marL="12700" marR="5080">
              <a:lnSpc>
                <a:spcPts val="2700"/>
              </a:lnSpc>
              <a:spcBef>
                <a:spcPts val="105"/>
              </a:spcBef>
            </a:pPr>
            <a:r>
              <a:rPr dirty="0" sz="2150">
                <a:solidFill>
                  <a:srgbClr val="2C6983"/>
                </a:solidFill>
                <a:latin typeface="Arial MT"/>
                <a:cs typeface="Arial MT"/>
              </a:rPr>
              <a:t>Articular, mobilizar e</a:t>
            </a:r>
            <a:r>
              <a:rPr dirty="0" sz="2150" spc="-15">
                <a:solidFill>
                  <a:srgbClr val="2C6983"/>
                </a:solidFill>
                <a:latin typeface="Arial MT"/>
                <a:cs typeface="Arial MT"/>
              </a:rPr>
              <a:t> </a:t>
            </a:r>
            <a:r>
              <a:rPr dirty="0" sz="2150">
                <a:solidFill>
                  <a:srgbClr val="2C6983"/>
                </a:solidFill>
                <a:latin typeface="Arial MT"/>
                <a:cs typeface="Arial MT"/>
              </a:rPr>
              <a:t>integrar</a:t>
            </a:r>
            <a:r>
              <a:rPr dirty="0" sz="2150" spc="-15">
                <a:solidFill>
                  <a:srgbClr val="2C6983"/>
                </a:solidFill>
                <a:latin typeface="Arial MT"/>
                <a:cs typeface="Arial MT"/>
              </a:rPr>
              <a:t> </a:t>
            </a:r>
            <a:r>
              <a:rPr dirty="0" sz="2150">
                <a:solidFill>
                  <a:srgbClr val="2C6983"/>
                </a:solidFill>
                <a:latin typeface="Arial MT"/>
                <a:cs typeface="Arial MT"/>
              </a:rPr>
              <a:t>os</a:t>
            </a:r>
            <a:r>
              <a:rPr dirty="0" sz="2150" spc="-10">
                <a:solidFill>
                  <a:srgbClr val="2C6983"/>
                </a:solidFill>
                <a:latin typeface="Arial MT"/>
                <a:cs typeface="Arial MT"/>
              </a:rPr>
              <a:t> dirigentes </a:t>
            </a:r>
            <a:r>
              <a:rPr dirty="0" sz="2150">
                <a:solidFill>
                  <a:srgbClr val="2C6983"/>
                </a:solidFill>
                <a:latin typeface="Arial MT"/>
                <a:cs typeface="Arial MT"/>
              </a:rPr>
              <a:t>municipais</a:t>
            </a:r>
            <a:r>
              <a:rPr dirty="0" sz="2150" spc="5">
                <a:solidFill>
                  <a:srgbClr val="2C6983"/>
                </a:solidFill>
                <a:latin typeface="Arial MT"/>
                <a:cs typeface="Arial MT"/>
              </a:rPr>
              <a:t> </a:t>
            </a:r>
            <a:r>
              <a:rPr dirty="0" sz="2150">
                <a:solidFill>
                  <a:srgbClr val="2C6983"/>
                </a:solidFill>
                <a:latin typeface="Arial MT"/>
                <a:cs typeface="Arial MT"/>
              </a:rPr>
              <a:t>de</a:t>
            </a:r>
            <a:r>
              <a:rPr dirty="0" sz="2150" spc="15">
                <a:solidFill>
                  <a:srgbClr val="2C6983"/>
                </a:solidFill>
                <a:latin typeface="Arial MT"/>
                <a:cs typeface="Arial MT"/>
              </a:rPr>
              <a:t> </a:t>
            </a:r>
            <a:r>
              <a:rPr dirty="0" sz="2150">
                <a:solidFill>
                  <a:srgbClr val="2C6983"/>
                </a:solidFill>
                <a:latin typeface="Arial MT"/>
                <a:cs typeface="Arial MT"/>
              </a:rPr>
              <a:t>educação</a:t>
            </a:r>
            <a:r>
              <a:rPr dirty="0" sz="2150" spc="5">
                <a:solidFill>
                  <a:srgbClr val="2C6983"/>
                </a:solidFill>
                <a:latin typeface="Arial MT"/>
                <a:cs typeface="Arial MT"/>
              </a:rPr>
              <a:t> </a:t>
            </a:r>
            <a:r>
              <a:rPr dirty="0" sz="2150">
                <a:solidFill>
                  <a:srgbClr val="2C6983"/>
                </a:solidFill>
                <a:latin typeface="Arial MT"/>
                <a:cs typeface="Arial MT"/>
              </a:rPr>
              <a:t>para</a:t>
            </a:r>
            <a:r>
              <a:rPr dirty="0" sz="2150" spc="5">
                <a:solidFill>
                  <a:srgbClr val="2C6983"/>
                </a:solidFill>
                <a:latin typeface="Arial MT"/>
                <a:cs typeface="Arial MT"/>
              </a:rPr>
              <a:t> </a:t>
            </a:r>
            <a:r>
              <a:rPr dirty="0" sz="2150">
                <a:solidFill>
                  <a:srgbClr val="2C6983"/>
                </a:solidFill>
                <a:latin typeface="Arial MT"/>
                <a:cs typeface="Arial MT"/>
              </a:rPr>
              <a:t>construir</a:t>
            </a:r>
            <a:r>
              <a:rPr dirty="0" sz="2150" spc="15">
                <a:solidFill>
                  <a:srgbClr val="2C6983"/>
                </a:solidFill>
                <a:latin typeface="Arial MT"/>
                <a:cs typeface="Arial MT"/>
              </a:rPr>
              <a:t> </a:t>
            </a:r>
            <a:r>
              <a:rPr dirty="0" sz="2150">
                <a:solidFill>
                  <a:srgbClr val="2C6983"/>
                </a:solidFill>
                <a:latin typeface="Arial MT"/>
                <a:cs typeface="Arial MT"/>
              </a:rPr>
              <a:t>e</a:t>
            </a:r>
            <a:r>
              <a:rPr dirty="0" sz="2150" spc="5">
                <a:solidFill>
                  <a:srgbClr val="2C6983"/>
                </a:solidFill>
                <a:latin typeface="Arial MT"/>
                <a:cs typeface="Arial MT"/>
              </a:rPr>
              <a:t> </a:t>
            </a:r>
            <a:r>
              <a:rPr dirty="0" sz="2150">
                <a:solidFill>
                  <a:srgbClr val="2C6983"/>
                </a:solidFill>
                <a:latin typeface="Arial MT"/>
                <a:cs typeface="Arial MT"/>
              </a:rPr>
              <a:t>defender</a:t>
            </a:r>
            <a:r>
              <a:rPr dirty="0" sz="2150" spc="15">
                <a:solidFill>
                  <a:srgbClr val="2C6983"/>
                </a:solidFill>
                <a:latin typeface="Arial MT"/>
                <a:cs typeface="Arial MT"/>
              </a:rPr>
              <a:t> </a:t>
            </a:r>
            <a:r>
              <a:rPr dirty="0" sz="2150" spc="-50">
                <a:solidFill>
                  <a:srgbClr val="2C6983"/>
                </a:solidFill>
                <a:latin typeface="Arial MT"/>
                <a:cs typeface="Arial MT"/>
              </a:rPr>
              <a:t>a </a:t>
            </a:r>
            <a:r>
              <a:rPr dirty="0" sz="2150">
                <a:solidFill>
                  <a:srgbClr val="2C6983"/>
                </a:solidFill>
                <a:latin typeface="Arial MT"/>
                <a:cs typeface="Arial MT"/>
              </a:rPr>
              <a:t>educação</a:t>
            </a:r>
            <a:r>
              <a:rPr dirty="0" sz="2150" spc="-20">
                <a:solidFill>
                  <a:srgbClr val="2C6983"/>
                </a:solidFill>
                <a:latin typeface="Arial MT"/>
                <a:cs typeface="Arial MT"/>
              </a:rPr>
              <a:t> </a:t>
            </a:r>
            <a:r>
              <a:rPr dirty="0" sz="2150">
                <a:solidFill>
                  <a:srgbClr val="2C6983"/>
                </a:solidFill>
                <a:latin typeface="Arial MT"/>
                <a:cs typeface="Arial MT"/>
              </a:rPr>
              <a:t>pública</a:t>
            </a:r>
            <a:r>
              <a:rPr dirty="0" sz="2150" spc="25">
                <a:solidFill>
                  <a:srgbClr val="2C6983"/>
                </a:solidFill>
                <a:latin typeface="Arial MT"/>
                <a:cs typeface="Arial MT"/>
              </a:rPr>
              <a:t> </a:t>
            </a:r>
            <a:r>
              <a:rPr dirty="0" sz="2150">
                <a:solidFill>
                  <a:srgbClr val="2C6983"/>
                </a:solidFill>
                <a:latin typeface="Arial MT"/>
                <a:cs typeface="Arial MT"/>
              </a:rPr>
              <a:t>com</a:t>
            </a:r>
            <a:r>
              <a:rPr dirty="0" sz="2150" spc="-15">
                <a:solidFill>
                  <a:srgbClr val="2C6983"/>
                </a:solidFill>
                <a:latin typeface="Arial MT"/>
                <a:cs typeface="Arial MT"/>
              </a:rPr>
              <a:t> </a:t>
            </a:r>
            <a:r>
              <a:rPr dirty="0" sz="2150">
                <a:solidFill>
                  <a:srgbClr val="2C6983"/>
                </a:solidFill>
                <a:latin typeface="Arial MT"/>
                <a:cs typeface="Arial MT"/>
              </a:rPr>
              <a:t>qualidade</a:t>
            </a:r>
            <a:r>
              <a:rPr dirty="0" sz="2150" spc="30">
                <a:solidFill>
                  <a:srgbClr val="2C6983"/>
                </a:solidFill>
                <a:latin typeface="Arial MT"/>
                <a:cs typeface="Arial MT"/>
              </a:rPr>
              <a:t> </a:t>
            </a:r>
            <a:r>
              <a:rPr dirty="0" sz="2150" spc="-10">
                <a:solidFill>
                  <a:srgbClr val="2C6983"/>
                </a:solidFill>
                <a:latin typeface="Arial MT"/>
                <a:cs typeface="Arial MT"/>
              </a:rPr>
              <a:t>social.</a:t>
            </a:r>
            <a:endParaRPr sz="2150">
              <a:latin typeface="Arial MT"/>
              <a:cs typeface="Arial M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597900" y="3281223"/>
            <a:ext cx="6325235" cy="2693035"/>
          </a:xfrm>
          <a:prstGeom prst="rect">
            <a:avLst/>
          </a:prstGeom>
        </p:spPr>
        <p:txBody>
          <a:bodyPr wrap="square" lIns="0" tIns="654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dirty="0" sz="2150" spc="-10" b="1">
                <a:solidFill>
                  <a:srgbClr val="2C6983"/>
                </a:solidFill>
                <a:latin typeface="Arial"/>
                <a:cs typeface="Arial"/>
              </a:rPr>
              <a:t>VISÃO</a:t>
            </a:r>
            <a:endParaRPr sz="2150">
              <a:latin typeface="Arial"/>
              <a:cs typeface="Arial"/>
            </a:endParaRPr>
          </a:p>
          <a:p>
            <a:pPr marL="12700" marR="5080">
              <a:lnSpc>
                <a:spcPct val="116300"/>
              </a:lnSpc>
            </a:pPr>
            <a:r>
              <a:rPr dirty="0" sz="2150">
                <a:solidFill>
                  <a:srgbClr val="2C6983"/>
                </a:solidFill>
                <a:latin typeface="Arial MT"/>
                <a:cs typeface="Arial MT"/>
              </a:rPr>
              <a:t>Ser</a:t>
            </a:r>
            <a:r>
              <a:rPr dirty="0" sz="2150" spc="-5">
                <a:solidFill>
                  <a:srgbClr val="2C6983"/>
                </a:solidFill>
                <a:latin typeface="Arial MT"/>
                <a:cs typeface="Arial MT"/>
              </a:rPr>
              <a:t> </a:t>
            </a:r>
            <a:r>
              <a:rPr dirty="0" sz="2150">
                <a:solidFill>
                  <a:srgbClr val="2C6983"/>
                </a:solidFill>
                <a:latin typeface="Arial MT"/>
                <a:cs typeface="Arial MT"/>
              </a:rPr>
              <a:t>referência</a:t>
            </a:r>
            <a:r>
              <a:rPr dirty="0" sz="2150" spc="35">
                <a:solidFill>
                  <a:srgbClr val="2C6983"/>
                </a:solidFill>
                <a:latin typeface="Arial MT"/>
                <a:cs typeface="Arial MT"/>
              </a:rPr>
              <a:t> </a:t>
            </a:r>
            <a:r>
              <a:rPr dirty="0" sz="2150">
                <a:solidFill>
                  <a:srgbClr val="2C6983"/>
                </a:solidFill>
                <a:latin typeface="Arial MT"/>
                <a:cs typeface="Arial MT"/>
              </a:rPr>
              <a:t>na</a:t>
            </a:r>
            <a:r>
              <a:rPr dirty="0" sz="2150" spc="10">
                <a:solidFill>
                  <a:srgbClr val="2C6983"/>
                </a:solidFill>
                <a:latin typeface="Arial MT"/>
                <a:cs typeface="Arial MT"/>
              </a:rPr>
              <a:t> </a:t>
            </a:r>
            <a:r>
              <a:rPr dirty="0" sz="2150">
                <a:solidFill>
                  <a:srgbClr val="2C6983"/>
                </a:solidFill>
                <a:latin typeface="Arial MT"/>
                <a:cs typeface="Arial MT"/>
              </a:rPr>
              <a:t>proposição</a:t>
            </a:r>
            <a:r>
              <a:rPr dirty="0" sz="2150" spc="5">
                <a:solidFill>
                  <a:srgbClr val="2C6983"/>
                </a:solidFill>
                <a:latin typeface="Arial MT"/>
                <a:cs typeface="Arial MT"/>
              </a:rPr>
              <a:t> </a:t>
            </a:r>
            <a:r>
              <a:rPr dirty="0" sz="2150">
                <a:solidFill>
                  <a:srgbClr val="2C6983"/>
                </a:solidFill>
                <a:latin typeface="Arial MT"/>
                <a:cs typeface="Arial MT"/>
              </a:rPr>
              <a:t>e</a:t>
            </a:r>
            <a:r>
              <a:rPr dirty="0" sz="2150" spc="5">
                <a:solidFill>
                  <a:srgbClr val="2C6983"/>
                </a:solidFill>
                <a:latin typeface="Arial MT"/>
                <a:cs typeface="Arial MT"/>
              </a:rPr>
              <a:t> </a:t>
            </a:r>
            <a:r>
              <a:rPr dirty="0" sz="2150">
                <a:solidFill>
                  <a:srgbClr val="2C6983"/>
                </a:solidFill>
                <a:latin typeface="Arial MT"/>
                <a:cs typeface="Arial MT"/>
              </a:rPr>
              <a:t>em</a:t>
            </a:r>
            <a:r>
              <a:rPr dirty="0" sz="2150" spc="5">
                <a:solidFill>
                  <a:srgbClr val="2C6983"/>
                </a:solidFill>
                <a:latin typeface="Arial MT"/>
                <a:cs typeface="Arial MT"/>
              </a:rPr>
              <a:t> </a:t>
            </a:r>
            <a:r>
              <a:rPr dirty="0" sz="2150">
                <a:solidFill>
                  <a:srgbClr val="2C6983"/>
                </a:solidFill>
                <a:latin typeface="Arial MT"/>
                <a:cs typeface="Arial MT"/>
              </a:rPr>
              <a:t>processos</a:t>
            </a:r>
            <a:r>
              <a:rPr dirty="0" sz="2150" spc="-10">
                <a:solidFill>
                  <a:srgbClr val="2C6983"/>
                </a:solidFill>
                <a:latin typeface="Arial MT"/>
                <a:cs typeface="Arial MT"/>
              </a:rPr>
              <a:t> </a:t>
            </a:r>
            <a:r>
              <a:rPr dirty="0" sz="2150" spc="-25">
                <a:solidFill>
                  <a:srgbClr val="2C6983"/>
                </a:solidFill>
                <a:latin typeface="Arial MT"/>
                <a:cs typeface="Arial MT"/>
              </a:rPr>
              <a:t>de </a:t>
            </a:r>
            <a:r>
              <a:rPr dirty="0" sz="2150">
                <a:solidFill>
                  <a:srgbClr val="2C6983"/>
                </a:solidFill>
                <a:latin typeface="Arial MT"/>
                <a:cs typeface="Arial MT"/>
              </a:rPr>
              <a:t>construção,implementação</a:t>
            </a:r>
            <a:r>
              <a:rPr dirty="0" sz="2150" spc="-5">
                <a:solidFill>
                  <a:srgbClr val="2C6983"/>
                </a:solidFill>
                <a:latin typeface="Arial MT"/>
                <a:cs typeface="Arial MT"/>
              </a:rPr>
              <a:t> </a:t>
            </a:r>
            <a:r>
              <a:rPr dirty="0" sz="2150">
                <a:solidFill>
                  <a:srgbClr val="2C6983"/>
                </a:solidFill>
                <a:latin typeface="Arial MT"/>
                <a:cs typeface="Arial MT"/>
              </a:rPr>
              <a:t>e</a:t>
            </a:r>
            <a:r>
              <a:rPr dirty="0" sz="2150" spc="-5">
                <a:solidFill>
                  <a:srgbClr val="2C6983"/>
                </a:solidFill>
                <a:latin typeface="Arial MT"/>
                <a:cs typeface="Arial MT"/>
              </a:rPr>
              <a:t> </a:t>
            </a:r>
            <a:r>
              <a:rPr dirty="0" sz="2150">
                <a:solidFill>
                  <a:srgbClr val="2C6983"/>
                </a:solidFill>
                <a:latin typeface="Arial MT"/>
                <a:cs typeface="Arial MT"/>
              </a:rPr>
              <a:t>gestão de</a:t>
            </a:r>
            <a:r>
              <a:rPr dirty="0" sz="2150" spc="5">
                <a:solidFill>
                  <a:srgbClr val="2C6983"/>
                </a:solidFill>
                <a:latin typeface="Arial MT"/>
                <a:cs typeface="Arial MT"/>
              </a:rPr>
              <a:t> </a:t>
            </a:r>
            <a:r>
              <a:rPr dirty="0" sz="2150" spc="-10">
                <a:solidFill>
                  <a:srgbClr val="2C6983"/>
                </a:solidFill>
                <a:latin typeface="Arial MT"/>
                <a:cs typeface="Arial MT"/>
              </a:rPr>
              <a:t>políticas </a:t>
            </a:r>
            <a:r>
              <a:rPr dirty="0" sz="2150">
                <a:solidFill>
                  <a:srgbClr val="2C6983"/>
                </a:solidFill>
                <a:latin typeface="Arial MT"/>
                <a:cs typeface="Arial MT"/>
              </a:rPr>
              <a:t>educacionais,</a:t>
            </a:r>
            <a:r>
              <a:rPr dirty="0" sz="2150" spc="-15">
                <a:solidFill>
                  <a:srgbClr val="2C6983"/>
                </a:solidFill>
                <a:latin typeface="Arial MT"/>
                <a:cs typeface="Arial MT"/>
              </a:rPr>
              <a:t> </a:t>
            </a:r>
            <a:r>
              <a:rPr dirty="0" sz="2150">
                <a:solidFill>
                  <a:srgbClr val="2C6983"/>
                </a:solidFill>
                <a:latin typeface="Arial MT"/>
                <a:cs typeface="Arial MT"/>
              </a:rPr>
              <a:t>sendo</a:t>
            </a:r>
            <a:r>
              <a:rPr dirty="0" sz="2150" spc="10">
                <a:solidFill>
                  <a:srgbClr val="2C6983"/>
                </a:solidFill>
                <a:latin typeface="Arial MT"/>
                <a:cs typeface="Arial MT"/>
              </a:rPr>
              <a:t> </a:t>
            </a:r>
            <a:r>
              <a:rPr dirty="0" sz="2150">
                <a:solidFill>
                  <a:srgbClr val="2C6983"/>
                </a:solidFill>
                <a:latin typeface="Arial MT"/>
                <a:cs typeface="Arial MT"/>
              </a:rPr>
              <a:t>reconhecida</a:t>
            </a:r>
            <a:r>
              <a:rPr dirty="0" sz="2150" spc="15">
                <a:solidFill>
                  <a:srgbClr val="2C6983"/>
                </a:solidFill>
                <a:latin typeface="Arial MT"/>
                <a:cs typeface="Arial MT"/>
              </a:rPr>
              <a:t> </a:t>
            </a:r>
            <a:r>
              <a:rPr dirty="0" sz="2150">
                <a:solidFill>
                  <a:srgbClr val="2C6983"/>
                </a:solidFill>
                <a:latin typeface="Arial MT"/>
                <a:cs typeface="Arial MT"/>
              </a:rPr>
              <a:t>e</a:t>
            </a:r>
            <a:r>
              <a:rPr dirty="0" sz="2150" spc="5">
                <a:solidFill>
                  <a:srgbClr val="2C6983"/>
                </a:solidFill>
                <a:latin typeface="Arial MT"/>
                <a:cs typeface="Arial MT"/>
              </a:rPr>
              <a:t> </a:t>
            </a:r>
            <a:r>
              <a:rPr dirty="0" sz="2150" spc="-10">
                <a:solidFill>
                  <a:srgbClr val="2C6983"/>
                </a:solidFill>
                <a:latin typeface="Arial MT"/>
                <a:cs typeface="Arial MT"/>
              </a:rPr>
              <a:t>acreditada </a:t>
            </a:r>
            <a:r>
              <a:rPr dirty="0" sz="2150">
                <a:solidFill>
                  <a:srgbClr val="2C6983"/>
                </a:solidFill>
                <a:latin typeface="Arial MT"/>
                <a:cs typeface="Arial MT"/>
              </a:rPr>
              <a:t>nacionalmente</a:t>
            </a:r>
            <a:r>
              <a:rPr dirty="0" sz="2150" spc="-5">
                <a:solidFill>
                  <a:srgbClr val="2C6983"/>
                </a:solidFill>
                <a:latin typeface="Arial MT"/>
                <a:cs typeface="Arial MT"/>
              </a:rPr>
              <a:t> </a:t>
            </a:r>
            <a:r>
              <a:rPr dirty="0" sz="2150">
                <a:solidFill>
                  <a:srgbClr val="2C6983"/>
                </a:solidFill>
                <a:latin typeface="Arial MT"/>
                <a:cs typeface="Arial MT"/>
              </a:rPr>
              <a:t>como defensora</a:t>
            </a:r>
            <a:r>
              <a:rPr dirty="0" sz="2150" spc="-5">
                <a:solidFill>
                  <a:srgbClr val="2C6983"/>
                </a:solidFill>
                <a:latin typeface="Arial MT"/>
                <a:cs typeface="Arial MT"/>
              </a:rPr>
              <a:t> </a:t>
            </a:r>
            <a:r>
              <a:rPr dirty="0" sz="2150">
                <a:solidFill>
                  <a:srgbClr val="2C6983"/>
                </a:solidFill>
                <a:latin typeface="Arial MT"/>
                <a:cs typeface="Arial MT"/>
              </a:rPr>
              <a:t>e</a:t>
            </a:r>
            <a:r>
              <a:rPr dirty="0" sz="2150" spc="-5">
                <a:solidFill>
                  <a:srgbClr val="2C6983"/>
                </a:solidFill>
                <a:latin typeface="Arial MT"/>
                <a:cs typeface="Arial MT"/>
              </a:rPr>
              <a:t> </a:t>
            </a:r>
            <a:r>
              <a:rPr dirty="0" sz="2150" spc="-10">
                <a:solidFill>
                  <a:srgbClr val="2C6983"/>
                </a:solidFill>
                <a:latin typeface="Arial MT"/>
                <a:cs typeface="Arial MT"/>
              </a:rPr>
              <a:t>interlocutora </a:t>
            </a:r>
            <a:r>
              <a:rPr dirty="0" sz="2150">
                <a:solidFill>
                  <a:srgbClr val="2C6983"/>
                </a:solidFill>
                <a:latin typeface="Arial MT"/>
                <a:cs typeface="Arial MT"/>
              </a:rPr>
              <a:t>inconteste do direito</a:t>
            </a:r>
            <a:r>
              <a:rPr dirty="0" sz="2150" spc="25">
                <a:solidFill>
                  <a:srgbClr val="2C6983"/>
                </a:solidFill>
                <a:latin typeface="Arial MT"/>
                <a:cs typeface="Arial MT"/>
              </a:rPr>
              <a:t> </a:t>
            </a:r>
            <a:r>
              <a:rPr dirty="0" sz="2150">
                <a:solidFill>
                  <a:srgbClr val="2C6983"/>
                </a:solidFill>
                <a:latin typeface="Arial MT"/>
                <a:cs typeface="Arial MT"/>
              </a:rPr>
              <a:t>dos</a:t>
            </a:r>
            <a:r>
              <a:rPr dirty="0" sz="2150" spc="-5">
                <a:solidFill>
                  <a:srgbClr val="2C6983"/>
                </a:solidFill>
                <a:latin typeface="Arial MT"/>
                <a:cs typeface="Arial MT"/>
              </a:rPr>
              <a:t> </a:t>
            </a:r>
            <a:r>
              <a:rPr dirty="0" sz="2150">
                <a:solidFill>
                  <a:srgbClr val="2C6983"/>
                </a:solidFill>
                <a:latin typeface="Arial MT"/>
                <a:cs typeface="Arial MT"/>
              </a:rPr>
              <a:t>cidadãos</a:t>
            </a:r>
            <a:r>
              <a:rPr dirty="0" sz="2150" spc="15">
                <a:solidFill>
                  <a:srgbClr val="2C6983"/>
                </a:solidFill>
                <a:latin typeface="Arial MT"/>
                <a:cs typeface="Arial MT"/>
              </a:rPr>
              <a:t> </a:t>
            </a:r>
            <a:r>
              <a:rPr dirty="0" sz="2150">
                <a:solidFill>
                  <a:srgbClr val="2C6983"/>
                </a:solidFill>
                <a:latin typeface="Arial MT"/>
                <a:cs typeface="Arial MT"/>
              </a:rPr>
              <a:t>a uma</a:t>
            </a:r>
            <a:r>
              <a:rPr dirty="0" sz="2150" spc="5">
                <a:solidFill>
                  <a:srgbClr val="2C6983"/>
                </a:solidFill>
                <a:latin typeface="Arial MT"/>
                <a:cs typeface="Arial MT"/>
              </a:rPr>
              <a:t> </a:t>
            </a:r>
            <a:r>
              <a:rPr dirty="0" sz="2150" spc="-10">
                <a:solidFill>
                  <a:srgbClr val="2C6983"/>
                </a:solidFill>
                <a:latin typeface="Arial MT"/>
                <a:cs typeface="Arial MT"/>
              </a:rPr>
              <a:t>educação </a:t>
            </a:r>
            <a:r>
              <a:rPr dirty="0" sz="2150">
                <a:solidFill>
                  <a:srgbClr val="2C6983"/>
                </a:solidFill>
                <a:latin typeface="Arial MT"/>
                <a:cs typeface="Arial MT"/>
              </a:rPr>
              <a:t>pública</a:t>
            </a:r>
            <a:r>
              <a:rPr dirty="0" sz="2150" spc="15">
                <a:solidFill>
                  <a:srgbClr val="2C6983"/>
                </a:solidFill>
                <a:latin typeface="Arial MT"/>
                <a:cs typeface="Arial MT"/>
              </a:rPr>
              <a:t> </a:t>
            </a:r>
            <a:r>
              <a:rPr dirty="0" sz="2150">
                <a:solidFill>
                  <a:srgbClr val="2C6983"/>
                </a:solidFill>
                <a:latin typeface="Arial MT"/>
                <a:cs typeface="Arial MT"/>
              </a:rPr>
              <a:t>com</a:t>
            </a:r>
            <a:r>
              <a:rPr dirty="0" sz="2150" spc="-5">
                <a:solidFill>
                  <a:srgbClr val="2C6983"/>
                </a:solidFill>
                <a:latin typeface="Arial MT"/>
                <a:cs typeface="Arial MT"/>
              </a:rPr>
              <a:t> </a:t>
            </a:r>
            <a:r>
              <a:rPr dirty="0" sz="2150">
                <a:solidFill>
                  <a:srgbClr val="2C6983"/>
                </a:solidFill>
                <a:latin typeface="Arial MT"/>
                <a:cs typeface="Arial MT"/>
              </a:rPr>
              <a:t>qualidade</a:t>
            </a:r>
            <a:r>
              <a:rPr dirty="0" sz="2150" spc="15">
                <a:solidFill>
                  <a:srgbClr val="2C6983"/>
                </a:solidFill>
                <a:latin typeface="Arial MT"/>
                <a:cs typeface="Arial MT"/>
              </a:rPr>
              <a:t> </a:t>
            </a:r>
            <a:r>
              <a:rPr dirty="0" sz="2150">
                <a:solidFill>
                  <a:srgbClr val="2C6983"/>
                </a:solidFill>
                <a:latin typeface="Arial MT"/>
                <a:cs typeface="Arial MT"/>
              </a:rPr>
              <a:t>e</a:t>
            </a:r>
            <a:r>
              <a:rPr dirty="0" sz="2150" spc="-5">
                <a:solidFill>
                  <a:srgbClr val="2C6983"/>
                </a:solidFill>
                <a:latin typeface="Arial MT"/>
                <a:cs typeface="Arial MT"/>
              </a:rPr>
              <a:t> </a:t>
            </a:r>
            <a:r>
              <a:rPr dirty="0" sz="2150" spc="-10">
                <a:solidFill>
                  <a:srgbClr val="2C6983"/>
                </a:solidFill>
                <a:latin typeface="Arial MT"/>
                <a:cs typeface="Arial MT"/>
              </a:rPr>
              <a:t>equidade.</a:t>
            </a:r>
            <a:endParaRPr sz="21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4632" y="345947"/>
            <a:ext cx="10322052" cy="944575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0086085" y="2041906"/>
            <a:ext cx="1717039" cy="4648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2850" spc="-10">
                <a:solidFill>
                  <a:srgbClr val="125289"/>
                </a:solidFill>
                <a:latin typeface="Arial MT"/>
                <a:cs typeface="Arial MT"/>
              </a:rPr>
              <a:t>Pluralismo</a:t>
            </a:r>
            <a:endParaRPr sz="2850">
              <a:latin typeface="Arial MT"/>
              <a:cs typeface="Arial M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510771" y="4789424"/>
            <a:ext cx="1796414" cy="4648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2850" spc="-10">
                <a:solidFill>
                  <a:srgbClr val="125289"/>
                </a:solidFill>
                <a:latin typeface="Arial MT"/>
                <a:cs typeface="Arial MT"/>
              </a:rPr>
              <a:t>Legalidade</a:t>
            </a:r>
            <a:endParaRPr sz="2850">
              <a:latin typeface="Arial MT"/>
              <a:cs typeface="Arial M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066273" y="7162927"/>
            <a:ext cx="1759585" cy="4648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2850" spc="-10">
                <a:solidFill>
                  <a:srgbClr val="125289"/>
                </a:solidFill>
                <a:latin typeface="Arial MT"/>
                <a:cs typeface="Arial MT"/>
              </a:rPr>
              <a:t>Autonomia</a:t>
            </a:r>
            <a:endParaRPr sz="2850">
              <a:latin typeface="Arial MT"/>
              <a:cs typeface="Arial M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883018" y="7126299"/>
            <a:ext cx="1961514" cy="4648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2850" spc="-10">
                <a:solidFill>
                  <a:srgbClr val="F3F4F4"/>
                </a:solidFill>
                <a:latin typeface="Arial MT"/>
                <a:cs typeface="Arial MT"/>
              </a:rPr>
              <a:t>Democracia</a:t>
            </a:r>
            <a:endParaRPr sz="2850">
              <a:latin typeface="Arial MT"/>
              <a:cs typeface="Arial M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316982" y="4695571"/>
            <a:ext cx="2333625" cy="4648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2850" spc="-10">
                <a:solidFill>
                  <a:srgbClr val="F7F1ED"/>
                </a:solidFill>
                <a:latin typeface="Arial MT"/>
                <a:cs typeface="Arial MT"/>
              </a:rPr>
              <a:t>Transparência</a:t>
            </a:r>
            <a:endParaRPr sz="2850">
              <a:latin typeface="Arial MT"/>
              <a:cs typeface="Arial M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490461" y="2105913"/>
            <a:ext cx="2569210" cy="4648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2850" spc="-10">
                <a:solidFill>
                  <a:srgbClr val="125289"/>
                </a:solidFill>
                <a:latin typeface="Arial MT"/>
                <a:cs typeface="Arial MT"/>
              </a:rPr>
              <a:t>Impessoalidade</a:t>
            </a:r>
            <a:endParaRPr sz="2850">
              <a:latin typeface="Arial MT"/>
              <a:cs typeface="Arial MT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643127" y="6635495"/>
            <a:ext cx="3263265" cy="3263265"/>
          </a:xfrm>
          <a:custGeom>
            <a:avLst/>
            <a:gdLst/>
            <a:ahLst/>
            <a:cxnLst/>
            <a:rect l="l" t="t" r="r" b="b"/>
            <a:pathLst>
              <a:path w="3263265" h="3263265">
                <a:moveTo>
                  <a:pt x="1631441" y="0"/>
                </a:moveTo>
                <a:lnTo>
                  <a:pt x="1583337" y="695"/>
                </a:lnTo>
                <a:lnTo>
                  <a:pt x="1535577" y="2769"/>
                </a:lnTo>
                <a:lnTo>
                  <a:pt x="1488183" y="6202"/>
                </a:lnTo>
                <a:lnTo>
                  <a:pt x="1441173" y="10975"/>
                </a:lnTo>
                <a:lnTo>
                  <a:pt x="1394565" y="17069"/>
                </a:lnTo>
                <a:lnTo>
                  <a:pt x="1348380" y="24464"/>
                </a:lnTo>
                <a:lnTo>
                  <a:pt x="1302636" y="33143"/>
                </a:lnTo>
                <a:lnTo>
                  <a:pt x="1257353" y="43085"/>
                </a:lnTo>
                <a:lnTo>
                  <a:pt x="1212549" y="54271"/>
                </a:lnTo>
                <a:lnTo>
                  <a:pt x="1168244" y="66683"/>
                </a:lnTo>
                <a:lnTo>
                  <a:pt x="1124456" y="80301"/>
                </a:lnTo>
                <a:lnTo>
                  <a:pt x="1081206" y="95106"/>
                </a:lnTo>
                <a:lnTo>
                  <a:pt x="1038511" y="111078"/>
                </a:lnTo>
                <a:lnTo>
                  <a:pt x="996392" y="128200"/>
                </a:lnTo>
                <a:lnTo>
                  <a:pt x="954867" y="146451"/>
                </a:lnTo>
                <a:lnTo>
                  <a:pt x="913955" y="165813"/>
                </a:lnTo>
                <a:lnTo>
                  <a:pt x="873676" y="186267"/>
                </a:lnTo>
                <a:lnTo>
                  <a:pt x="834049" y="207792"/>
                </a:lnTo>
                <a:lnTo>
                  <a:pt x="795092" y="230371"/>
                </a:lnTo>
                <a:lnTo>
                  <a:pt x="756825" y="253984"/>
                </a:lnTo>
                <a:lnTo>
                  <a:pt x="719267" y="278612"/>
                </a:lnTo>
                <a:lnTo>
                  <a:pt x="682438" y="304236"/>
                </a:lnTo>
                <a:lnTo>
                  <a:pt x="646355" y="330837"/>
                </a:lnTo>
                <a:lnTo>
                  <a:pt x="611039" y="358395"/>
                </a:lnTo>
                <a:lnTo>
                  <a:pt x="576509" y="386892"/>
                </a:lnTo>
                <a:lnTo>
                  <a:pt x="542783" y="416308"/>
                </a:lnTo>
                <a:lnTo>
                  <a:pt x="509880" y="446624"/>
                </a:lnTo>
                <a:lnTo>
                  <a:pt x="477821" y="477821"/>
                </a:lnTo>
                <a:lnTo>
                  <a:pt x="446624" y="509880"/>
                </a:lnTo>
                <a:lnTo>
                  <a:pt x="416308" y="542783"/>
                </a:lnTo>
                <a:lnTo>
                  <a:pt x="386892" y="576509"/>
                </a:lnTo>
                <a:lnTo>
                  <a:pt x="358395" y="611039"/>
                </a:lnTo>
                <a:lnTo>
                  <a:pt x="330837" y="646355"/>
                </a:lnTo>
                <a:lnTo>
                  <a:pt x="304236" y="682438"/>
                </a:lnTo>
                <a:lnTo>
                  <a:pt x="278612" y="719267"/>
                </a:lnTo>
                <a:lnTo>
                  <a:pt x="253984" y="756825"/>
                </a:lnTo>
                <a:lnTo>
                  <a:pt x="230371" y="795092"/>
                </a:lnTo>
                <a:lnTo>
                  <a:pt x="207792" y="834049"/>
                </a:lnTo>
                <a:lnTo>
                  <a:pt x="186267" y="873676"/>
                </a:lnTo>
                <a:lnTo>
                  <a:pt x="165813" y="913955"/>
                </a:lnTo>
                <a:lnTo>
                  <a:pt x="146451" y="954867"/>
                </a:lnTo>
                <a:lnTo>
                  <a:pt x="128200" y="996392"/>
                </a:lnTo>
                <a:lnTo>
                  <a:pt x="111078" y="1038511"/>
                </a:lnTo>
                <a:lnTo>
                  <a:pt x="95106" y="1081206"/>
                </a:lnTo>
                <a:lnTo>
                  <a:pt x="80301" y="1124456"/>
                </a:lnTo>
                <a:lnTo>
                  <a:pt x="66683" y="1168244"/>
                </a:lnTo>
                <a:lnTo>
                  <a:pt x="54271" y="1212549"/>
                </a:lnTo>
                <a:lnTo>
                  <a:pt x="43085" y="1257353"/>
                </a:lnTo>
                <a:lnTo>
                  <a:pt x="33143" y="1302636"/>
                </a:lnTo>
                <a:lnTo>
                  <a:pt x="24464" y="1348380"/>
                </a:lnTo>
                <a:lnTo>
                  <a:pt x="17069" y="1394565"/>
                </a:lnTo>
                <a:lnTo>
                  <a:pt x="10975" y="1441173"/>
                </a:lnTo>
                <a:lnTo>
                  <a:pt x="6202" y="1488183"/>
                </a:lnTo>
                <a:lnTo>
                  <a:pt x="2769" y="1535577"/>
                </a:lnTo>
                <a:lnTo>
                  <a:pt x="695" y="1583337"/>
                </a:lnTo>
                <a:lnTo>
                  <a:pt x="0" y="1631441"/>
                </a:lnTo>
                <a:lnTo>
                  <a:pt x="695" y="1679544"/>
                </a:lnTo>
                <a:lnTo>
                  <a:pt x="2769" y="1727302"/>
                </a:lnTo>
                <a:lnTo>
                  <a:pt x="6202" y="1774694"/>
                </a:lnTo>
                <a:lnTo>
                  <a:pt x="10975" y="1821703"/>
                </a:lnTo>
                <a:lnTo>
                  <a:pt x="17069" y="1868309"/>
                </a:lnTo>
                <a:lnTo>
                  <a:pt x="24464" y="1914493"/>
                </a:lnTo>
                <a:lnTo>
                  <a:pt x="33143" y="1960236"/>
                </a:lnTo>
                <a:lnTo>
                  <a:pt x="43085" y="2005518"/>
                </a:lnTo>
                <a:lnTo>
                  <a:pt x="54271" y="2050321"/>
                </a:lnTo>
                <a:lnTo>
                  <a:pt x="66683" y="2094626"/>
                </a:lnTo>
                <a:lnTo>
                  <a:pt x="80301" y="2138412"/>
                </a:lnTo>
                <a:lnTo>
                  <a:pt x="95106" y="2181662"/>
                </a:lnTo>
                <a:lnTo>
                  <a:pt x="111078" y="2224356"/>
                </a:lnTo>
                <a:lnTo>
                  <a:pt x="128200" y="2266475"/>
                </a:lnTo>
                <a:lnTo>
                  <a:pt x="146451" y="2308000"/>
                </a:lnTo>
                <a:lnTo>
                  <a:pt x="165813" y="2348911"/>
                </a:lnTo>
                <a:lnTo>
                  <a:pt x="186267" y="2389190"/>
                </a:lnTo>
                <a:lnTo>
                  <a:pt x="207792" y="2428818"/>
                </a:lnTo>
                <a:lnTo>
                  <a:pt x="230371" y="2467774"/>
                </a:lnTo>
                <a:lnTo>
                  <a:pt x="253984" y="2506041"/>
                </a:lnTo>
                <a:lnTo>
                  <a:pt x="278612" y="2543599"/>
                </a:lnTo>
                <a:lnTo>
                  <a:pt x="304236" y="2580429"/>
                </a:lnTo>
                <a:lnTo>
                  <a:pt x="330837" y="2616512"/>
                </a:lnTo>
                <a:lnTo>
                  <a:pt x="358395" y="2651828"/>
                </a:lnTo>
                <a:lnTo>
                  <a:pt x="386892" y="2686359"/>
                </a:lnTo>
                <a:lnTo>
                  <a:pt x="416308" y="2720085"/>
                </a:lnTo>
                <a:lnTo>
                  <a:pt x="446624" y="2752988"/>
                </a:lnTo>
                <a:lnTo>
                  <a:pt x="477821" y="2785048"/>
                </a:lnTo>
                <a:lnTo>
                  <a:pt x="509880" y="2816245"/>
                </a:lnTo>
                <a:lnTo>
                  <a:pt x="542783" y="2846562"/>
                </a:lnTo>
                <a:lnTo>
                  <a:pt x="576509" y="2875979"/>
                </a:lnTo>
                <a:lnTo>
                  <a:pt x="611039" y="2904476"/>
                </a:lnTo>
                <a:lnTo>
                  <a:pt x="646355" y="2932035"/>
                </a:lnTo>
                <a:lnTo>
                  <a:pt x="682438" y="2958636"/>
                </a:lnTo>
                <a:lnTo>
                  <a:pt x="719267" y="2984261"/>
                </a:lnTo>
                <a:lnTo>
                  <a:pt x="756825" y="3008889"/>
                </a:lnTo>
                <a:lnTo>
                  <a:pt x="795092" y="3032503"/>
                </a:lnTo>
                <a:lnTo>
                  <a:pt x="834049" y="3055082"/>
                </a:lnTo>
                <a:lnTo>
                  <a:pt x="873676" y="3076609"/>
                </a:lnTo>
                <a:lnTo>
                  <a:pt x="913955" y="3097063"/>
                </a:lnTo>
                <a:lnTo>
                  <a:pt x="954867" y="3116426"/>
                </a:lnTo>
                <a:lnTo>
                  <a:pt x="996392" y="3134678"/>
                </a:lnTo>
                <a:lnTo>
                  <a:pt x="1038511" y="3151800"/>
                </a:lnTo>
                <a:lnTo>
                  <a:pt x="1081206" y="3167773"/>
                </a:lnTo>
                <a:lnTo>
                  <a:pt x="1124456" y="3182579"/>
                </a:lnTo>
                <a:lnTo>
                  <a:pt x="1168244" y="3196197"/>
                </a:lnTo>
                <a:lnTo>
                  <a:pt x="1212549" y="3208609"/>
                </a:lnTo>
                <a:lnTo>
                  <a:pt x="1257353" y="3219796"/>
                </a:lnTo>
                <a:lnTo>
                  <a:pt x="1302636" y="3229739"/>
                </a:lnTo>
                <a:lnTo>
                  <a:pt x="1348380" y="3238417"/>
                </a:lnTo>
                <a:lnTo>
                  <a:pt x="1394565" y="3245813"/>
                </a:lnTo>
                <a:lnTo>
                  <a:pt x="1441173" y="3251908"/>
                </a:lnTo>
                <a:lnTo>
                  <a:pt x="1488183" y="3256681"/>
                </a:lnTo>
                <a:lnTo>
                  <a:pt x="1535577" y="3260114"/>
                </a:lnTo>
                <a:lnTo>
                  <a:pt x="1583337" y="3262188"/>
                </a:lnTo>
                <a:lnTo>
                  <a:pt x="1631441" y="3262883"/>
                </a:lnTo>
                <a:lnTo>
                  <a:pt x="1679546" y="3262188"/>
                </a:lnTo>
                <a:lnTo>
                  <a:pt x="1727306" y="3260114"/>
                </a:lnTo>
                <a:lnTo>
                  <a:pt x="1774700" y="3256681"/>
                </a:lnTo>
                <a:lnTo>
                  <a:pt x="1821710" y="3251908"/>
                </a:lnTo>
                <a:lnTo>
                  <a:pt x="1868318" y="3245813"/>
                </a:lnTo>
                <a:lnTo>
                  <a:pt x="1914503" y="3238417"/>
                </a:lnTo>
                <a:lnTo>
                  <a:pt x="1960247" y="3229739"/>
                </a:lnTo>
                <a:lnTo>
                  <a:pt x="2005530" y="3219796"/>
                </a:lnTo>
                <a:lnTo>
                  <a:pt x="2050334" y="3208609"/>
                </a:lnTo>
                <a:lnTo>
                  <a:pt x="2094639" y="3196197"/>
                </a:lnTo>
                <a:lnTo>
                  <a:pt x="2138427" y="3182579"/>
                </a:lnTo>
                <a:lnTo>
                  <a:pt x="2181677" y="3167773"/>
                </a:lnTo>
                <a:lnTo>
                  <a:pt x="2224372" y="3151800"/>
                </a:lnTo>
                <a:lnTo>
                  <a:pt x="2266491" y="3134678"/>
                </a:lnTo>
                <a:lnTo>
                  <a:pt x="2308016" y="3116426"/>
                </a:lnTo>
                <a:lnTo>
                  <a:pt x="2348928" y="3097063"/>
                </a:lnTo>
                <a:lnTo>
                  <a:pt x="2389207" y="3076609"/>
                </a:lnTo>
                <a:lnTo>
                  <a:pt x="2428834" y="3055082"/>
                </a:lnTo>
                <a:lnTo>
                  <a:pt x="2467791" y="3032503"/>
                </a:lnTo>
                <a:lnTo>
                  <a:pt x="2506058" y="3008889"/>
                </a:lnTo>
                <a:lnTo>
                  <a:pt x="2543616" y="2984261"/>
                </a:lnTo>
                <a:lnTo>
                  <a:pt x="2580445" y="2958636"/>
                </a:lnTo>
                <a:lnTo>
                  <a:pt x="2616528" y="2932035"/>
                </a:lnTo>
                <a:lnTo>
                  <a:pt x="2651844" y="2904476"/>
                </a:lnTo>
                <a:lnTo>
                  <a:pt x="2686374" y="2875979"/>
                </a:lnTo>
                <a:lnTo>
                  <a:pt x="2720100" y="2846562"/>
                </a:lnTo>
                <a:lnTo>
                  <a:pt x="2753003" y="2816245"/>
                </a:lnTo>
                <a:lnTo>
                  <a:pt x="2785062" y="2785048"/>
                </a:lnTo>
                <a:lnTo>
                  <a:pt x="2816259" y="2752988"/>
                </a:lnTo>
                <a:lnTo>
                  <a:pt x="2846575" y="2720085"/>
                </a:lnTo>
                <a:lnTo>
                  <a:pt x="2875991" y="2686359"/>
                </a:lnTo>
                <a:lnTo>
                  <a:pt x="2904488" y="2651828"/>
                </a:lnTo>
                <a:lnTo>
                  <a:pt x="2932046" y="2616512"/>
                </a:lnTo>
                <a:lnTo>
                  <a:pt x="2958647" y="2580429"/>
                </a:lnTo>
                <a:lnTo>
                  <a:pt x="2984271" y="2543599"/>
                </a:lnTo>
                <a:lnTo>
                  <a:pt x="3008899" y="2506041"/>
                </a:lnTo>
                <a:lnTo>
                  <a:pt x="3032512" y="2467774"/>
                </a:lnTo>
                <a:lnTo>
                  <a:pt x="3055091" y="2428818"/>
                </a:lnTo>
                <a:lnTo>
                  <a:pt x="3076616" y="2389190"/>
                </a:lnTo>
                <a:lnTo>
                  <a:pt x="3097070" y="2348911"/>
                </a:lnTo>
                <a:lnTo>
                  <a:pt x="3116432" y="2308000"/>
                </a:lnTo>
                <a:lnTo>
                  <a:pt x="3134683" y="2266475"/>
                </a:lnTo>
                <a:lnTo>
                  <a:pt x="3151805" y="2224356"/>
                </a:lnTo>
                <a:lnTo>
                  <a:pt x="3167777" y="2181662"/>
                </a:lnTo>
                <a:lnTo>
                  <a:pt x="3182582" y="2138412"/>
                </a:lnTo>
                <a:lnTo>
                  <a:pt x="3196200" y="2094626"/>
                </a:lnTo>
                <a:lnTo>
                  <a:pt x="3208612" y="2050321"/>
                </a:lnTo>
                <a:lnTo>
                  <a:pt x="3219798" y="2005518"/>
                </a:lnTo>
                <a:lnTo>
                  <a:pt x="3229740" y="1960236"/>
                </a:lnTo>
                <a:lnTo>
                  <a:pt x="3238419" y="1914493"/>
                </a:lnTo>
                <a:lnTo>
                  <a:pt x="3245814" y="1868309"/>
                </a:lnTo>
                <a:lnTo>
                  <a:pt x="3251908" y="1821703"/>
                </a:lnTo>
                <a:lnTo>
                  <a:pt x="3256681" y="1774694"/>
                </a:lnTo>
                <a:lnTo>
                  <a:pt x="3260114" y="1727302"/>
                </a:lnTo>
                <a:lnTo>
                  <a:pt x="3262188" y="1679544"/>
                </a:lnTo>
                <a:lnTo>
                  <a:pt x="3262884" y="1631441"/>
                </a:lnTo>
                <a:lnTo>
                  <a:pt x="3262188" y="1583337"/>
                </a:lnTo>
                <a:lnTo>
                  <a:pt x="3260114" y="1535577"/>
                </a:lnTo>
                <a:lnTo>
                  <a:pt x="3256681" y="1488183"/>
                </a:lnTo>
                <a:lnTo>
                  <a:pt x="3251908" y="1441173"/>
                </a:lnTo>
                <a:lnTo>
                  <a:pt x="3245814" y="1394565"/>
                </a:lnTo>
                <a:lnTo>
                  <a:pt x="3238419" y="1348380"/>
                </a:lnTo>
                <a:lnTo>
                  <a:pt x="3229740" y="1302636"/>
                </a:lnTo>
                <a:lnTo>
                  <a:pt x="3219798" y="1257353"/>
                </a:lnTo>
                <a:lnTo>
                  <a:pt x="3208612" y="1212549"/>
                </a:lnTo>
                <a:lnTo>
                  <a:pt x="3196200" y="1168244"/>
                </a:lnTo>
                <a:lnTo>
                  <a:pt x="3182582" y="1124456"/>
                </a:lnTo>
                <a:lnTo>
                  <a:pt x="3167777" y="1081206"/>
                </a:lnTo>
                <a:lnTo>
                  <a:pt x="3151805" y="1038511"/>
                </a:lnTo>
                <a:lnTo>
                  <a:pt x="3134683" y="996392"/>
                </a:lnTo>
                <a:lnTo>
                  <a:pt x="3116432" y="954867"/>
                </a:lnTo>
                <a:lnTo>
                  <a:pt x="3097070" y="913955"/>
                </a:lnTo>
                <a:lnTo>
                  <a:pt x="3076616" y="873676"/>
                </a:lnTo>
                <a:lnTo>
                  <a:pt x="3055091" y="834049"/>
                </a:lnTo>
                <a:lnTo>
                  <a:pt x="3032512" y="795092"/>
                </a:lnTo>
                <a:lnTo>
                  <a:pt x="3008899" y="756825"/>
                </a:lnTo>
                <a:lnTo>
                  <a:pt x="2984271" y="719267"/>
                </a:lnTo>
                <a:lnTo>
                  <a:pt x="2958647" y="682438"/>
                </a:lnTo>
                <a:lnTo>
                  <a:pt x="2932046" y="646355"/>
                </a:lnTo>
                <a:lnTo>
                  <a:pt x="2904488" y="611039"/>
                </a:lnTo>
                <a:lnTo>
                  <a:pt x="2875991" y="576509"/>
                </a:lnTo>
                <a:lnTo>
                  <a:pt x="2846575" y="542783"/>
                </a:lnTo>
                <a:lnTo>
                  <a:pt x="2816259" y="509880"/>
                </a:lnTo>
                <a:lnTo>
                  <a:pt x="2785062" y="477821"/>
                </a:lnTo>
                <a:lnTo>
                  <a:pt x="2753003" y="446624"/>
                </a:lnTo>
                <a:lnTo>
                  <a:pt x="2720100" y="416308"/>
                </a:lnTo>
                <a:lnTo>
                  <a:pt x="2686374" y="386892"/>
                </a:lnTo>
                <a:lnTo>
                  <a:pt x="2651844" y="358395"/>
                </a:lnTo>
                <a:lnTo>
                  <a:pt x="2616528" y="330837"/>
                </a:lnTo>
                <a:lnTo>
                  <a:pt x="2580445" y="304236"/>
                </a:lnTo>
                <a:lnTo>
                  <a:pt x="2543616" y="278612"/>
                </a:lnTo>
                <a:lnTo>
                  <a:pt x="2506058" y="253984"/>
                </a:lnTo>
                <a:lnTo>
                  <a:pt x="2467791" y="230371"/>
                </a:lnTo>
                <a:lnTo>
                  <a:pt x="2428834" y="207792"/>
                </a:lnTo>
                <a:lnTo>
                  <a:pt x="2389207" y="186267"/>
                </a:lnTo>
                <a:lnTo>
                  <a:pt x="2348928" y="165813"/>
                </a:lnTo>
                <a:lnTo>
                  <a:pt x="2308016" y="146451"/>
                </a:lnTo>
                <a:lnTo>
                  <a:pt x="2266491" y="128200"/>
                </a:lnTo>
                <a:lnTo>
                  <a:pt x="2224372" y="111078"/>
                </a:lnTo>
                <a:lnTo>
                  <a:pt x="2181677" y="95106"/>
                </a:lnTo>
                <a:lnTo>
                  <a:pt x="2138427" y="80301"/>
                </a:lnTo>
                <a:lnTo>
                  <a:pt x="2094639" y="66683"/>
                </a:lnTo>
                <a:lnTo>
                  <a:pt x="2050334" y="54271"/>
                </a:lnTo>
                <a:lnTo>
                  <a:pt x="2005530" y="43085"/>
                </a:lnTo>
                <a:lnTo>
                  <a:pt x="1960247" y="33143"/>
                </a:lnTo>
                <a:lnTo>
                  <a:pt x="1914503" y="24464"/>
                </a:lnTo>
                <a:lnTo>
                  <a:pt x="1868318" y="17069"/>
                </a:lnTo>
                <a:lnTo>
                  <a:pt x="1821710" y="10975"/>
                </a:lnTo>
                <a:lnTo>
                  <a:pt x="1774700" y="6202"/>
                </a:lnTo>
                <a:lnTo>
                  <a:pt x="1727306" y="2769"/>
                </a:lnTo>
                <a:lnTo>
                  <a:pt x="1679546" y="695"/>
                </a:lnTo>
                <a:lnTo>
                  <a:pt x="1631441" y="0"/>
                </a:lnTo>
                <a:close/>
              </a:path>
            </a:pathLst>
          </a:custGeom>
          <a:solidFill>
            <a:srgbClr val="2FBC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795324" y="7717281"/>
            <a:ext cx="2958465" cy="126873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478790" marR="5080" indent="-466725">
              <a:lnSpc>
                <a:spcPts val="4990"/>
              </a:lnSpc>
              <a:spcBef>
                <a:spcPts val="5"/>
              </a:spcBef>
            </a:pPr>
            <a:r>
              <a:rPr dirty="0" sz="4000" spc="-10" b="1">
                <a:solidFill>
                  <a:srgbClr val="125289"/>
                </a:solidFill>
                <a:latin typeface="Arial"/>
                <a:cs typeface="Arial"/>
              </a:rPr>
              <a:t>PRINCÍPIOS UNDIME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95091" y="0"/>
            <a:ext cx="2692907" cy="10286999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997964" y="271272"/>
            <a:ext cx="13274040" cy="9310370"/>
            <a:chOff x="1997964" y="271272"/>
            <a:chExt cx="13274040" cy="931037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35367" y="696468"/>
              <a:ext cx="7641335" cy="888492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641592" y="696468"/>
              <a:ext cx="8630920" cy="1381125"/>
            </a:xfrm>
            <a:custGeom>
              <a:avLst/>
              <a:gdLst/>
              <a:ahLst/>
              <a:cxnLst/>
              <a:rect l="l" t="t" r="r" b="b"/>
              <a:pathLst>
                <a:path w="8630919" h="1381125">
                  <a:moveTo>
                    <a:pt x="8131936" y="0"/>
                  </a:moveTo>
                  <a:lnTo>
                    <a:pt x="498475" y="0"/>
                  </a:lnTo>
                  <a:lnTo>
                    <a:pt x="457553" y="2288"/>
                  </a:lnTo>
                  <a:lnTo>
                    <a:pt x="417549" y="9037"/>
                  </a:lnTo>
                  <a:lnTo>
                    <a:pt x="378591" y="20068"/>
                  </a:lnTo>
                  <a:lnTo>
                    <a:pt x="340807" y="35205"/>
                  </a:lnTo>
                  <a:lnTo>
                    <a:pt x="304323" y="54270"/>
                  </a:lnTo>
                  <a:lnTo>
                    <a:pt x="269269" y="77087"/>
                  </a:lnTo>
                  <a:lnTo>
                    <a:pt x="235771" y="103478"/>
                  </a:lnTo>
                  <a:lnTo>
                    <a:pt x="203956" y="133266"/>
                  </a:lnTo>
                  <a:lnTo>
                    <a:pt x="173954" y="166275"/>
                  </a:lnTo>
                  <a:lnTo>
                    <a:pt x="145891" y="202326"/>
                  </a:lnTo>
                  <a:lnTo>
                    <a:pt x="119894" y="241244"/>
                  </a:lnTo>
                  <a:lnTo>
                    <a:pt x="96093" y="282851"/>
                  </a:lnTo>
                  <a:lnTo>
                    <a:pt x="74613" y="326970"/>
                  </a:lnTo>
                  <a:lnTo>
                    <a:pt x="55584" y="373423"/>
                  </a:lnTo>
                  <a:lnTo>
                    <a:pt x="39131" y="422034"/>
                  </a:lnTo>
                  <a:lnTo>
                    <a:pt x="25384" y="472626"/>
                  </a:lnTo>
                  <a:lnTo>
                    <a:pt x="14470" y="525022"/>
                  </a:lnTo>
                  <a:lnTo>
                    <a:pt x="6516" y="579044"/>
                  </a:lnTo>
                  <a:lnTo>
                    <a:pt x="1650" y="634516"/>
                  </a:lnTo>
                  <a:lnTo>
                    <a:pt x="0" y="691260"/>
                  </a:lnTo>
                  <a:lnTo>
                    <a:pt x="1650" y="747751"/>
                  </a:lnTo>
                  <a:lnTo>
                    <a:pt x="6516" y="802995"/>
                  </a:lnTo>
                  <a:lnTo>
                    <a:pt x="14470" y="856813"/>
                  </a:lnTo>
                  <a:lnTo>
                    <a:pt x="25384" y="909027"/>
                  </a:lnTo>
                  <a:lnTo>
                    <a:pt x="39131" y="959459"/>
                  </a:lnTo>
                  <a:lnTo>
                    <a:pt x="55584" y="1007930"/>
                  </a:lnTo>
                  <a:lnTo>
                    <a:pt x="74613" y="1054262"/>
                  </a:lnTo>
                  <a:lnTo>
                    <a:pt x="96093" y="1098276"/>
                  </a:lnTo>
                  <a:lnTo>
                    <a:pt x="119894" y="1139795"/>
                  </a:lnTo>
                  <a:lnTo>
                    <a:pt x="145891" y="1178639"/>
                  </a:lnTo>
                  <a:lnTo>
                    <a:pt x="173954" y="1214630"/>
                  </a:lnTo>
                  <a:lnTo>
                    <a:pt x="203956" y="1247591"/>
                  </a:lnTo>
                  <a:lnTo>
                    <a:pt x="235771" y="1277341"/>
                  </a:lnTo>
                  <a:lnTo>
                    <a:pt x="269269" y="1303704"/>
                  </a:lnTo>
                  <a:lnTo>
                    <a:pt x="304323" y="1326501"/>
                  </a:lnTo>
                  <a:lnTo>
                    <a:pt x="340807" y="1345552"/>
                  </a:lnTo>
                  <a:lnTo>
                    <a:pt x="378591" y="1360681"/>
                  </a:lnTo>
                  <a:lnTo>
                    <a:pt x="417549" y="1371708"/>
                  </a:lnTo>
                  <a:lnTo>
                    <a:pt x="457553" y="1378455"/>
                  </a:lnTo>
                  <a:lnTo>
                    <a:pt x="498475" y="1380743"/>
                  </a:lnTo>
                  <a:lnTo>
                    <a:pt x="8131936" y="1380743"/>
                  </a:lnTo>
                  <a:lnTo>
                    <a:pt x="8172696" y="1378455"/>
                  </a:lnTo>
                  <a:lnTo>
                    <a:pt x="8212554" y="1371708"/>
                  </a:lnTo>
                  <a:lnTo>
                    <a:pt x="8251383" y="1360681"/>
                  </a:lnTo>
                  <a:lnTo>
                    <a:pt x="8289056" y="1345552"/>
                  </a:lnTo>
                  <a:lnTo>
                    <a:pt x="8325445" y="1326501"/>
                  </a:lnTo>
                  <a:lnTo>
                    <a:pt x="8360422" y="1303704"/>
                  </a:lnTo>
                  <a:lnTo>
                    <a:pt x="8393860" y="1277341"/>
                  </a:lnTo>
                  <a:lnTo>
                    <a:pt x="8425632" y="1247591"/>
                  </a:lnTo>
                  <a:lnTo>
                    <a:pt x="8455608" y="1214630"/>
                  </a:lnTo>
                  <a:lnTo>
                    <a:pt x="8483663" y="1178639"/>
                  </a:lnTo>
                  <a:lnTo>
                    <a:pt x="8509668" y="1139795"/>
                  </a:lnTo>
                  <a:lnTo>
                    <a:pt x="8533495" y="1098276"/>
                  </a:lnTo>
                  <a:lnTo>
                    <a:pt x="8555018" y="1054262"/>
                  </a:lnTo>
                  <a:lnTo>
                    <a:pt x="8574107" y="1007930"/>
                  </a:lnTo>
                  <a:lnTo>
                    <a:pt x="8590637" y="959459"/>
                  </a:lnTo>
                  <a:lnTo>
                    <a:pt x="8604478" y="909027"/>
                  </a:lnTo>
                  <a:lnTo>
                    <a:pt x="8615504" y="856813"/>
                  </a:lnTo>
                  <a:lnTo>
                    <a:pt x="8623587" y="802995"/>
                  </a:lnTo>
                  <a:lnTo>
                    <a:pt x="8628598" y="747751"/>
                  </a:lnTo>
                  <a:lnTo>
                    <a:pt x="8630412" y="691260"/>
                  </a:lnTo>
                  <a:lnTo>
                    <a:pt x="8628761" y="634516"/>
                  </a:lnTo>
                  <a:lnTo>
                    <a:pt x="8623895" y="579044"/>
                  </a:lnTo>
                  <a:lnTo>
                    <a:pt x="8615941" y="525022"/>
                  </a:lnTo>
                  <a:lnTo>
                    <a:pt x="8605027" y="472626"/>
                  </a:lnTo>
                  <a:lnTo>
                    <a:pt x="8591280" y="422034"/>
                  </a:lnTo>
                  <a:lnTo>
                    <a:pt x="8574827" y="373423"/>
                  </a:lnTo>
                  <a:lnTo>
                    <a:pt x="8555798" y="326970"/>
                  </a:lnTo>
                  <a:lnTo>
                    <a:pt x="8534318" y="282851"/>
                  </a:lnTo>
                  <a:lnTo>
                    <a:pt x="8510517" y="241244"/>
                  </a:lnTo>
                  <a:lnTo>
                    <a:pt x="8484520" y="202326"/>
                  </a:lnTo>
                  <a:lnTo>
                    <a:pt x="8456457" y="166275"/>
                  </a:lnTo>
                  <a:lnTo>
                    <a:pt x="8426455" y="133266"/>
                  </a:lnTo>
                  <a:lnTo>
                    <a:pt x="8394640" y="103478"/>
                  </a:lnTo>
                  <a:lnTo>
                    <a:pt x="8361142" y="77087"/>
                  </a:lnTo>
                  <a:lnTo>
                    <a:pt x="8326088" y="54270"/>
                  </a:lnTo>
                  <a:lnTo>
                    <a:pt x="8289604" y="35205"/>
                  </a:lnTo>
                  <a:lnTo>
                    <a:pt x="8251820" y="20068"/>
                  </a:lnTo>
                  <a:lnTo>
                    <a:pt x="8212862" y="9037"/>
                  </a:lnTo>
                  <a:lnTo>
                    <a:pt x="8172858" y="2288"/>
                  </a:lnTo>
                  <a:lnTo>
                    <a:pt x="8131936" y="0"/>
                  </a:lnTo>
                  <a:close/>
                </a:path>
              </a:pathLst>
            </a:custGeom>
            <a:solidFill>
              <a:srgbClr val="1252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064764" y="7383779"/>
              <a:ext cx="5988050" cy="509270"/>
            </a:xfrm>
            <a:custGeom>
              <a:avLst/>
              <a:gdLst/>
              <a:ahLst/>
              <a:cxnLst/>
              <a:rect l="l" t="t" r="r" b="b"/>
              <a:pathLst>
                <a:path w="5988050" h="509270">
                  <a:moveTo>
                    <a:pt x="5731383" y="0"/>
                  </a:moveTo>
                  <a:lnTo>
                    <a:pt x="5685662" y="4097"/>
                  </a:lnTo>
                  <a:lnTo>
                    <a:pt x="5642673" y="15898"/>
                  </a:lnTo>
                  <a:lnTo>
                    <a:pt x="5603090" y="34665"/>
                  </a:lnTo>
                  <a:lnTo>
                    <a:pt x="5567584" y="59658"/>
                  </a:lnTo>
                  <a:lnTo>
                    <a:pt x="5536829" y="90140"/>
                  </a:lnTo>
                  <a:lnTo>
                    <a:pt x="5511498" y="125372"/>
                  </a:lnTo>
                  <a:lnTo>
                    <a:pt x="5492262" y="164617"/>
                  </a:lnTo>
                  <a:lnTo>
                    <a:pt x="5479795" y="207137"/>
                  </a:lnTo>
                  <a:lnTo>
                    <a:pt x="0" y="207137"/>
                  </a:lnTo>
                  <a:lnTo>
                    <a:pt x="0" y="301879"/>
                  </a:lnTo>
                  <a:lnTo>
                    <a:pt x="5481320" y="301879"/>
                  </a:lnTo>
                  <a:lnTo>
                    <a:pt x="5493349" y="344835"/>
                  </a:lnTo>
                  <a:lnTo>
                    <a:pt x="5512381" y="384286"/>
                  </a:lnTo>
                  <a:lnTo>
                    <a:pt x="5537690" y="419545"/>
                  </a:lnTo>
                  <a:lnTo>
                    <a:pt x="5568553" y="449929"/>
                  </a:lnTo>
                  <a:lnTo>
                    <a:pt x="5604243" y="474752"/>
                  </a:lnTo>
                  <a:lnTo>
                    <a:pt x="5644036" y="493331"/>
                  </a:lnTo>
                  <a:lnTo>
                    <a:pt x="5687208" y="504980"/>
                  </a:lnTo>
                  <a:lnTo>
                    <a:pt x="5733034" y="509016"/>
                  </a:lnTo>
                  <a:lnTo>
                    <a:pt x="5778865" y="504920"/>
                  </a:lnTo>
                  <a:lnTo>
                    <a:pt x="5821985" y="493111"/>
                  </a:lnTo>
                  <a:lnTo>
                    <a:pt x="5861680" y="474302"/>
                  </a:lnTo>
                  <a:lnTo>
                    <a:pt x="5897232" y="449209"/>
                  </a:lnTo>
                  <a:lnTo>
                    <a:pt x="5927925" y="418548"/>
                  </a:lnTo>
                  <a:lnTo>
                    <a:pt x="5953045" y="383032"/>
                  </a:lnTo>
                  <a:lnTo>
                    <a:pt x="5971873" y="343376"/>
                  </a:lnTo>
                  <a:lnTo>
                    <a:pt x="5983696" y="300296"/>
                  </a:lnTo>
                  <a:lnTo>
                    <a:pt x="5987795" y="254508"/>
                  </a:lnTo>
                  <a:lnTo>
                    <a:pt x="5983693" y="208719"/>
                  </a:lnTo>
                  <a:lnTo>
                    <a:pt x="5971855" y="165639"/>
                  </a:lnTo>
                  <a:lnTo>
                    <a:pt x="5952983" y="125984"/>
                  </a:lnTo>
                  <a:lnTo>
                    <a:pt x="5927780" y="90467"/>
                  </a:lnTo>
                  <a:lnTo>
                    <a:pt x="5896949" y="59806"/>
                  </a:lnTo>
                  <a:lnTo>
                    <a:pt x="5861191" y="34713"/>
                  </a:lnTo>
                  <a:lnTo>
                    <a:pt x="5821209" y="15904"/>
                  </a:lnTo>
                  <a:lnTo>
                    <a:pt x="5777705" y="4095"/>
                  </a:lnTo>
                  <a:lnTo>
                    <a:pt x="5731383" y="0"/>
                  </a:lnTo>
                  <a:close/>
                </a:path>
              </a:pathLst>
            </a:custGeom>
            <a:solidFill>
              <a:srgbClr val="F8A6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8468867" y="6888479"/>
              <a:ext cx="4974590" cy="1381125"/>
            </a:xfrm>
            <a:custGeom>
              <a:avLst/>
              <a:gdLst/>
              <a:ahLst/>
              <a:cxnLst/>
              <a:rect l="l" t="t" r="r" b="b"/>
              <a:pathLst>
                <a:path w="4974590" h="1381125">
                  <a:moveTo>
                    <a:pt x="4475987" y="0"/>
                  </a:moveTo>
                  <a:lnTo>
                    <a:pt x="498348" y="0"/>
                  </a:lnTo>
                  <a:lnTo>
                    <a:pt x="457444" y="2288"/>
                  </a:lnTo>
                  <a:lnTo>
                    <a:pt x="417456" y="9037"/>
                  </a:lnTo>
                  <a:lnTo>
                    <a:pt x="378513" y="20068"/>
                  </a:lnTo>
                  <a:lnTo>
                    <a:pt x="340742" y="35205"/>
                  </a:lnTo>
                  <a:lnTo>
                    <a:pt x="304270" y="54270"/>
                  </a:lnTo>
                  <a:lnTo>
                    <a:pt x="269225" y="77087"/>
                  </a:lnTo>
                  <a:lnTo>
                    <a:pt x="235736" y="103478"/>
                  </a:lnTo>
                  <a:lnTo>
                    <a:pt x="203929" y="133266"/>
                  </a:lnTo>
                  <a:lnTo>
                    <a:pt x="173933" y="166275"/>
                  </a:lnTo>
                  <a:lnTo>
                    <a:pt x="145875" y="202326"/>
                  </a:lnTo>
                  <a:lnTo>
                    <a:pt x="119883" y="241244"/>
                  </a:lnTo>
                  <a:lnTo>
                    <a:pt x="96085" y="282851"/>
                  </a:lnTo>
                  <a:lnTo>
                    <a:pt x="74608" y="326970"/>
                  </a:lnTo>
                  <a:lnTo>
                    <a:pt x="55580" y="373423"/>
                  </a:lnTo>
                  <a:lnTo>
                    <a:pt x="39129" y="422034"/>
                  </a:lnTo>
                  <a:lnTo>
                    <a:pt x="25383" y="472626"/>
                  </a:lnTo>
                  <a:lnTo>
                    <a:pt x="14469" y="525022"/>
                  </a:lnTo>
                  <a:lnTo>
                    <a:pt x="6516" y="579044"/>
                  </a:lnTo>
                  <a:lnTo>
                    <a:pt x="1650" y="634516"/>
                  </a:lnTo>
                  <a:lnTo>
                    <a:pt x="0" y="691261"/>
                  </a:lnTo>
                  <a:lnTo>
                    <a:pt x="1650" y="747751"/>
                  </a:lnTo>
                  <a:lnTo>
                    <a:pt x="6516" y="802995"/>
                  </a:lnTo>
                  <a:lnTo>
                    <a:pt x="14469" y="856813"/>
                  </a:lnTo>
                  <a:lnTo>
                    <a:pt x="25383" y="909027"/>
                  </a:lnTo>
                  <a:lnTo>
                    <a:pt x="39129" y="959459"/>
                  </a:lnTo>
                  <a:lnTo>
                    <a:pt x="55580" y="1007930"/>
                  </a:lnTo>
                  <a:lnTo>
                    <a:pt x="74608" y="1054262"/>
                  </a:lnTo>
                  <a:lnTo>
                    <a:pt x="96085" y="1098276"/>
                  </a:lnTo>
                  <a:lnTo>
                    <a:pt x="119883" y="1139795"/>
                  </a:lnTo>
                  <a:lnTo>
                    <a:pt x="145875" y="1178639"/>
                  </a:lnTo>
                  <a:lnTo>
                    <a:pt x="173933" y="1214630"/>
                  </a:lnTo>
                  <a:lnTo>
                    <a:pt x="203929" y="1247591"/>
                  </a:lnTo>
                  <a:lnTo>
                    <a:pt x="235736" y="1277341"/>
                  </a:lnTo>
                  <a:lnTo>
                    <a:pt x="269225" y="1303704"/>
                  </a:lnTo>
                  <a:lnTo>
                    <a:pt x="304270" y="1326501"/>
                  </a:lnTo>
                  <a:lnTo>
                    <a:pt x="340742" y="1345552"/>
                  </a:lnTo>
                  <a:lnTo>
                    <a:pt x="378513" y="1360681"/>
                  </a:lnTo>
                  <a:lnTo>
                    <a:pt x="417456" y="1371708"/>
                  </a:lnTo>
                  <a:lnTo>
                    <a:pt x="457444" y="1378455"/>
                  </a:lnTo>
                  <a:lnTo>
                    <a:pt x="498348" y="1380744"/>
                  </a:lnTo>
                  <a:lnTo>
                    <a:pt x="4475987" y="1380744"/>
                  </a:lnTo>
                  <a:lnTo>
                    <a:pt x="4516728" y="1378455"/>
                  </a:lnTo>
                  <a:lnTo>
                    <a:pt x="4556570" y="1371708"/>
                  </a:lnTo>
                  <a:lnTo>
                    <a:pt x="4595385" y="1360681"/>
                  </a:lnTo>
                  <a:lnTo>
                    <a:pt x="4633045" y="1345552"/>
                  </a:lnTo>
                  <a:lnTo>
                    <a:pt x="4669422" y="1326501"/>
                  </a:lnTo>
                  <a:lnTo>
                    <a:pt x="4704390" y="1303704"/>
                  </a:lnTo>
                  <a:lnTo>
                    <a:pt x="4737819" y="1277341"/>
                  </a:lnTo>
                  <a:lnTo>
                    <a:pt x="4769583" y="1247591"/>
                  </a:lnTo>
                  <a:lnTo>
                    <a:pt x="4799554" y="1214630"/>
                  </a:lnTo>
                  <a:lnTo>
                    <a:pt x="4827603" y="1178639"/>
                  </a:lnTo>
                  <a:lnTo>
                    <a:pt x="4853603" y="1139795"/>
                  </a:lnTo>
                  <a:lnTo>
                    <a:pt x="4877427" y="1098276"/>
                  </a:lnTo>
                  <a:lnTo>
                    <a:pt x="4898947" y="1054262"/>
                  </a:lnTo>
                  <a:lnTo>
                    <a:pt x="4918035" y="1007930"/>
                  </a:lnTo>
                  <a:lnTo>
                    <a:pt x="4934563" y="959459"/>
                  </a:lnTo>
                  <a:lnTo>
                    <a:pt x="4948403" y="909027"/>
                  </a:lnTo>
                  <a:lnTo>
                    <a:pt x="4959428" y="856813"/>
                  </a:lnTo>
                  <a:lnTo>
                    <a:pt x="4967511" y="802995"/>
                  </a:lnTo>
                  <a:lnTo>
                    <a:pt x="4972522" y="747751"/>
                  </a:lnTo>
                  <a:lnTo>
                    <a:pt x="4974335" y="691261"/>
                  </a:lnTo>
                  <a:lnTo>
                    <a:pt x="4972685" y="634516"/>
                  </a:lnTo>
                  <a:lnTo>
                    <a:pt x="4967819" y="579044"/>
                  </a:lnTo>
                  <a:lnTo>
                    <a:pt x="4959866" y="525022"/>
                  </a:lnTo>
                  <a:lnTo>
                    <a:pt x="4948952" y="472626"/>
                  </a:lnTo>
                  <a:lnTo>
                    <a:pt x="4935206" y="422034"/>
                  </a:lnTo>
                  <a:lnTo>
                    <a:pt x="4918755" y="373423"/>
                  </a:lnTo>
                  <a:lnTo>
                    <a:pt x="4899727" y="326970"/>
                  </a:lnTo>
                  <a:lnTo>
                    <a:pt x="4878250" y="282851"/>
                  </a:lnTo>
                  <a:lnTo>
                    <a:pt x="4854452" y="241244"/>
                  </a:lnTo>
                  <a:lnTo>
                    <a:pt x="4828460" y="202326"/>
                  </a:lnTo>
                  <a:lnTo>
                    <a:pt x="4800402" y="166275"/>
                  </a:lnTo>
                  <a:lnTo>
                    <a:pt x="4770406" y="133266"/>
                  </a:lnTo>
                  <a:lnTo>
                    <a:pt x="4738599" y="103478"/>
                  </a:lnTo>
                  <a:lnTo>
                    <a:pt x="4705110" y="77087"/>
                  </a:lnTo>
                  <a:lnTo>
                    <a:pt x="4670065" y="54270"/>
                  </a:lnTo>
                  <a:lnTo>
                    <a:pt x="4633593" y="35205"/>
                  </a:lnTo>
                  <a:lnTo>
                    <a:pt x="4595822" y="20068"/>
                  </a:lnTo>
                  <a:lnTo>
                    <a:pt x="4556879" y="9037"/>
                  </a:lnTo>
                  <a:lnTo>
                    <a:pt x="4516891" y="2288"/>
                  </a:lnTo>
                  <a:lnTo>
                    <a:pt x="4475987" y="0"/>
                  </a:lnTo>
                  <a:close/>
                </a:path>
              </a:pathLst>
            </a:custGeom>
            <a:solidFill>
              <a:srgbClr val="85EA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816596" y="4823460"/>
              <a:ext cx="6280785" cy="1381125"/>
            </a:xfrm>
            <a:custGeom>
              <a:avLst/>
              <a:gdLst/>
              <a:ahLst/>
              <a:cxnLst/>
              <a:rect l="l" t="t" r="r" b="b"/>
              <a:pathLst>
                <a:path w="6280784" h="1381125">
                  <a:moveTo>
                    <a:pt x="5782056" y="0"/>
                  </a:moveTo>
                  <a:lnTo>
                    <a:pt x="498348" y="0"/>
                  </a:lnTo>
                  <a:lnTo>
                    <a:pt x="457444" y="2288"/>
                  </a:lnTo>
                  <a:lnTo>
                    <a:pt x="417456" y="9037"/>
                  </a:lnTo>
                  <a:lnTo>
                    <a:pt x="378513" y="20068"/>
                  </a:lnTo>
                  <a:lnTo>
                    <a:pt x="340742" y="35205"/>
                  </a:lnTo>
                  <a:lnTo>
                    <a:pt x="304270" y="54270"/>
                  </a:lnTo>
                  <a:lnTo>
                    <a:pt x="269225" y="77087"/>
                  </a:lnTo>
                  <a:lnTo>
                    <a:pt x="235736" y="103478"/>
                  </a:lnTo>
                  <a:lnTo>
                    <a:pt x="203929" y="133266"/>
                  </a:lnTo>
                  <a:lnTo>
                    <a:pt x="173933" y="166275"/>
                  </a:lnTo>
                  <a:lnTo>
                    <a:pt x="145875" y="202326"/>
                  </a:lnTo>
                  <a:lnTo>
                    <a:pt x="119883" y="241244"/>
                  </a:lnTo>
                  <a:lnTo>
                    <a:pt x="96085" y="282851"/>
                  </a:lnTo>
                  <a:lnTo>
                    <a:pt x="74608" y="326970"/>
                  </a:lnTo>
                  <a:lnTo>
                    <a:pt x="55580" y="373423"/>
                  </a:lnTo>
                  <a:lnTo>
                    <a:pt x="39129" y="422034"/>
                  </a:lnTo>
                  <a:lnTo>
                    <a:pt x="25383" y="472626"/>
                  </a:lnTo>
                  <a:lnTo>
                    <a:pt x="14469" y="525022"/>
                  </a:lnTo>
                  <a:lnTo>
                    <a:pt x="6516" y="579044"/>
                  </a:lnTo>
                  <a:lnTo>
                    <a:pt x="1650" y="634516"/>
                  </a:lnTo>
                  <a:lnTo>
                    <a:pt x="0" y="691261"/>
                  </a:lnTo>
                  <a:lnTo>
                    <a:pt x="1650" y="747751"/>
                  </a:lnTo>
                  <a:lnTo>
                    <a:pt x="6516" y="802995"/>
                  </a:lnTo>
                  <a:lnTo>
                    <a:pt x="14469" y="856813"/>
                  </a:lnTo>
                  <a:lnTo>
                    <a:pt x="25383" y="909027"/>
                  </a:lnTo>
                  <a:lnTo>
                    <a:pt x="39129" y="959459"/>
                  </a:lnTo>
                  <a:lnTo>
                    <a:pt x="55580" y="1007930"/>
                  </a:lnTo>
                  <a:lnTo>
                    <a:pt x="74608" y="1054262"/>
                  </a:lnTo>
                  <a:lnTo>
                    <a:pt x="96085" y="1098276"/>
                  </a:lnTo>
                  <a:lnTo>
                    <a:pt x="119883" y="1139795"/>
                  </a:lnTo>
                  <a:lnTo>
                    <a:pt x="145875" y="1178639"/>
                  </a:lnTo>
                  <a:lnTo>
                    <a:pt x="173933" y="1214630"/>
                  </a:lnTo>
                  <a:lnTo>
                    <a:pt x="203929" y="1247591"/>
                  </a:lnTo>
                  <a:lnTo>
                    <a:pt x="235736" y="1277341"/>
                  </a:lnTo>
                  <a:lnTo>
                    <a:pt x="269225" y="1303704"/>
                  </a:lnTo>
                  <a:lnTo>
                    <a:pt x="304270" y="1326501"/>
                  </a:lnTo>
                  <a:lnTo>
                    <a:pt x="340742" y="1345552"/>
                  </a:lnTo>
                  <a:lnTo>
                    <a:pt x="378513" y="1360681"/>
                  </a:lnTo>
                  <a:lnTo>
                    <a:pt x="417456" y="1371708"/>
                  </a:lnTo>
                  <a:lnTo>
                    <a:pt x="457444" y="1378455"/>
                  </a:lnTo>
                  <a:lnTo>
                    <a:pt x="498348" y="1380743"/>
                  </a:lnTo>
                  <a:lnTo>
                    <a:pt x="5782056" y="1380743"/>
                  </a:lnTo>
                  <a:lnTo>
                    <a:pt x="5822796" y="1378455"/>
                  </a:lnTo>
                  <a:lnTo>
                    <a:pt x="5862638" y="1371708"/>
                  </a:lnTo>
                  <a:lnTo>
                    <a:pt x="5901453" y="1360681"/>
                  </a:lnTo>
                  <a:lnTo>
                    <a:pt x="5939113" y="1345552"/>
                  </a:lnTo>
                  <a:lnTo>
                    <a:pt x="5975490" y="1326501"/>
                  </a:lnTo>
                  <a:lnTo>
                    <a:pt x="6010458" y="1303704"/>
                  </a:lnTo>
                  <a:lnTo>
                    <a:pt x="6043887" y="1277341"/>
                  </a:lnTo>
                  <a:lnTo>
                    <a:pt x="6075651" y="1247591"/>
                  </a:lnTo>
                  <a:lnTo>
                    <a:pt x="6105622" y="1214630"/>
                  </a:lnTo>
                  <a:lnTo>
                    <a:pt x="6133671" y="1178639"/>
                  </a:lnTo>
                  <a:lnTo>
                    <a:pt x="6159671" y="1139795"/>
                  </a:lnTo>
                  <a:lnTo>
                    <a:pt x="6183495" y="1098276"/>
                  </a:lnTo>
                  <a:lnTo>
                    <a:pt x="6205015" y="1054262"/>
                  </a:lnTo>
                  <a:lnTo>
                    <a:pt x="6224103" y="1007930"/>
                  </a:lnTo>
                  <a:lnTo>
                    <a:pt x="6240631" y="959459"/>
                  </a:lnTo>
                  <a:lnTo>
                    <a:pt x="6254471" y="909027"/>
                  </a:lnTo>
                  <a:lnTo>
                    <a:pt x="6265496" y="856813"/>
                  </a:lnTo>
                  <a:lnTo>
                    <a:pt x="6273579" y="802995"/>
                  </a:lnTo>
                  <a:lnTo>
                    <a:pt x="6278590" y="747751"/>
                  </a:lnTo>
                  <a:lnTo>
                    <a:pt x="6280404" y="691261"/>
                  </a:lnTo>
                  <a:lnTo>
                    <a:pt x="6278753" y="634516"/>
                  </a:lnTo>
                  <a:lnTo>
                    <a:pt x="6273887" y="579044"/>
                  </a:lnTo>
                  <a:lnTo>
                    <a:pt x="6265934" y="525022"/>
                  </a:lnTo>
                  <a:lnTo>
                    <a:pt x="6255020" y="472626"/>
                  </a:lnTo>
                  <a:lnTo>
                    <a:pt x="6241274" y="422034"/>
                  </a:lnTo>
                  <a:lnTo>
                    <a:pt x="6224823" y="373423"/>
                  </a:lnTo>
                  <a:lnTo>
                    <a:pt x="6205795" y="326970"/>
                  </a:lnTo>
                  <a:lnTo>
                    <a:pt x="6184318" y="282851"/>
                  </a:lnTo>
                  <a:lnTo>
                    <a:pt x="6160520" y="241244"/>
                  </a:lnTo>
                  <a:lnTo>
                    <a:pt x="6134528" y="202326"/>
                  </a:lnTo>
                  <a:lnTo>
                    <a:pt x="6106470" y="166275"/>
                  </a:lnTo>
                  <a:lnTo>
                    <a:pt x="6076474" y="133266"/>
                  </a:lnTo>
                  <a:lnTo>
                    <a:pt x="6044667" y="103478"/>
                  </a:lnTo>
                  <a:lnTo>
                    <a:pt x="6011178" y="77087"/>
                  </a:lnTo>
                  <a:lnTo>
                    <a:pt x="5976133" y="54270"/>
                  </a:lnTo>
                  <a:lnTo>
                    <a:pt x="5939661" y="35205"/>
                  </a:lnTo>
                  <a:lnTo>
                    <a:pt x="5901890" y="20068"/>
                  </a:lnTo>
                  <a:lnTo>
                    <a:pt x="5862947" y="9037"/>
                  </a:lnTo>
                  <a:lnTo>
                    <a:pt x="5822959" y="2288"/>
                  </a:lnTo>
                  <a:lnTo>
                    <a:pt x="5782056" y="0"/>
                  </a:lnTo>
                  <a:close/>
                </a:path>
              </a:pathLst>
            </a:custGeom>
            <a:solidFill>
              <a:srgbClr val="43C3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258811" y="2759964"/>
              <a:ext cx="7396480" cy="1381125"/>
            </a:xfrm>
            <a:custGeom>
              <a:avLst/>
              <a:gdLst/>
              <a:ahLst/>
              <a:cxnLst/>
              <a:rect l="l" t="t" r="r" b="b"/>
              <a:pathLst>
                <a:path w="7396480" h="1381125">
                  <a:moveTo>
                    <a:pt x="6897624" y="0"/>
                  </a:moveTo>
                  <a:lnTo>
                    <a:pt x="498348" y="0"/>
                  </a:lnTo>
                  <a:lnTo>
                    <a:pt x="457444" y="2288"/>
                  </a:lnTo>
                  <a:lnTo>
                    <a:pt x="417456" y="9037"/>
                  </a:lnTo>
                  <a:lnTo>
                    <a:pt x="378513" y="20068"/>
                  </a:lnTo>
                  <a:lnTo>
                    <a:pt x="340742" y="35205"/>
                  </a:lnTo>
                  <a:lnTo>
                    <a:pt x="304270" y="54270"/>
                  </a:lnTo>
                  <a:lnTo>
                    <a:pt x="269225" y="77087"/>
                  </a:lnTo>
                  <a:lnTo>
                    <a:pt x="235736" y="103478"/>
                  </a:lnTo>
                  <a:lnTo>
                    <a:pt x="203929" y="133266"/>
                  </a:lnTo>
                  <a:lnTo>
                    <a:pt x="173933" y="166275"/>
                  </a:lnTo>
                  <a:lnTo>
                    <a:pt x="145875" y="202326"/>
                  </a:lnTo>
                  <a:lnTo>
                    <a:pt x="119883" y="241244"/>
                  </a:lnTo>
                  <a:lnTo>
                    <a:pt x="96085" y="282851"/>
                  </a:lnTo>
                  <a:lnTo>
                    <a:pt x="74608" y="326970"/>
                  </a:lnTo>
                  <a:lnTo>
                    <a:pt x="55580" y="373423"/>
                  </a:lnTo>
                  <a:lnTo>
                    <a:pt x="39129" y="422034"/>
                  </a:lnTo>
                  <a:lnTo>
                    <a:pt x="25383" y="472626"/>
                  </a:lnTo>
                  <a:lnTo>
                    <a:pt x="14469" y="525022"/>
                  </a:lnTo>
                  <a:lnTo>
                    <a:pt x="6516" y="579044"/>
                  </a:lnTo>
                  <a:lnTo>
                    <a:pt x="1650" y="634516"/>
                  </a:lnTo>
                  <a:lnTo>
                    <a:pt x="0" y="691260"/>
                  </a:lnTo>
                  <a:lnTo>
                    <a:pt x="1650" y="747751"/>
                  </a:lnTo>
                  <a:lnTo>
                    <a:pt x="6516" y="802995"/>
                  </a:lnTo>
                  <a:lnTo>
                    <a:pt x="14469" y="856813"/>
                  </a:lnTo>
                  <a:lnTo>
                    <a:pt x="25383" y="909027"/>
                  </a:lnTo>
                  <a:lnTo>
                    <a:pt x="39129" y="959459"/>
                  </a:lnTo>
                  <a:lnTo>
                    <a:pt x="55580" y="1007930"/>
                  </a:lnTo>
                  <a:lnTo>
                    <a:pt x="74608" y="1054262"/>
                  </a:lnTo>
                  <a:lnTo>
                    <a:pt x="96085" y="1098276"/>
                  </a:lnTo>
                  <a:lnTo>
                    <a:pt x="119883" y="1139795"/>
                  </a:lnTo>
                  <a:lnTo>
                    <a:pt x="145875" y="1178639"/>
                  </a:lnTo>
                  <a:lnTo>
                    <a:pt x="173933" y="1214630"/>
                  </a:lnTo>
                  <a:lnTo>
                    <a:pt x="203929" y="1247591"/>
                  </a:lnTo>
                  <a:lnTo>
                    <a:pt x="235736" y="1277341"/>
                  </a:lnTo>
                  <a:lnTo>
                    <a:pt x="269225" y="1303704"/>
                  </a:lnTo>
                  <a:lnTo>
                    <a:pt x="304270" y="1326501"/>
                  </a:lnTo>
                  <a:lnTo>
                    <a:pt x="340742" y="1345552"/>
                  </a:lnTo>
                  <a:lnTo>
                    <a:pt x="378513" y="1360681"/>
                  </a:lnTo>
                  <a:lnTo>
                    <a:pt x="417456" y="1371708"/>
                  </a:lnTo>
                  <a:lnTo>
                    <a:pt x="457444" y="1378455"/>
                  </a:lnTo>
                  <a:lnTo>
                    <a:pt x="498348" y="1380743"/>
                  </a:lnTo>
                  <a:lnTo>
                    <a:pt x="6897624" y="1380743"/>
                  </a:lnTo>
                  <a:lnTo>
                    <a:pt x="6938364" y="1378455"/>
                  </a:lnTo>
                  <a:lnTo>
                    <a:pt x="6978206" y="1371708"/>
                  </a:lnTo>
                  <a:lnTo>
                    <a:pt x="7017021" y="1360681"/>
                  </a:lnTo>
                  <a:lnTo>
                    <a:pt x="7054681" y="1345552"/>
                  </a:lnTo>
                  <a:lnTo>
                    <a:pt x="7091058" y="1326501"/>
                  </a:lnTo>
                  <a:lnTo>
                    <a:pt x="7126026" y="1303704"/>
                  </a:lnTo>
                  <a:lnTo>
                    <a:pt x="7159455" y="1277341"/>
                  </a:lnTo>
                  <a:lnTo>
                    <a:pt x="7191219" y="1247591"/>
                  </a:lnTo>
                  <a:lnTo>
                    <a:pt x="7221190" y="1214630"/>
                  </a:lnTo>
                  <a:lnTo>
                    <a:pt x="7249239" y="1178639"/>
                  </a:lnTo>
                  <a:lnTo>
                    <a:pt x="7275239" y="1139795"/>
                  </a:lnTo>
                  <a:lnTo>
                    <a:pt x="7299063" y="1098276"/>
                  </a:lnTo>
                  <a:lnTo>
                    <a:pt x="7320583" y="1054262"/>
                  </a:lnTo>
                  <a:lnTo>
                    <a:pt x="7339671" y="1007930"/>
                  </a:lnTo>
                  <a:lnTo>
                    <a:pt x="7356199" y="959459"/>
                  </a:lnTo>
                  <a:lnTo>
                    <a:pt x="7370039" y="909027"/>
                  </a:lnTo>
                  <a:lnTo>
                    <a:pt x="7381064" y="856813"/>
                  </a:lnTo>
                  <a:lnTo>
                    <a:pt x="7389147" y="802995"/>
                  </a:lnTo>
                  <a:lnTo>
                    <a:pt x="7394158" y="747751"/>
                  </a:lnTo>
                  <a:lnTo>
                    <a:pt x="7395972" y="691260"/>
                  </a:lnTo>
                  <a:lnTo>
                    <a:pt x="7394321" y="634516"/>
                  </a:lnTo>
                  <a:lnTo>
                    <a:pt x="7389455" y="579044"/>
                  </a:lnTo>
                  <a:lnTo>
                    <a:pt x="7381502" y="525022"/>
                  </a:lnTo>
                  <a:lnTo>
                    <a:pt x="7370588" y="472626"/>
                  </a:lnTo>
                  <a:lnTo>
                    <a:pt x="7356842" y="422034"/>
                  </a:lnTo>
                  <a:lnTo>
                    <a:pt x="7340391" y="373423"/>
                  </a:lnTo>
                  <a:lnTo>
                    <a:pt x="7321363" y="326970"/>
                  </a:lnTo>
                  <a:lnTo>
                    <a:pt x="7299886" y="282851"/>
                  </a:lnTo>
                  <a:lnTo>
                    <a:pt x="7276088" y="241244"/>
                  </a:lnTo>
                  <a:lnTo>
                    <a:pt x="7250096" y="202326"/>
                  </a:lnTo>
                  <a:lnTo>
                    <a:pt x="7222038" y="166275"/>
                  </a:lnTo>
                  <a:lnTo>
                    <a:pt x="7192042" y="133266"/>
                  </a:lnTo>
                  <a:lnTo>
                    <a:pt x="7160235" y="103478"/>
                  </a:lnTo>
                  <a:lnTo>
                    <a:pt x="7126746" y="77087"/>
                  </a:lnTo>
                  <a:lnTo>
                    <a:pt x="7091701" y="54270"/>
                  </a:lnTo>
                  <a:lnTo>
                    <a:pt x="7055229" y="35205"/>
                  </a:lnTo>
                  <a:lnTo>
                    <a:pt x="7017458" y="20068"/>
                  </a:lnTo>
                  <a:lnTo>
                    <a:pt x="6978515" y="9037"/>
                  </a:lnTo>
                  <a:lnTo>
                    <a:pt x="6938527" y="2288"/>
                  </a:lnTo>
                  <a:lnTo>
                    <a:pt x="6897624" y="0"/>
                  </a:lnTo>
                  <a:close/>
                </a:path>
              </a:pathLst>
            </a:custGeom>
            <a:solidFill>
              <a:srgbClr val="2C92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843784" y="1164335"/>
              <a:ext cx="3770629" cy="6464935"/>
            </a:xfrm>
            <a:custGeom>
              <a:avLst/>
              <a:gdLst/>
              <a:ahLst/>
              <a:cxnLst/>
              <a:rect l="l" t="t" r="r" b="b"/>
              <a:pathLst>
                <a:path w="3770629" h="6464934">
                  <a:moveTo>
                    <a:pt x="443471" y="1471676"/>
                  </a:moveTo>
                  <a:lnTo>
                    <a:pt x="438975" y="1426921"/>
                  </a:lnTo>
                  <a:lnTo>
                    <a:pt x="426059" y="1385239"/>
                  </a:lnTo>
                  <a:lnTo>
                    <a:pt x="405625" y="1347533"/>
                  </a:lnTo>
                  <a:lnTo>
                    <a:pt x="378561" y="1314678"/>
                  </a:lnTo>
                  <a:lnTo>
                    <a:pt x="345757" y="1287576"/>
                  </a:lnTo>
                  <a:lnTo>
                    <a:pt x="308089" y="1267117"/>
                  </a:lnTo>
                  <a:lnTo>
                    <a:pt x="266446" y="1254188"/>
                  </a:lnTo>
                  <a:lnTo>
                    <a:pt x="221742" y="1249680"/>
                  </a:lnTo>
                  <a:lnTo>
                    <a:pt x="177025" y="1254201"/>
                  </a:lnTo>
                  <a:lnTo>
                    <a:pt x="135382" y="1267142"/>
                  </a:lnTo>
                  <a:lnTo>
                    <a:pt x="97713" y="1287640"/>
                  </a:lnTo>
                  <a:lnTo>
                    <a:pt x="64909" y="1314831"/>
                  </a:lnTo>
                  <a:lnTo>
                    <a:pt x="37846" y="1347838"/>
                  </a:lnTo>
                  <a:lnTo>
                    <a:pt x="17411" y="1385773"/>
                  </a:lnTo>
                  <a:lnTo>
                    <a:pt x="4495" y="1427772"/>
                  </a:lnTo>
                  <a:lnTo>
                    <a:pt x="0" y="1472946"/>
                  </a:lnTo>
                  <a:lnTo>
                    <a:pt x="4635" y="1518323"/>
                  </a:lnTo>
                  <a:lnTo>
                    <a:pt x="17932" y="1560436"/>
                  </a:lnTo>
                  <a:lnTo>
                    <a:pt x="38912" y="1598460"/>
                  </a:lnTo>
                  <a:lnTo>
                    <a:pt x="66611" y="1631492"/>
                  </a:lnTo>
                  <a:lnTo>
                    <a:pt x="100088" y="1658708"/>
                  </a:lnTo>
                  <a:lnTo>
                    <a:pt x="138353" y="1679206"/>
                  </a:lnTo>
                  <a:lnTo>
                    <a:pt x="180467" y="1692148"/>
                  </a:lnTo>
                  <a:lnTo>
                    <a:pt x="180467" y="6464808"/>
                  </a:lnTo>
                  <a:lnTo>
                    <a:pt x="263017" y="6464808"/>
                  </a:lnTo>
                  <a:lnTo>
                    <a:pt x="263017" y="1690751"/>
                  </a:lnTo>
                  <a:lnTo>
                    <a:pt x="305562" y="1678254"/>
                  </a:lnTo>
                  <a:lnTo>
                    <a:pt x="343992" y="1657921"/>
                  </a:lnTo>
                  <a:lnTo>
                    <a:pt x="377444" y="1630692"/>
                  </a:lnTo>
                  <a:lnTo>
                    <a:pt x="405003" y="1597520"/>
                  </a:lnTo>
                  <a:lnTo>
                    <a:pt x="425780" y="1559331"/>
                  </a:lnTo>
                  <a:lnTo>
                    <a:pt x="438912" y="1517078"/>
                  </a:lnTo>
                  <a:lnTo>
                    <a:pt x="443471" y="1471676"/>
                  </a:lnTo>
                  <a:close/>
                </a:path>
                <a:path w="3770629" h="6464934">
                  <a:moveTo>
                    <a:pt x="3770363" y="99822"/>
                  </a:moveTo>
                  <a:lnTo>
                    <a:pt x="3762514" y="60972"/>
                  </a:lnTo>
                  <a:lnTo>
                    <a:pt x="3741051" y="29248"/>
                  </a:lnTo>
                  <a:lnTo>
                    <a:pt x="3709124" y="7848"/>
                  </a:lnTo>
                  <a:lnTo>
                    <a:pt x="3669919" y="0"/>
                  </a:lnTo>
                  <a:lnTo>
                    <a:pt x="3635121" y="6235"/>
                  </a:lnTo>
                  <a:lnTo>
                    <a:pt x="3605669" y="23406"/>
                  </a:lnTo>
                  <a:lnTo>
                    <a:pt x="3583673" y="49187"/>
                  </a:lnTo>
                  <a:lnTo>
                    <a:pt x="3571240" y="81280"/>
                  </a:lnTo>
                  <a:lnTo>
                    <a:pt x="1423416" y="81280"/>
                  </a:lnTo>
                  <a:lnTo>
                    <a:pt x="1423416" y="118364"/>
                  </a:lnTo>
                  <a:lnTo>
                    <a:pt x="3571875" y="118364"/>
                  </a:lnTo>
                  <a:lnTo>
                    <a:pt x="3584041" y="150736"/>
                  </a:lnTo>
                  <a:lnTo>
                    <a:pt x="3606063" y="176491"/>
                  </a:lnTo>
                  <a:lnTo>
                    <a:pt x="3635667" y="193509"/>
                  </a:lnTo>
                  <a:lnTo>
                    <a:pt x="3670554" y="199644"/>
                  </a:lnTo>
                  <a:lnTo>
                    <a:pt x="3709403" y="191808"/>
                  </a:lnTo>
                  <a:lnTo>
                    <a:pt x="3741128" y="170408"/>
                  </a:lnTo>
                  <a:lnTo>
                    <a:pt x="3762527" y="138684"/>
                  </a:lnTo>
                  <a:lnTo>
                    <a:pt x="3770363" y="99822"/>
                  </a:lnTo>
                  <a:close/>
                </a:path>
              </a:pathLst>
            </a:custGeom>
            <a:solidFill>
              <a:srgbClr val="F8A6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97964" y="271272"/>
              <a:ext cx="2228088" cy="2229612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9378188" y="1064132"/>
            <a:ext cx="3169920" cy="5251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250" b="1">
                <a:solidFill>
                  <a:srgbClr val="F7F1ED"/>
                </a:solidFill>
                <a:latin typeface="Arial"/>
                <a:cs typeface="Arial"/>
              </a:rPr>
              <a:t>Fórum</a:t>
            </a:r>
            <a:r>
              <a:rPr dirty="0" sz="3250" spc="-15" b="1">
                <a:solidFill>
                  <a:srgbClr val="F7F1ED"/>
                </a:solidFill>
                <a:latin typeface="Arial"/>
                <a:cs typeface="Arial"/>
              </a:rPr>
              <a:t> </a:t>
            </a:r>
            <a:r>
              <a:rPr dirty="0" sz="3250" spc="-10" b="1">
                <a:solidFill>
                  <a:srgbClr val="F7F1ED"/>
                </a:solidFill>
                <a:latin typeface="Arial"/>
                <a:cs typeface="Arial"/>
              </a:rPr>
              <a:t>Nacional</a:t>
            </a:r>
            <a:endParaRPr sz="325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335139" y="3162045"/>
            <a:ext cx="7241540" cy="5010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100" b="1">
                <a:solidFill>
                  <a:srgbClr val="48007B"/>
                </a:solidFill>
                <a:latin typeface="Arial"/>
                <a:cs typeface="Arial"/>
              </a:rPr>
              <a:t>Conselho</a:t>
            </a:r>
            <a:r>
              <a:rPr dirty="0" sz="3100" spc="-65" b="1">
                <a:solidFill>
                  <a:srgbClr val="48007B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48007B"/>
                </a:solidFill>
                <a:latin typeface="Arial"/>
                <a:cs typeface="Arial"/>
              </a:rPr>
              <a:t>Nacional</a:t>
            </a:r>
            <a:r>
              <a:rPr dirty="0" sz="3100" spc="-40" b="1">
                <a:solidFill>
                  <a:srgbClr val="48007B"/>
                </a:solidFill>
                <a:latin typeface="Arial"/>
                <a:cs typeface="Arial"/>
              </a:rPr>
              <a:t> </a:t>
            </a:r>
            <a:r>
              <a:rPr dirty="0" sz="3100" b="1">
                <a:solidFill>
                  <a:srgbClr val="48007B"/>
                </a:solidFill>
                <a:latin typeface="Arial"/>
                <a:cs typeface="Arial"/>
              </a:rPr>
              <a:t>de </a:t>
            </a:r>
            <a:r>
              <a:rPr dirty="0" sz="3100" spc="-10" b="1">
                <a:solidFill>
                  <a:srgbClr val="48007B"/>
                </a:solidFill>
                <a:latin typeface="Arial"/>
                <a:cs typeface="Arial"/>
              </a:rPr>
              <a:t>Representantes</a:t>
            </a:r>
            <a:endParaRPr sz="31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979534" y="5250941"/>
            <a:ext cx="3836035" cy="5010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100" b="1">
                <a:solidFill>
                  <a:srgbClr val="48007B"/>
                </a:solidFill>
                <a:latin typeface="Arial"/>
                <a:cs typeface="Arial"/>
              </a:rPr>
              <a:t>Colegiado</a:t>
            </a:r>
            <a:r>
              <a:rPr dirty="0" sz="3100" spc="-190" b="1">
                <a:solidFill>
                  <a:srgbClr val="48007B"/>
                </a:solidFill>
                <a:latin typeface="Arial"/>
                <a:cs typeface="Arial"/>
              </a:rPr>
              <a:t> </a:t>
            </a:r>
            <a:r>
              <a:rPr dirty="0" sz="3100" spc="-10" b="1">
                <a:solidFill>
                  <a:srgbClr val="48007B"/>
                </a:solidFill>
                <a:latin typeface="Arial"/>
                <a:cs typeface="Arial"/>
              </a:rPr>
              <a:t>Ampliado</a:t>
            </a:r>
            <a:endParaRPr sz="31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148318" y="7315327"/>
            <a:ext cx="3613150" cy="5010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100" b="1">
                <a:solidFill>
                  <a:srgbClr val="48007B"/>
                </a:solidFill>
                <a:latin typeface="Arial"/>
                <a:cs typeface="Arial"/>
              </a:rPr>
              <a:t>Diretoria</a:t>
            </a:r>
            <a:r>
              <a:rPr dirty="0" sz="3100" spc="-30" b="1">
                <a:solidFill>
                  <a:srgbClr val="48007B"/>
                </a:solidFill>
                <a:latin typeface="Arial"/>
                <a:cs typeface="Arial"/>
              </a:rPr>
              <a:t> </a:t>
            </a:r>
            <a:r>
              <a:rPr dirty="0" sz="3100" spc="-10" b="1">
                <a:solidFill>
                  <a:srgbClr val="48007B"/>
                </a:solidFill>
                <a:latin typeface="Arial"/>
                <a:cs typeface="Arial"/>
              </a:rPr>
              <a:t>Executiva</a:t>
            </a:r>
            <a:endParaRPr sz="31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997964" y="271272"/>
            <a:ext cx="2228215" cy="2230120"/>
          </a:xfrm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85"/>
              </a:spcBef>
            </a:pPr>
            <a:endParaRPr sz="3300">
              <a:latin typeface="Times New Roman"/>
              <a:cs typeface="Times New Roman"/>
            </a:endParaRPr>
          </a:p>
          <a:p>
            <a:pPr marL="513080" marR="140970" indent="-365760">
              <a:lnSpc>
                <a:spcPct val="108500"/>
              </a:lnSpc>
            </a:pPr>
            <a:r>
              <a:rPr dirty="0" sz="3300" spc="-10">
                <a:solidFill>
                  <a:srgbClr val="48007B"/>
                </a:solidFill>
              </a:rPr>
              <a:t>Conselho Fiscal</a:t>
            </a:r>
            <a:endParaRPr sz="3300"/>
          </a:p>
        </p:txBody>
      </p:sp>
      <p:sp>
        <p:nvSpPr>
          <p:cNvPr id="17" name="object 17" descr=""/>
          <p:cNvSpPr/>
          <p:nvPr/>
        </p:nvSpPr>
        <p:spPr>
          <a:xfrm>
            <a:off x="751331" y="8127492"/>
            <a:ext cx="5308600" cy="1943100"/>
          </a:xfrm>
          <a:custGeom>
            <a:avLst/>
            <a:gdLst/>
            <a:ahLst/>
            <a:cxnLst/>
            <a:rect l="l" t="t" r="r" b="b"/>
            <a:pathLst>
              <a:path w="5308600" h="1943100">
                <a:moveTo>
                  <a:pt x="4994656" y="0"/>
                </a:moveTo>
                <a:lnTo>
                  <a:pt x="313436" y="0"/>
                </a:lnTo>
                <a:lnTo>
                  <a:pt x="267119" y="3395"/>
                </a:lnTo>
                <a:lnTo>
                  <a:pt x="222913" y="13259"/>
                </a:lnTo>
                <a:lnTo>
                  <a:pt x="181301" y="29109"/>
                </a:lnTo>
                <a:lnTo>
                  <a:pt x="142768" y="50459"/>
                </a:lnTo>
                <a:lnTo>
                  <a:pt x="107800" y="76827"/>
                </a:lnTo>
                <a:lnTo>
                  <a:pt x="76882" y="107728"/>
                </a:lnTo>
                <a:lnTo>
                  <a:pt x="50497" y="142680"/>
                </a:lnTo>
                <a:lnTo>
                  <a:pt x="29132" y="181197"/>
                </a:lnTo>
                <a:lnTo>
                  <a:pt x="13270" y="222797"/>
                </a:lnTo>
                <a:lnTo>
                  <a:pt x="3398" y="266995"/>
                </a:lnTo>
                <a:lnTo>
                  <a:pt x="0" y="313308"/>
                </a:lnTo>
                <a:lnTo>
                  <a:pt x="0" y="1629790"/>
                </a:lnTo>
                <a:lnTo>
                  <a:pt x="3398" y="1676089"/>
                </a:lnTo>
                <a:lnTo>
                  <a:pt x="13270" y="1720279"/>
                </a:lnTo>
                <a:lnTo>
                  <a:pt x="29132" y="1761874"/>
                </a:lnTo>
                <a:lnTo>
                  <a:pt x="50497" y="1800391"/>
                </a:lnTo>
                <a:lnTo>
                  <a:pt x="76882" y="1835345"/>
                </a:lnTo>
                <a:lnTo>
                  <a:pt x="107800" y="1866251"/>
                </a:lnTo>
                <a:lnTo>
                  <a:pt x="142768" y="1892624"/>
                </a:lnTo>
                <a:lnTo>
                  <a:pt x="181301" y="1913980"/>
                </a:lnTo>
                <a:lnTo>
                  <a:pt x="222913" y="1929834"/>
                </a:lnTo>
                <a:lnTo>
                  <a:pt x="267119" y="1939702"/>
                </a:lnTo>
                <a:lnTo>
                  <a:pt x="313436" y="1943099"/>
                </a:lnTo>
                <a:lnTo>
                  <a:pt x="4994656" y="1943099"/>
                </a:lnTo>
                <a:lnTo>
                  <a:pt x="5040972" y="1939702"/>
                </a:lnTo>
                <a:lnTo>
                  <a:pt x="5085178" y="1929834"/>
                </a:lnTo>
                <a:lnTo>
                  <a:pt x="5126790" y="1913980"/>
                </a:lnTo>
                <a:lnTo>
                  <a:pt x="5165323" y="1892624"/>
                </a:lnTo>
                <a:lnTo>
                  <a:pt x="5200291" y="1866251"/>
                </a:lnTo>
                <a:lnTo>
                  <a:pt x="5231209" y="1835345"/>
                </a:lnTo>
                <a:lnTo>
                  <a:pt x="5257594" y="1800391"/>
                </a:lnTo>
                <a:lnTo>
                  <a:pt x="5278959" y="1761874"/>
                </a:lnTo>
                <a:lnTo>
                  <a:pt x="5294821" y="1720279"/>
                </a:lnTo>
                <a:lnTo>
                  <a:pt x="5304693" y="1676089"/>
                </a:lnTo>
                <a:lnTo>
                  <a:pt x="5308092" y="1629790"/>
                </a:lnTo>
                <a:lnTo>
                  <a:pt x="5308092" y="313308"/>
                </a:lnTo>
                <a:lnTo>
                  <a:pt x="5304187" y="264012"/>
                </a:lnTo>
                <a:lnTo>
                  <a:pt x="5292705" y="216362"/>
                </a:lnTo>
                <a:lnTo>
                  <a:pt x="5273994" y="171211"/>
                </a:lnTo>
                <a:lnTo>
                  <a:pt x="5248399" y="129412"/>
                </a:lnTo>
                <a:lnTo>
                  <a:pt x="5216271" y="91820"/>
                </a:lnTo>
                <a:lnTo>
                  <a:pt x="5178629" y="59692"/>
                </a:lnTo>
                <a:lnTo>
                  <a:pt x="5136817" y="34097"/>
                </a:lnTo>
                <a:lnTo>
                  <a:pt x="5091665" y="15386"/>
                </a:lnTo>
                <a:lnTo>
                  <a:pt x="5044002" y="3904"/>
                </a:lnTo>
                <a:lnTo>
                  <a:pt x="4994656" y="0"/>
                </a:lnTo>
                <a:close/>
              </a:path>
            </a:pathLst>
          </a:custGeom>
          <a:solidFill>
            <a:srgbClr val="BAD37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1397635" y="8222360"/>
            <a:ext cx="3703320" cy="1644014"/>
          </a:xfrm>
          <a:prstGeom prst="rect">
            <a:avLst/>
          </a:prstGeom>
        </p:spPr>
        <p:txBody>
          <a:bodyPr wrap="square" lIns="0" tIns="106045" rIns="0" bIns="0" rtlCol="0" vert="horz">
            <a:spAutoFit/>
          </a:bodyPr>
          <a:lstStyle/>
          <a:p>
            <a:pPr algn="ctr" marL="12700" marR="5080" indent="-1270">
              <a:lnSpc>
                <a:spcPct val="84400"/>
              </a:lnSpc>
              <a:spcBef>
                <a:spcPts val="835"/>
              </a:spcBef>
            </a:pPr>
            <a:r>
              <a:rPr dirty="0" sz="3950" spc="-10" b="1">
                <a:solidFill>
                  <a:srgbClr val="125289"/>
                </a:solidFill>
                <a:latin typeface="Arial"/>
                <a:cs typeface="Arial"/>
              </a:rPr>
              <a:t>INSTÂNCIAS </a:t>
            </a:r>
            <a:r>
              <a:rPr dirty="0" sz="3950" spc="-25" b="1">
                <a:solidFill>
                  <a:srgbClr val="125289"/>
                </a:solidFill>
                <a:latin typeface="Arial"/>
                <a:cs typeface="Arial"/>
              </a:rPr>
              <a:t>DE </a:t>
            </a:r>
            <a:r>
              <a:rPr dirty="0" sz="3950" spc="-10" b="1">
                <a:solidFill>
                  <a:srgbClr val="125289"/>
                </a:solidFill>
                <a:latin typeface="Arial"/>
                <a:cs typeface="Arial"/>
              </a:rPr>
              <a:t>DELIBERAÇÃO</a:t>
            </a:r>
            <a:endParaRPr sz="3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95883" y="396240"/>
            <a:ext cx="13642975" cy="9467215"/>
            <a:chOff x="595883" y="396240"/>
            <a:chExt cx="13642975" cy="946721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73907" y="396240"/>
              <a:ext cx="11164824" cy="9345168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595883" y="7840980"/>
              <a:ext cx="3243580" cy="2022475"/>
            </a:xfrm>
            <a:custGeom>
              <a:avLst/>
              <a:gdLst/>
              <a:ahLst/>
              <a:cxnLst/>
              <a:rect l="l" t="t" r="r" b="b"/>
              <a:pathLst>
                <a:path w="3243579" h="2022475">
                  <a:moveTo>
                    <a:pt x="2783840" y="0"/>
                  </a:moveTo>
                  <a:lnTo>
                    <a:pt x="459181" y="0"/>
                  </a:lnTo>
                  <a:lnTo>
                    <a:pt x="412231" y="2369"/>
                  </a:lnTo>
                  <a:lnTo>
                    <a:pt x="366638" y="9324"/>
                  </a:lnTo>
                  <a:lnTo>
                    <a:pt x="322631" y="20635"/>
                  </a:lnTo>
                  <a:lnTo>
                    <a:pt x="280443" y="36069"/>
                  </a:lnTo>
                  <a:lnTo>
                    <a:pt x="240304" y="55398"/>
                  </a:lnTo>
                  <a:lnTo>
                    <a:pt x="202445" y="78391"/>
                  </a:lnTo>
                  <a:lnTo>
                    <a:pt x="167096" y="104817"/>
                  </a:lnTo>
                  <a:lnTo>
                    <a:pt x="134488" y="134445"/>
                  </a:lnTo>
                  <a:lnTo>
                    <a:pt x="104852" y="167045"/>
                  </a:lnTo>
                  <a:lnTo>
                    <a:pt x="78418" y="202387"/>
                  </a:lnTo>
                  <a:lnTo>
                    <a:pt x="55419" y="240240"/>
                  </a:lnTo>
                  <a:lnTo>
                    <a:pt x="36083" y="280374"/>
                  </a:lnTo>
                  <a:lnTo>
                    <a:pt x="20643" y="322558"/>
                  </a:lnTo>
                  <a:lnTo>
                    <a:pt x="9328" y="366561"/>
                  </a:lnTo>
                  <a:lnTo>
                    <a:pt x="2370" y="412153"/>
                  </a:lnTo>
                  <a:lnTo>
                    <a:pt x="0" y="459105"/>
                  </a:lnTo>
                  <a:lnTo>
                    <a:pt x="0" y="1563293"/>
                  </a:lnTo>
                  <a:lnTo>
                    <a:pt x="2370" y="1610229"/>
                  </a:lnTo>
                  <a:lnTo>
                    <a:pt x="9328" y="1655809"/>
                  </a:lnTo>
                  <a:lnTo>
                    <a:pt x="20643" y="1699803"/>
                  </a:lnTo>
                  <a:lnTo>
                    <a:pt x="36083" y="1741979"/>
                  </a:lnTo>
                  <a:lnTo>
                    <a:pt x="55419" y="1782106"/>
                  </a:lnTo>
                  <a:lnTo>
                    <a:pt x="78418" y="1819956"/>
                  </a:lnTo>
                  <a:lnTo>
                    <a:pt x="104852" y="1855295"/>
                  </a:lnTo>
                  <a:lnTo>
                    <a:pt x="134488" y="1887894"/>
                  </a:lnTo>
                  <a:lnTo>
                    <a:pt x="167096" y="1917522"/>
                  </a:lnTo>
                  <a:lnTo>
                    <a:pt x="202445" y="1943949"/>
                  </a:lnTo>
                  <a:lnTo>
                    <a:pt x="240304" y="1966942"/>
                  </a:lnTo>
                  <a:lnTo>
                    <a:pt x="280443" y="1986273"/>
                  </a:lnTo>
                  <a:lnTo>
                    <a:pt x="322631" y="2001709"/>
                  </a:lnTo>
                  <a:lnTo>
                    <a:pt x="366638" y="2013021"/>
                  </a:lnTo>
                  <a:lnTo>
                    <a:pt x="412231" y="2019977"/>
                  </a:lnTo>
                  <a:lnTo>
                    <a:pt x="459181" y="2022348"/>
                  </a:lnTo>
                  <a:lnTo>
                    <a:pt x="2783840" y="2022348"/>
                  </a:lnTo>
                  <a:lnTo>
                    <a:pt x="2835658" y="2019418"/>
                  </a:lnTo>
                  <a:lnTo>
                    <a:pt x="2886419" y="2010752"/>
                  </a:lnTo>
                  <a:lnTo>
                    <a:pt x="2935672" y="1996536"/>
                  </a:lnTo>
                  <a:lnTo>
                    <a:pt x="2982965" y="1976956"/>
                  </a:lnTo>
                  <a:lnTo>
                    <a:pt x="3027848" y="1952199"/>
                  </a:lnTo>
                  <a:lnTo>
                    <a:pt x="3069869" y="1922449"/>
                  </a:lnTo>
                  <a:lnTo>
                    <a:pt x="3108579" y="1887893"/>
                  </a:lnTo>
                  <a:lnTo>
                    <a:pt x="3143141" y="1849193"/>
                  </a:lnTo>
                  <a:lnTo>
                    <a:pt x="3172898" y="1807186"/>
                  </a:lnTo>
                  <a:lnTo>
                    <a:pt x="3197663" y="1762324"/>
                  </a:lnTo>
                  <a:lnTo>
                    <a:pt x="3217249" y="1715053"/>
                  </a:lnTo>
                  <a:lnTo>
                    <a:pt x="3231470" y="1665825"/>
                  </a:lnTo>
                  <a:lnTo>
                    <a:pt x="3240140" y="1615089"/>
                  </a:lnTo>
                  <a:lnTo>
                    <a:pt x="3243071" y="1563293"/>
                  </a:lnTo>
                  <a:lnTo>
                    <a:pt x="3243071" y="459105"/>
                  </a:lnTo>
                  <a:lnTo>
                    <a:pt x="3240700" y="412153"/>
                  </a:lnTo>
                  <a:lnTo>
                    <a:pt x="3233741" y="366561"/>
                  </a:lnTo>
                  <a:lnTo>
                    <a:pt x="3222425" y="322558"/>
                  </a:lnTo>
                  <a:lnTo>
                    <a:pt x="3206982" y="280374"/>
                  </a:lnTo>
                  <a:lnTo>
                    <a:pt x="3187643" y="240240"/>
                  </a:lnTo>
                  <a:lnTo>
                    <a:pt x="3164640" y="202387"/>
                  </a:lnTo>
                  <a:lnTo>
                    <a:pt x="3138203" y="167045"/>
                  </a:lnTo>
                  <a:lnTo>
                    <a:pt x="3108563" y="134445"/>
                  </a:lnTo>
                  <a:lnTo>
                    <a:pt x="3075950" y="104817"/>
                  </a:lnTo>
                  <a:lnTo>
                    <a:pt x="3040597" y="78391"/>
                  </a:lnTo>
                  <a:lnTo>
                    <a:pt x="3002733" y="55398"/>
                  </a:lnTo>
                  <a:lnTo>
                    <a:pt x="2962590" y="36069"/>
                  </a:lnTo>
                  <a:lnTo>
                    <a:pt x="2920398" y="20635"/>
                  </a:lnTo>
                  <a:lnTo>
                    <a:pt x="2876389" y="9324"/>
                  </a:lnTo>
                  <a:lnTo>
                    <a:pt x="2830792" y="2369"/>
                  </a:lnTo>
                  <a:lnTo>
                    <a:pt x="2783840" y="0"/>
                  </a:lnTo>
                  <a:close/>
                </a:path>
              </a:pathLst>
            </a:custGeom>
            <a:solidFill>
              <a:srgbClr val="FABD5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1136700" y="8035290"/>
            <a:ext cx="2154555" cy="135318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algn="ctr" marL="12700" marR="5080">
              <a:lnSpc>
                <a:spcPct val="102299"/>
              </a:lnSpc>
              <a:spcBef>
                <a:spcPts val="50"/>
              </a:spcBef>
            </a:pPr>
            <a:r>
              <a:rPr dirty="0" sz="2850" spc="-10" b="1">
                <a:solidFill>
                  <a:srgbClr val="2C6983"/>
                </a:solidFill>
                <a:latin typeface="Arial"/>
                <a:cs typeface="Arial"/>
              </a:rPr>
              <a:t>EDUCAÇÃO </a:t>
            </a:r>
            <a:r>
              <a:rPr dirty="0" sz="2850" spc="-20" b="1">
                <a:solidFill>
                  <a:srgbClr val="2C6983"/>
                </a:solidFill>
                <a:latin typeface="Arial"/>
                <a:cs typeface="Arial"/>
              </a:rPr>
              <a:t>COMO </a:t>
            </a:r>
            <a:r>
              <a:rPr dirty="0" sz="2850" spc="-10" b="1">
                <a:solidFill>
                  <a:srgbClr val="2C6983"/>
                </a:solidFill>
                <a:latin typeface="Arial"/>
                <a:cs typeface="Arial"/>
              </a:rPr>
              <a:t>DIREITO</a:t>
            </a:r>
            <a:endParaRPr sz="2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97200" y="0"/>
            <a:ext cx="2590799" cy="1028699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02452" y="3052572"/>
            <a:ext cx="4407408" cy="4457700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8659368" y="7833359"/>
            <a:ext cx="1623060" cy="327660"/>
            <a:chOff x="8659368" y="7833359"/>
            <a:chExt cx="1623060" cy="327660"/>
          </a:xfrm>
        </p:grpSpPr>
        <p:sp>
          <p:nvSpPr>
            <p:cNvPr id="5" name="object 5" descr=""/>
            <p:cNvSpPr/>
            <p:nvPr/>
          </p:nvSpPr>
          <p:spPr>
            <a:xfrm>
              <a:off x="10050780" y="7856219"/>
              <a:ext cx="210820" cy="283845"/>
            </a:xfrm>
            <a:custGeom>
              <a:avLst/>
              <a:gdLst/>
              <a:ahLst/>
              <a:cxnLst/>
              <a:rect l="l" t="t" r="r" b="b"/>
              <a:pathLst>
                <a:path w="210820" h="283845">
                  <a:moveTo>
                    <a:pt x="0" y="0"/>
                  </a:moveTo>
                  <a:lnTo>
                    <a:pt x="0" y="283463"/>
                  </a:lnTo>
                  <a:lnTo>
                    <a:pt x="210312" y="142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470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8659368" y="7833359"/>
              <a:ext cx="1623060" cy="327660"/>
            </a:xfrm>
            <a:custGeom>
              <a:avLst/>
              <a:gdLst/>
              <a:ahLst/>
              <a:cxnLst/>
              <a:rect l="l" t="t" r="r" b="b"/>
              <a:pathLst>
                <a:path w="1623059" h="327659">
                  <a:moveTo>
                    <a:pt x="1388236" y="0"/>
                  </a:moveTo>
                  <a:lnTo>
                    <a:pt x="1374012" y="7112"/>
                  </a:lnTo>
                  <a:lnTo>
                    <a:pt x="1369695" y="14224"/>
                  </a:lnTo>
                  <a:lnTo>
                    <a:pt x="1369695" y="142748"/>
                  </a:lnTo>
                  <a:lnTo>
                    <a:pt x="0" y="142748"/>
                  </a:lnTo>
                  <a:lnTo>
                    <a:pt x="0" y="185547"/>
                  </a:lnTo>
                  <a:lnTo>
                    <a:pt x="1369695" y="185547"/>
                  </a:lnTo>
                  <a:lnTo>
                    <a:pt x="1369695" y="314071"/>
                  </a:lnTo>
                  <a:lnTo>
                    <a:pt x="1374012" y="321183"/>
                  </a:lnTo>
                  <a:lnTo>
                    <a:pt x="1381125" y="324866"/>
                  </a:lnTo>
                  <a:lnTo>
                    <a:pt x="1384046" y="326263"/>
                  </a:lnTo>
                  <a:lnTo>
                    <a:pt x="1387602" y="327660"/>
                  </a:lnTo>
                  <a:lnTo>
                    <a:pt x="1395476" y="327660"/>
                  </a:lnTo>
                  <a:lnTo>
                    <a:pt x="1399666" y="326263"/>
                  </a:lnTo>
                  <a:lnTo>
                    <a:pt x="1403223" y="324104"/>
                  </a:lnTo>
                  <a:lnTo>
                    <a:pt x="1488841" y="266319"/>
                  </a:lnTo>
                  <a:lnTo>
                    <a:pt x="1412493" y="266319"/>
                  </a:lnTo>
                  <a:lnTo>
                    <a:pt x="1412493" y="62865"/>
                  </a:lnTo>
                  <a:lnTo>
                    <a:pt x="1489030" y="62865"/>
                  </a:lnTo>
                  <a:lnTo>
                    <a:pt x="1403223" y="4953"/>
                  </a:lnTo>
                  <a:lnTo>
                    <a:pt x="1396873" y="762"/>
                  </a:lnTo>
                  <a:lnTo>
                    <a:pt x="1388236" y="0"/>
                  </a:lnTo>
                  <a:close/>
                </a:path>
                <a:path w="1623059" h="327659">
                  <a:moveTo>
                    <a:pt x="1489030" y="62865"/>
                  </a:moveTo>
                  <a:lnTo>
                    <a:pt x="1412493" y="62865"/>
                  </a:lnTo>
                  <a:lnTo>
                    <a:pt x="1563115" y="164211"/>
                  </a:lnTo>
                  <a:lnTo>
                    <a:pt x="1412493" y="266319"/>
                  </a:lnTo>
                  <a:lnTo>
                    <a:pt x="1488841" y="266319"/>
                  </a:lnTo>
                  <a:lnTo>
                    <a:pt x="1613788" y="181991"/>
                  </a:lnTo>
                  <a:lnTo>
                    <a:pt x="1619503" y="177800"/>
                  </a:lnTo>
                  <a:lnTo>
                    <a:pt x="1623059" y="171323"/>
                  </a:lnTo>
                  <a:lnTo>
                    <a:pt x="1623059" y="157099"/>
                  </a:lnTo>
                  <a:lnTo>
                    <a:pt x="1619503" y="150622"/>
                  </a:lnTo>
                  <a:lnTo>
                    <a:pt x="1613788" y="147066"/>
                  </a:lnTo>
                  <a:lnTo>
                    <a:pt x="1489030" y="62865"/>
                  </a:lnTo>
                  <a:close/>
                </a:path>
              </a:pathLst>
            </a:custGeom>
            <a:solidFill>
              <a:srgbClr val="181818">
                <a:alpha val="24705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9054083" y="4046220"/>
            <a:ext cx="2668905" cy="327660"/>
            <a:chOff x="9054083" y="4046220"/>
            <a:chExt cx="2668905" cy="327660"/>
          </a:xfrm>
        </p:grpSpPr>
        <p:sp>
          <p:nvSpPr>
            <p:cNvPr id="8" name="object 8" descr=""/>
            <p:cNvSpPr/>
            <p:nvPr/>
          </p:nvSpPr>
          <p:spPr>
            <a:xfrm>
              <a:off x="11490959" y="4069080"/>
              <a:ext cx="210820" cy="283845"/>
            </a:xfrm>
            <a:custGeom>
              <a:avLst/>
              <a:gdLst/>
              <a:ahLst/>
              <a:cxnLst/>
              <a:rect l="l" t="t" r="r" b="b"/>
              <a:pathLst>
                <a:path w="210820" h="283845">
                  <a:moveTo>
                    <a:pt x="0" y="0"/>
                  </a:moveTo>
                  <a:lnTo>
                    <a:pt x="0" y="283464"/>
                  </a:lnTo>
                  <a:lnTo>
                    <a:pt x="210312" y="142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470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9054083" y="4046220"/>
              <a:ext cx="2668905" cy="327660"/>
            </a:xfrm>
            <a:custGeom>
              <a:avLst/>
              <a:gdLst/>
              <a:ahLst/>
              <a:cxnLst/>
              <a:rect l="l" t="t" r="r" b="b"/>
              <a:pathLst>
                <a:path w="2668904" h="327660">
                  <a:moveTo>
                    <a:pt x="2433574" y="0"/>
                  </a:moveTo>
                  <a:lnTo>
                    <a:pt x="2419350" y="7112"/>
                  </a:lnTo>
                  <a:lnTo>
                    <a:pt x="2415032" y="14224"/>
                  </a:lnTo>
                  <a:lnTo>
                    <a:pt x="2415032" y="142747"/>
                  </a:lnTo>
                  <a:lnTo>
                    <a:pt x="0" y="142747"/>
                  </a:lnTo>
                  <a:lnTo>
                    <a:pt x="0" y="185546"/>
                  </a:lnTo>
                  <a:lnTo>
                    <a:pt x="2415032" y="185546"/>
                  </a:lnTo>
                  <a:lnTo>
                    <a:pt x="2415032" y="314070"/>
                  </a:lnTo>
                  <a:lnTo>
                    <a:pt x="2419350" y="321182"/>
                  </a:lnTo>
                  <a:lnTo>
                    <a:pt x="2426462" y="324865"/>
                  </a:lnTo>
                  <a:lnTo>
                    <a:pt x="2429256" y="326263"/>
                  </a:lnTo>
                  <a:lnTo>
                    <a:pt x="2432812" y="327659"/>
                  </a:lnTo>
                  <a:lnTo>
                    <a:pt x="2440686" y="327659"/>
                  </a:lnTo>
                  <a:lnTo>
                    <a:pt x="2445004" y="326263"/>
                  </a:lnTo>
                  <a:lnTo>
                    <a:pt x="2448560" y="324103"/>
                  </a:lnTo>
                  <a:lnTo>
                    <a:pt x="2534230" y="266318"/>
                  </a:lnTo>
                  <a:lnTo>
                    <a:pt x="2457831" y="266318"/>
                  </a:lnTo>
                  <a:lnTo>
                    <a:pt x="2457831" y="62864"/>
                  </a:lnTo>
                  <a:lnTo>
                    <a:pt x="2534418" y="62864"/>
                  </a:lnTo>
                  <a:lnTo>
                    <a:pt x="2448560" y="4952"/>
                  </a:lnTo>
                  <a:lnTo>
                    <a:pt x="2442210" y="762"/>
                  </a:lnTo>
                  <a:lnTo>
                    <a:pt x="2433574" y="0"/>
                  </a:lnTo>
                  <a:close/>
                </a:path>
                <a:path w="2668904" h="327660">
                  <a:moveTo>
                    <a:pt x="2534418" y="62864"/>
                  </a:moveTo>
                  <a:lnTo>
                    <a:pt x="2457831" y="62864"/>
                  </a:lnTo>
                  <a:lnTo>
                    <a:pt x="2608580" y="164210"/>
                  </a:lnTo>
                  <a:lnTo>
                    <a:pt x="2457831" y="266318"/>
                  </a:lnTo>
                  <a:lnTo>
                    <a:pt x="2534230" y="266318"/>
                  </a:lnTo>
                  <a:lnTo>
                    <a:pt x="2659253" y="181990"/>
                  </a:lnTo>
                  <a:lnTo>
                    <a:pt x="2664968" y="177800"/>
                  </a:lnTo>
                  <a:lnTo>
                    <a:pt x="2668524" y="171322"/>
                  </a:lnTo>
                  <a:lnTo>
                    <a:pt x="2668524" y="157099"/>
                  </a:lnTo>
                  <a:lnTo>
                    <a:pt x="2664968" y="150621"/>
                  </a:lnTo>
                  <a:lnTo>
                    <a:pt x="2659253" y="147065"/>
                  </a:lnTo>
                  <a:lnTo>
                    <a:pt x="2534418" y="62864"/>
                  </a:lnTo>
                  <a:close/>
                </a:path>
              </a:pathLst>
            </a:custGeom>
            <a:solidFill>
              <a:srgbClr val="181818">
                <a:alpha val="24705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9054083" y="5934455"/>
            <a:ext cx="2668905" cy="327660"/>
            <a:chOff x="9054083" y="5934455"/>
            <a:chExt cx="2668905" cy="327660"/>
          </a:xfrm>
        </p:grpSpPr>
        <p:sp>
          <p:nvSpPr>
            <p:cNvPr id="11" name="object 11" descr=""/>
            <p:cNvSpPr/>
            <p:nvPr/>
          </p:nvSpPr>
          <p:spPr>
            <a:xfrm>
              <a:off x="11490959" y="5957315"/>
              <a:ext cx="210820" cy="283845"/>
            </a:xfrm>
            <a:custGeom>
              <a:avLst/>
              <a:gdLst/>
              <a:ahLst/>
              <a:cxnLst/>
              <a:rect l="l" t="t" r="r" b="b"/>
              <a:pathLst>
                <a:path w="210820" h="283845">
                  <a:moveTo>
                    <a:pt x="0" y="0"/>
                  </a:moveTo>
                  <a:lnTo>
                    <a:pt x="0" y="283463"/>
                  </a:lnTo>
                  <a:lnTo>
                    <a:pt x="210312" y="142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470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9054083" y="5934455"/>
              <a:ext cx="2668905" cy="327660"/>
            </a:xfrm>
            <a:custGeom>
              <a:avLst/>
              <a:gdLst/>
              <a:ahLst/>
              <a:cxnLst/>
              <a:rect l="l" t="t" r="r" b="b"/>
              <a:pathLst>
                <a:path w="2668904" h="327660">
                  <a:moveTo>
                    <a:pt x="2433574" y="0"/>
                  </a:moveTo>
                  <a:lnTo>
                    <a:pt x="2419350" y="7112"/>
                  </a:lnTo>
                  <a:lnTo>
                    <a:pt x="2415032" y="14224"/>
                  </a:lnTo>
                  <a:lnTo>
                    <a:pt x="2415032" y="142748"/>
                  </a:lnTo>
                  <a:lnTo>
                    <a:pt x="0" y="142748"/>
                  </a:lnTo>
                  <a:lnTo>
                    <a:pt x="0" y="185547"/>
                  </a:lnTo>
                  <a:lnTo>
                    <a:pt x="2415032" y="185547"/>
                  </a:lnTo>
                  <a:lnTo>
                    <a:pt x="2415032" y="314071"/>
                  </a:lnTo>
                  <a:lnTo>
                    <a:pt x="2419350" y="321183"/>
                  </a:lnTo>
                  <a:lnTo>
                    <a:pt x="2426462" y="324866"/>
                  </a:lnTo>
                  <a:lnTo>
                    <a:pt x="2429256" y="326263"/>
                  </a:lnTo>
                  <a:lnTo>
                    <a:pt x="2432812" y="327660"/>
                  </a:lnTo>
                  <a:lnTo>
                    <a:pt x="2440686" y="327660"/>
                  </a:lnTo>
                  <a:lnTo>
                    <a:pt x="2445004" y="326263"/>
                  </a:lnTo>
                  <a:lnTo>
                    <a:pt x="2448560" y="324104"/>
                  </a:lnTo>
                  <a:lnTo>
                    <a:pt x="2534230" y="266319"/>
                  </a:lnTo>
                  <a:lnTo>
                    <a:pt x="2457831" y="266319"/>
                  </a:lnTo>
                  <a:lnTo>
                    <a:pt x="2457831" y="62865"/>
                  </a:lnTo>
                  <a:lnTo>
                    <a:pt x="2534418" y="62865"/>
                  </a:lnTo>
                  <a:lnTo>
                    <a:pt x="2448560" y="4953"/>
                  </a:lnTo>
                  <a:lnTo>
                    <a:pt x="2442210" y="762"/>
                  </a:lnTo>
                  <a:lnTo>
                    <a:pt x="2433574" y="0"/>
                  </a:lnTo>
                  <a:close/>
                </a:path>
                <a:path w="2668904" h="327660">
                  <a:moveTo>
                    <a:pt x="2534418" y="62865"/>
                  </a:moveTo>
                  <a:lnTo>
                    <a:pt x="2457831" y="62865"/>
                  </a:lnTo>
                  <a:lnTo>
                    <a:pt x="2608580" y="164211"/>
                  </a:lnTo>
                  <a:lnTo>
                    <a:pt x="2457831" y="266319"/>
                  </a:lnTo>
                  <a:lnTo>
                    <a:pt x="2534230" y="266319"/>
                  </a:lnTo>
                  <a:lnTo>
                    <a:pt x="2659253" y="181991"/>
                  </a:lnTo>
                  <a:lnTo>
                    <a:pt x="2664968" y="177800"/>
                  </a:lnTo>
                  <a:lnTo>
                    <a:pt x="2668524" y="171323"/>
                  </a:lnTo>
                  <a:lnTo>
                    <a:pt x="2668524" y="157099"/>
                  </a:lnTo>
                  <a:lnTo>
                    <a:pt x="2664968" y="150622"/>
                  </a:lnTo>
                  <a:lnTo>
                    <a:pt x="2659253" y="147066"/>
                  </a:lnTo>
                  <a:lnTo>
                    <a:pt x="2534418" y="62865"/>
                  </a:lnTo>
                  <a:close/>
                </a:path>
              </a:pathLst>
            </a:custGeom>
            <a:solidFill>
              <a:srgbClr val="181818">
                <a:alpha val="24705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/>
          <p:nvPr/>
        </p:nvSpPr>
        <p:spPr>
          <a:xfrm>
            <a:off x="7684007" y="2295144"/>
            <a:ext cx="41275" cy="5704840"/>
          </a:xfrm>
          <a:custGeom>
            <a:avLst/>
            <a:gdLst/>
            <a:ahLst/>
            <a:cxnLst/>
            <a:rect l="l" t="t" r="r" b="b"/>
            <a:pathLst>
              <a:path w="41275" h="5704840">
                <a:moveTo>
                  <a:pt x="41148" y="0"/>
                </a:moveTo>
                <a:lnTo>
                  <a:pt x="0" y="0"/>
                </a:lnTo>
                <a:lnTo>
                  <a:pt x="0" y="5704332"/>
                </a:lnTo>
                <a:lnTo>
                  <a:pt x="41148" y="5704332"/>
                </a:lnTo>
                <a:lnTo>
                  <a:pt x="41148" y="0"/>
                </a:lnTo>
                <a:close/>
              </a:path>
            </a:pathLst>
          </a:custGeom>
          <a:solidFill>
            <a:srgbClr val="181818">
              <a:alpha val="24705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4" name="object 14" descr=""/>
          <p:cNvGrpSpPr/>
          <p:nvPr/>
        </p:nvGrpSpPr>
        <p:grpSpPr>
          <a:xfrm>
            <a:off x="4661915" y="5935979"/>
            <a:ext cx="2667000" cy="327660"/>
            <a:chOff x="4661915" y="5935979"/>
            <a:chExt cx="2667000" cy="327660"/>
          </a:xfrm>
        </p:grpSpPr>
        <p:sp>
          <p:nvSpPr>
            <p:cNvPr id="15" name="object 15" descr=""/>
            <p:cNvSpPr/>
            <p:nvPr/>
          </p:nvSpPr>
          <p:spPr>
            <a:xfrm>
              <a:off x="4683251" y="5957315"/>
              <a:ext cx="210820" cy="283845"/>
            </a:xfrm>
            <a:custGeom>
              <a:avLst/>
              <a:gdLst/>
              <a:ahLst/>
              <a:cxnLst/>
              <a:rect l="l" t="t" r="r" b="b"/>
              <a:pathLst>
                <a:path w="210820" h="283845">
                  <a:moveTo>
                    <a:pt x="210312" y="0"/>
                  </a:moveTo>
                  <a:lnTo>
                    <a:pt x="0" y="141350"/>
                  </a:lnTo>
                  <a:lnTo>
                    <a:pt x="210312" y="283463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FFFFFF">
                <a:alpha val="2470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661915" y="5935979"/>
              <a:ext cx="2667000" cy="327660"/>
            </a:xfrm>
            <a:custGeom>
              <a:avLst/>
              <a:gdLst/>
              <a:ahLst/>
              <a:cxnLst/>
              <a:rect l="l" t="t" r="r" b="b"/>
              <a:pathLst>
                <a:path w="2667000" h="327660">
                  <a:moveTo>
                    <a:pt x="235458" y="0"/>
                  </a:moveTo>
                  <a:lnTo>
                    <a:pt x="227711" y="0"/>
                  </a:lnTo>
                  <a:lnTo>
                    <a:pt x="223393" y="1397"/>
                  </a:lnTo>
                  <a:lnTo>
                    <a:pt x="219837" y="3556"/>
                  </a:lnTo>
                  <a:lnTo>
                    <a:pt x="9271" y="145669"/>
                  </a:lnTo>
                  <a:lnTo>
                    <a:pt x="3556" y="149860"/>
                  </a:lnTo>
                  <a:lnTo>
                    <a:pt x="0" y="156337"/>
                  </a:lnTo>
                  <a:lnTo>
                    <a:pt x="0" y="170561"/>
                  </a:lnTo>
                  <a:lnTo>
                    <a:pt x="3556" y="177037"/>
                  </a:lnTo>
                  <a:lnTo>
                    <a:pt x="9271" y="180594"/>
                  </a:lnTo>
                  <a:lnTo>
                    <a:pt x="219837" y="322707"/>
                  </a:lnTo>
                  <a:lnTo>
                    <a:pt x="226187" y="326898"/>
                  </a:lnTo>
                  <a:lnTo>
                    <a:pt x="234823" y="327660"/>
                  </a:lnTo>
                  <a:lnTo>
                    <a:pt x="249047" y="320548"/>
                  </a:lnTo>
                  <a:lnTo>
                    <a:pt x="253364" y="313436"/>
                  </a:lnTo>
                  <a:lnTo>
                    <a:pt x="253364" y="264795"/>
                  </a:lnTo>
                  <a:lnTo>
                    <a:pt x="210566" y="264795"/>
                  </a:lnTo>
                  <a:lnTo>
                    <a:pt x="59944" y="163449"/>
                  </a:lnTo>
                  <a:lnTo>
                    <a:pt x="210566" y="61341"/>
                  </a:lnTo>
                  <a:lnTo>
                    <a:pt x="253364" y="61341"/>
                  </a:lnTo>
                  <a:lnTo>
                    <a:pt x="253364" y="13589"/>
                  </a:lnTo>
                  <a:lnTo>
                    <a:pt x="249047" y="6477"/>
                  </a:lnTo>
                  <a:lnTo>
                    <a:pt x="241935" y="2794"/>
                  </a:lnTo>
                  <a:lnTo>
                    <a:pt x="239141" y="1397"/>
                  </a:lnTo>
                  <a:lnTo>
                    <a:pt x="235458" y="0"/>
                  </a:lnTo>
                  <a:close/>
                </a:path>
                <a:path w="2667000" h="327660">
                  <a:moveTo>
                    <a:pt x="253364" y="61341"/>
                  </a:moveTo>
                  <a:lnTo>
                    <a:pt x="210566" y="61341"/>
                  </a:lnTo>
                  <a:lnTo>
                    <a:pt x="210566" y="264795"/>
                  </a:lnTo>
                  <a:lnTo>
                    <a:pt x="253364" y="264795"/>
                  </a:lnTo>
                  <a:lnTo>
                    <a:pt x="253364" y="184912"/>
                  </a:lnTo>
                  <a:lnTo>
                    <a:pt x="2667000" y="184912"/>
                  </a:lnTo>
                  <a:lnTo>
                    <a:pt x="2667000" y="142112"/>
                  </a:lnTo>
                  <a:lnTo>
                    <a:pt x="253364" y="142112"/>
                  </a:lnTo>
                  <a:lnTo>
                    <a:pt x="253364" y="61341"/>
                  </a:lnTo>
                  <a:close/>
                </a:path>
              </a:pathLst>
            </a:custGeom>
            <a:solidFill>
              <a:srgbClr val="181818">
                <a:alpha val="24705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 descr=""/>
          <p:cNvGrpSpPr/>
          <p:nvPr/>
        </p:nvGrpSpPr>
        <p:grpSpPr>
          <a:xfrm>
            <a:off x="4661915" y="4047744"/>
            <a:ext cx="2667000" cy="327660"/>
            <a:chOff x="4661915" y="4047744"/>
            <a:chExt cx="2667000" cy="327660"/>
          </a:xfrm>
        </p:grpSpPr>
        <p:sp>
          <p:nvSpPr>
            <p:cNvPr id="18" name="object 18" descr=""/>
            <p:cNvSpPr/>
            <p:nvPr/>
          </p:nvSpPr>
          <p:spPr>
            <a:xfrm>
              <a:off x="4683251" y="4069080"/>
              <a:ext cx="210820" cy="283845"/>
            </a:xfrm>
            <a:custGeom>
              <a:avLst/>
              <a:gdLst/>
              <a:ahLst/>
              <a:cxnLst/>
              <a:rect l="l" t="t" r="r" b="b"/>
              <a:pathLst>
                <a:path w="210820" h="283845">
                  <a:moveTo>
                    <a:pt x="210312" y="0"/>
                  </a:moveTo>
                  <a:lnTo>
                    <a:pt x="0" y="141350"/>
                  </a:lnTo>
                  <a:lnTo>
                    <a:pt x="210312" y="283464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FFFFFF">
                <a:alpha val="2470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661915" y="4047744"/>
              <a:ext cx="2667000" cy="327660"/>
            </a:xfrm>
            <a:custGeom>
              <a:avLst/>
              <a:gdLst/>
              <a:ahLst/>
              <a:cxnLst/>
              <a:rect l="l" t="t" r="r" b="b"/>
              <a:pathLst>
                <a:path w="2667000" h="327660">
                  <a:moveTo>
                    <a:pt x="235458" y="0"/>
                  </a:moveTo>
                  <a:lnTo>
                    <a:pt x="227711" y="0"/>
                  </a:lnTo>
                  <a:lnTo>
                    <a:pt x="223393" y="1396"/>
                  </a:lnTo>
                  <a:lnTo>
                    <a:pt x="219837" y="3555"/>
                  </a:lnTo>
                  <a:lnTo>
                    <a:pt x="9271" y="145668"/>
                  </a:lnTo>
                  <a:lnTo>
                    <a:pt x="3556" y="149859"/>
                  </a:lnTo>
                  <a:lnTo>
                    <a:pt x="0" y="156336"/>
                  </a:lnTo>
                  <a:lnTo>
                    <a:pt x="0" y="170560"/>
                  </a:lnTo>
                  <a:lnTo>
                    <a:pt x="3556" y="177037"/>
                  </a:lnTo>
                  <a:lnTo>
                    <a:pt x="9271" y="180593"/>
                  </a:lnTo>
                  <a:lnTo>
                    <a:pt x="219837" y="322706"/>
                  </a:lnTo>
                  <a:lnTo>
                    <a:pt x="226187" y="326897"/>
                  </a:lnTo>
                  <a:lnTo>
                    <a:pt x="234823" y="327659"/>
                  </a:lnTo>
                  <a:lnTo>
                    <a:pt x="249047" y="320547"/>
                  </a:lnTo>
                  <a:lnTo>
                    <a:pt x="253364" y="313435"/>
                  </a:lnTo>
                  <a:lnTo>
                    <a:pt x="253364" y="264794"/>
                  </a:lnTo>
                  <a:lnTo>
                    <a:pt x="210566" y="264794"/>
                  </a:lnTo>
                  <a:lnTo>
                    <a:pt x="59944" y="163448"/>
                  </a:lnTo>
                  <a:lnTo>
                    <a:pt x="210566" y="61340"/>
                  </a:lnTo>
                  <a:lnTo>
                    <a:pt x="253364" y="61340"/>
                  </a:lnTo>
                  <a:lnTo>
                    <a:pt x="253364" y="13588"/>
                  </a:lnTo>
                  <a:lnTo>
                    <a:pt x="249047" y="6476"/>
                  </a:lnTo>
                  <a:lnTo>
                    <a:pt x="241935" y="2793"/>
                  </a:lnTo>
                  <a:lnTo>
                    <a:pt x="239141" y="1396"/>
                  </a:lnTo>
                  <a:lnTo>
                    <a:pt x="235458" y="0"/>
                  </a:lnTo>
                  <a:close/>
                </a:path>
                <a:path w="2667000" h="327660">
                  <a:moveTo>
                    <a:pt x="253364" y="61340"/>
                  </a:moveTo>
                  <a:lnTo>
                    <a:pt x="210566" y="61340"/>
                  </a:lnTo>
                  <a:lnTo>
                    <a:pt x="210566" y="264794"/>
                  </a:lnTo>
                  <a:lnTo>
                    <a:pt x="253364" y="264794"/>
                  </a:lnTo>
                  <a:lnTo>
                    <a:pt x="253364" y="184911"/>
                  </a:lnTo>
                  <a:lnTo>
                    <a:pt x="2667000" y="184911"/>
                  </a:lnTo>
                  <a:lnTo>
                    <a:pt x="2667000" y="142112"/>
                  </a:lnTo>
                  <a:lnTo>
                    <a:pt x="253364" y="142112"/>
                  </a:lnTo>
                  <a:lnTo>
                    <a:pt x="253364" y="61340"/>
                  </a:lnTo>
                  <a:close/>
                </a:path>
              </a:pathLst>
            </a:custGeom>
            <a:solidFill>
              <a:srgbClr val="181818">
                <a:alpha val="24705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/>
          <p:nvPr/>
        </p:nvSpPr>
        <p:spPr>
          <a:xfrm>
            <a:off x="8659368" y="2293620"/>
            <a:ext cx="40005" cy="5704840"/>
          </a:xfrm>
          <a:custGeom>
            <a:avLst/>
            <a:gdLst/>
            <a:ahLst/>
            <a:cxnLst/>
            <a:rect l="l" t="t" r="r" b="b"/>
            <a:pathLst>
              <a:path w="40004" h="5704840">
                <a:moveTo>
                  <a:pt x="39624" y="0"/>
                </a:moveTo>
                <a:lnTo>
                  <a:pt x="0" y="0"/>
                </a:lnTo>
                <a:lnTo>
                  <a:pt x="0" y="5704332"/>
                </a:lnTo>
                <a:lnTo>
                  <a:pt x="39624" y="5704332"/>
                </a:lnTo>
                <a:lnTo>
                  <a:pt x="39624" y="0"/>
                </a:lnTo>
                <a:close/>
              </a:path>
            </a:pathLst>
          </a:custGeom>
          <a:solidFill>
            <a:srgbClr val="181818">
              <a:alpha val="24705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1" name="object 21" descr=""/>
          <p:cNvGrpSpPr/>
          <p:nvPr/>
        </p:nvGrpSpPr>
        <p:grpSpPr>
          <a:xfrm>
            <a:off x="8659368" y="2129027"/>
            <a:ext cx="1623060" cy="327660"/>
            <a:chOff x="8659368" y="2129027"/>
            <a:chExt cx="1623060" cy="327660"/>
          </a:xfrm>
        </p:grpSpPr>
        <p:sp>
          <p:nvSpPr>
            <p:cNvPr id="22" name="object 22" descr=""/>
            <p:cNvSpPr/>
            <p:nvPr/>
          </p:nvSpPr>
          <p:spPr>
            <a:xfrm>
              <a:off x="10050780" y="2151887"/>
              <a:ext cx="210820" cy="283845"/>
            </a:xfrm>
            <a:custGeom>
              <a:avLst/>
              <a:gdLst/>
              <a:ahLst/>
              <a:cxnLst/>
              <a:rect l="l" t="t" r="r" b="b"/>
              <a:pathLst>
                <a:path w="210820" h="283844">
                  <a:moveTo>
                    <a:pt x="0" y="0"/>
                  </a:moveTo>
                  <a:lnTo>
                    <a:pt x="0" y="283463"/>
                  </a:lnTo>
                  <a:lnTo>
                    <a:pt x="210312" y="142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470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8659368" y="2129027"/>
              <a:ext cx="1623060" cy="327660"/>
            </a:xfrm>
            <a:custGeom>
              <a:avLst/>
              <a:gdLst/>
              <a:ahLst/>
              <a:cxnLst/>
              <a:rect l="l" t="t" r="r" b="b"/>
              <a:pathLst>
                <a:path w="1623059" h="327660">
                  <a:moveTo>
                    <a:pt x="1388236" y="0"/>
                  </a:moveTo>
                  <a:lnTo>
                    <a:pt x="1374012" y="7112"/>
                  </a:lnTo>
                  <a:lnTo>
                    <a:pt x="1369695" y="14224"/>
                  </a:lnTo>
                  <a:lnTo>
                    <a:pt x="1369695" y="142748"/>
                  </a:lnTo>
                  <a:lnTo>
                    <a:pt x="0" y="142748"/>
                  </a:lnTo>
                  <a:lnTo>
                    <a:pt x="0" y="185547"/>
                  </a:lnTo>
                  <a:lnTo>
                    <a:pt x="1369695" y="185547"/>
                  </a:lnTo>
                  <a:lnTo>
                    <a:pt x="1369695" y="314071"/>
                  </a:lnTo>
                  <a:lnTo>
                    <a:pt x="1374012" y="321182"/>
                  </a:lnTo>
                  <a:lnTo>
                    <a:pt x="1381125" y="324866"/>
                  </a:lnTo>
                  <a:lnTo>
                    <a:pt x="1384046" y="326263"/>
                  </a:lnTo>
                  <a:lnTo>
                    <a:pt x="1387602" y="327660"/>
                  </a:lnTo>
                  <a:lnTo>
                    <a:pt x="1395476" y="327660"/>
                  </a:lnTo>
                  <a:lnTo>
                    <a:pt x="1399666" y="326263"/>
                  </a:lnTo>
                  <a:lnTo>
                    <a:pt x="1403223" y="324103"/>
                  </a:lnTo>
                  <a:lnTo>
                    <a:pt x="1488841" y="266319"/>
                  </a:lnTo>
                  <a:lnTo>
                    <a:pt x="1412493" y="266319"/>
                  </a:lnTo>
                  <a:lnTo>
                    <a:pt x="1412493" y="62865"/>
                  </a:lnTo>
                  <a:lnTo>
                    <a:pt x="1489030" y="62865"/>
                  </a:lnTo>
                  <a:lnTo>
                    <a:pt x="1403223" y="4952"/>
                  </a:lnTo>
                  <a:lnTo>
                    <a:pt x="1396873" y="762"/>
                  </a:lnTo>
                  <a:lnTo>
                    <a:pt x="1388236" y="0"/>
                  </a:lnTo>
                  <a:close/>
                </a:path>
                <a:path w="1623059" h="327660">
                  <a:moveTo>
                    <a:pt x="1489030" y="62865"/>
                  </a:moveTo>
                  <a:lnTo>
                    <a:pt x="1412493" y="62865"/>
                  </a:lnTo>
                  <a:lnTo>
                    <a:pt x="1563115" y="164211"/>
                  </a:lnTo>
                  <a:lnTo>
                    <a:pt x="1412493" y="266319"/>
                  </a:lnTo>
                  <a:lnTo>
                    <a:pt x="1488841" y="266319"/>
                  </a:lnTo>
                  <a:lnTo>
                    <a:pt x="1613788" y="181991"/>
                  </a:lnTo>
                  <a:lnTo>
                    <a:pt x="1619503" y="177800"/>
                  </a:lnTo>
                  <a:lnTo>
                    <a:pt x="1623059" y="171323"/>
                  </a:lnTo>
                  <a:lnTo>
                    <a:pt x="1623059" y="157099"/>
                  </a:lnTo>
                  <a:lnTo>
                    <a:pt x="1619503" y="150622"/>
                  </a:lnTo>
                  <a:lnTo>
                    <a:pt x="1613788" y="147066"/>
                  </a:lnTo>
                  <a:lnTo>
                    <a:pt x="1489030" y="62865"/>
                  </a:lnTo>
                  <a:close/>
                </a:path>
              </a:pathLst>
            </a:custGeom>
            <a:solidFill>
              <a:srgbClr val="181818">
                <a:alpha val="24705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 descr=""/>
          <p:cNvGrpSpPr/>
          <p:nvPr/>
        </p:nvGrpSpPr>
        <p:grpSpPr>
          <a:xfrm>
            <a:off x="6102096" y="2133600"/>
            <a:ext cx="1623060" cy="327660"/>
            <a:chOff x="6102096" y="2133600"/>
            <a:chExt cx="1623060" cy="327660"/>
          </a:xfrm>
        </p:grpSpPr>
        <p:sp>
          <p:nvSpPr>
            <p:cNvPr id="25" name="object 25" descr=""/>
            <p:cNvSpPr/>
            <p:nvPr/>
          </p:nvSpPr>
          <p:spPr>
            <a:xfrm>
              <a:off x="6123432" y="2154935"/>
              <a:ext cx="210820" cy="283845"/>
            </a:xfrm>
            <a:custGeom>
              <a:avLst/>
              <a:gdLst/>
              <a:ahLst/>
              <a:cxnLst/>
              <a:rect l="l" t="t" r="r" b="b"/>
              <a:pathLst>
                <a:path w="210820" h="283844">
                  <a:moveTo>
                    <a:pt x="210312" y="0"/>
                  </a:moveTo>
                  <a:lnTo>
                    <a:pt x="0" y="141350"/>
                  </a:lnTo>
                  <a:lnTo>
                    <a:pt x="210312" y="283464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FFFFFF">
                <a:alpha val="2470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102096" y="2133600"/>
              <a:ext cx="1623060" cy="327660"/>
            </a:xfrm>
            <a:custGeom>
              <a:avLst/>
              <a:gdLst/>
              <a:ahLst/>
              <a:cxnLst/>
              <a:rect l="l" t="t" r="r" b="b"/>
              <a:pathLst>
                <a:path w="1623059" h="327660">
                  <a:moveTo>
                    <a:pt x="235457" y="0"/>
                  </a:moveTo>
                  <a:lnTo>
                    <a:pt x="227583" y="0"/>
                  </a:lnTo>
                  <a:lnTo>
                    <a:pt x="223392" y="1397"/>
                  </a:lnTo>
                  <a:lnTo>
                    <a:pt x="219837" y="3555"/>
                  </a:lnTo>
                  <a:lnTo>
                    <a:pt x="9270" y="145669"/>
                  </a:lnTo>
                  <a:lnTo>
                    <a:pt x="3555" y="149859"/>
                  </a:lnTo>
                  <a:lnTo>
                    <a:pt x="0" y="156336"/>
                  </a:lnTo>
                  <a:lnTo>
                    <a:pt x="0" y="170560"/>
                  </a:lnTo>
                  <a:lnTo>
                    <a:pt x="3555" y="177038"/>
                  </a:lnTo>
                  <a:lnTo>
                    <a:pt x="9270" y="180594"/>
                  </a:lnTo>
                  <a:lnTo>
                    <a:pt x="219837" y="322706"/>
                  </a:lnTo>
                  <a:lnTo>
                    <a:pt x="226187" y="326898"/>
                  </a:lnTo>
                  <a:lnTo>
                    <a:pt x="234823" y="327659"/>
                  </a:lnTo>
                  <a:lnTo>
                    <a:pt x="249046" y="320548"/>
                  </a:lnTo>
                  <a:lnTo>
                    <a:pt x="253364" y="313435"/>
                  </a:lnTo>
                  <a:lnTo>
                    <a:pt x="253364" y="264795"/>
                  </a:lnTo>
                  <a:lnTo>
                    <a:pt x="210565" y="264795"/>
                  </a:lnTo>
                  <a:lnTo>
                    <a:pt x="59943" y="163449"/>
                  </a:lnTo>
                  <a:lnTo>
                    <a:pt x="210565" y="61341"/>
                  </a:lnTo>
                  <a:lnTo>
                    <a:pt x="253364" y="61341"/>
                  </a:lnTo>
                  <a:lnTo>
                    <a:pt x="253364" y="13589"/>
                  </a:lnTo>
                  <a:lnTo>
                    <a:pt x="249046" y="6476"/>
                  </a:lnTo>
                  <a:lnTo>
                    <a:pt x="241934" y="2794"/>
                  </a:lnTo>
                  <a:lnTo>
                    <a:pt x="239013" y="1397"/>
                  </a:lnTo>
                  <a:lnTo>
                    <a:pt x="235457" y="0"/>
                  </a:lnTo>
                  <a:close/>
                </a:path>
                <a:path w="1623059" h="327660">
                  <a:moveTo>
                    <a:pt x="253364" y="61341"/>
                  </a:moveTo>
                  <a:lnTo>
                    <a:pt x="210565" y="61341"/>
                  </a:lnTo>
                  <a:lnTo>
                    <a:pt x="210565" y="264795"/>
                  </a:lnTo>
                  <a:lnTo>
                    <a:pt x="253364" y="264795"/>
                  </a:lnTo>
                  <a:lnTo>
                    <a:pt x="253364" y="184911"/>
                  </a:lnTo>
                  <a:lnTo>
                    <a:pt x="1623059" y="184911"/>
                  </a:lnTo>
                  <a:lnTo>
                    <a:pt x="1623059" y="142113"/>
                  </a:lnTo>
                  <a:lnTo>
                    <a:pt x="253364" y="142113"/>
                  </a:lnTo>
                  <a:lnTo>
                    <a:pt x="253364" y="61341"/>
                  </a:lnTo>
                  <a:close/>
                </a:path>
              </a:pathLst>
            </a:custGeom>
            <a:solidFill>
              <a:srgbClr val="181818">
                <a:alpha val="24705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" name="object 27" descr=""/>
          <p:cNvGrpSpPr/>
          <p:nvPr/>
        </p:nvGrpSpPr>
        <p:grpSpPr>
          <a:xfrm>
            <a:off x="6102096" y="7834883"/>
            <a:ext cx="1623060" cy="327660"/>
            <a:chOff x="6102096" y="7834883"/>
            <a:chExt cx="1623060" cy="327660"/>
          </a:xfrm>
        </p:grpSpPr>
        <p:sp>
          <p:nvSpPr>
            <p:cNvPr id="28" name="object 28" descr=""/>
            <p:cNvSpPr/>
            <p:nvPr/>
          </p:nvSpPr>
          <p:spPr>
            <a:xfrm>
              <a:off x="6123432" y="7856219"/>
              <a:ext cx="210820" cy="283845"/>
            </a:xfrm>
            <a:custGeom>
              <a:avLst/>
              <a:gdLst/>
              <a:ahLst/>
              <a:cxnLst/>
              <a:rect l="l" t="t" r="r" b="b"/>
              <a:pathLst>
                <a:path w="210820" h="283845">
                  <a:moveTo>
                    <a:pt x="210312" y="0"/>
                  </a:moveTo>
                  <a:lnTo>
                    <a:pt x="0" y="141350"/>
                  </a:lnTo>
                  <a:lnTo>
                    <a:pt x="210312" y="283463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FFFFFF">
                <a:alpha val="2470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6102096" y="7834883"/>
              <a:ext cx="1623060" cy="327660"/>
            </a:xfrm>
            <a:custGeom>
              <a:avLst/>
              <a:gdLst/>
              <a:ahLst/>
              <a:cxnLst/>
              <a:rect l="l" t="t" r="r" b="b"/>
              <a:pathLst>
                <a:path w="1623059" h="327659">
                  <a:moveTo>
                    <a:pt x="235457" y="0"/>
                  </a:moveTo>
                  <a:lnTo>
                    <a:pt x="227583" y="0"/>
                  </a:lnTo>
                  <a:lnTo>
                    <a:pt x="223392" y="1397"/>
                  </a:lnTo>
                  <a:lnTo>
                    <a:pt x="219837" y="3556"/>
                  </a:lnTo>
                  <a:lnTo>
                    <a:pt x="9270" y="145669"/>
                  </a:lnTo>
                  <a:lnTo>
                    <a:pt x="3555" y="149860"/>
                  </a:lnTo>
                  <a:lnTo>
                    <a:pt x="0" y="156337"/>
                  </a:lnTo>
                  <a:lnTo>
                    <a:pt x="0" y="170561"/>
                  </a:lnTo>
                  <a:lnTo>
                    <a:pt x="3555" y="177038"/>
                  </a:lnTo>
                  <a:lnTo>
                    <a:pt x="9270" y="180594"/>
                  </a:lnTo>
                  <a:lnTo>
                    <a:pt x="219837" y="322707"/>
                  </a:lnTo>
                  <a:lnTo>
                    <a:pt x="226187" y="326898"/>
                  </a:lnTo>
                  <a:lnTo>
                    <a:pt x="234823" y="327660"/>
                  </a:lnTo>
                  <a:lnTo>
                    <a:pt x="249046" y="320548"/>
                  </a:lnTo>
                  <a:lnTo>
                    <a:pt x="253364" y="313436"/>
                  </a:lnTo>
                  <a:lnTo>
                    <a:pt x="253364" y="264795"/>
                  </a:lnTo>
                  <a:lnTo>
                    <a:pt x="210565" y="264795"/>
                  </a:lnTo>
                  <a:lnTo>
                    <a:pt x="59943" y="163449"/>
                  </a:lnTo>
                  <a:lnTo>
                    <a:pt x="210565" y="61341"/>
                  </a:lnTo>
                  <a:lnTo>
                    <a:pt x="253364" y="61341"/>
                  </a:lnTo>
                  <a:lnTo>
                    <a:pt x="253364" y="13589"/>
                  </a:lnTo>
                  <a:lnTo>
                    <a:pt x="249046" y="6477"/>
                  </a:lnTo>
                  <a:lnTo>
                    <a:pt x="241934" y="2794"/>
                  </a:lnTo>
                  <a:lnTo>
                    <a:pt x="239013" y="1397"/>
                  </a:lnTo>
                  <a:lnTo>
                    <a:pt x="235457" y="0"/>
                  </a:lnTo>
                  <a:close/>
                </a:path>
                <a:path w="1623059" h="327659">
                  <a:moveTo>
                    <a:pt x="253364" y="61341"/>
                  </a:moveTo>
                  <a:lnTo>
                    <a:pt x="210565" y="61341"/>
                  </a:lnTo>
                  <a:lnTo>
                    <a:pt x="210565" y="264795"/>
                  </a:lnTo>
                  <a:lnTo>
                    <a:pt x="253364" y="264795"/>
                  </a:lnTo>
                  <a:lnTo>
                    <a:pt x="253364" y="184912"/>
                  </a:lnTo>
                  <a:lnTo>
                    <a:pt x="1623059" y="184912"/>
                  </a:lnTo>
                  <a:lnTo>
                    <a:pt x="1623059" y="142113"/>
                  </a:lnTo>
                  <a:lnTo>
                    <a:pt x="253364" y="142113"/>
                  </a:lnTo>
                  <a:lnTo>
                    <a:pt x="253364" y="61341"/>
                  </a:lnTo>
                  <a:close/>
                </a:path>
              </a:pathLst>
            </a:custGeom>
            <a:solidFill>
              <a:srgbClr val="181818">
                <a:alpha val="24705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/>
          <p:nvPr/>
        </p:nvSpPr>
        <p:spPr>
          <a:xfrm>
            <a:off x="1865376" y="1804416"/>
            <a:ext cx="3627120" cy="981710"/>
          </a:xfrm>
          <a:custGeom>
            <a:avLst/>
            <a:gdLst/>
            <a:ahLst/>
            <a:cxnLst/>
            <a:rect l="l" t="t" r="r" b="b"/>
            <a:pathLst>
              <a:path w="3627120" h="981710">
                <a:moveTo>
                  <a:pt x="3579876" y="0"/>
                </a:moveTo>
                <a:lnTo>
                  <a:pt x="47243" y="0"/>
                </a:lnTo>
                <a:lnTo>
                  <a:pt x="28878" y="3720"/>
                </a:lnTo>
                <a:lnTo>
                  <a:pt x="13858" y="13858"/>
                </a:lnTo>
                <a:lnTo>
                  <a:pt x="3720" y="28878"/>
                </a:lnTo>
                <a:lnTo>
                  <a:pt x="0" y="47243"/>
                </a:lnTo>
                <a:lnTo>
                  <a:pt x="0" y="934211"/>
                </a:lnTo>
                <a:lnTo>
                  <a:pt x="3720" y="952577"/>
                </a:lnTo>
                <a:lnTo>
                  <a:pt x="13858" y="967597"/>
                </a:lnTo>
                <a:lnTo>
                  <a:pt x="28878" y="977735"/>
                </a:lnTo>
                <a:lnTo>
                  <a:pt x="47243" y="981455"/>
                </a:lnTo>
                <a:lnTo>
                  <a:pt x="3579876" y="981455"/>
                </a:lnTo>
                <a:lnTo>
                  <a:pt x="3598241" y="977735"/>
                </a:lnTo>
                <a:lnTo>
                  <a:pt x="3613261" y="967597"/>
                </a:lnTo>
                <a:lnTo>
                  <a:pt x="3623399" y="952577"/>
                </a:lnTo>
                <a:lnTo>
                  <a:pt x="3627120" y="934211"/>
                </a:lnTo>
                <a:lnTo>
                  <a:pt x="3627120" y="47243"/>
                </a:lnTo>
                <a:lnTo>
                  <a:pt x="3623399" y="28878"/>
                </a:lnTo>
                <a:lnTo>
                  <a:pt x="3613261" y="13858"/>
                </a:lnTo>
                <a:lnTo>
                  <a:pt x="3598241" y="3720"/>
                </a:lnTo>
                <a:lnTo>
                  <a:pt x="3579876" y="0"/>
                </a:lnTo>
                <a:close/>
              </a:path>
            </a:pathLst>
          </a:custGeom>
          <a:solidFill>
            <a:srgbClr val="5CE0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425195" y="3706367"/>
            <a:ext cx="3629025" cy="981710"/>
          </a:xfrm>
          <a:custGeom>
            <a:avLst/>
            <a:gdLst/>
            <a:ahLst/>
            <a:cxnLst/>
            <a:rect l="l" t="t" r="r" b="b"/>
            <a:pathLst>
              <a:path w="3629025" h="981710">
                <a:moveTo>
                  <a:pt x="3581400" y="0"/>
                </a:moveTo>
                <a:lnTo>
                  <a:pt x="47256" y="0"/>
                </a:lnTo>
                <a:lnTo>
                  <a:pt x="28889" y="3720"/>
                </a:lnTo>
                <a:lnTo>
                  <a:pt x="13865" y="13858"/>
                </a:lnTo>
                <a:lnTo>
                  <a:pt x="3722" y="28878"/>
                </a:lnTo>
                <a:lnTo>
                  <a:pt x="0" y="47243"/>
                </a:lnTo>
                <a:lnTo>
                  <a:pt x="0" y="934211"/>
                </a:lnTo>
                <a:lnTo>
                  <a:pt x="3722" y="952577"/>
                </a:lnTo>
                <a:lnTo>
                  <a:pt x="13865" y="967597"/>
                </a:lnTo>
                <a:lnTo>
                  <a:pt x="28889" y="977735"/>
                </a:lnTo>
                <a:lnTo>
                  <a:pt x="47256" y="981455"/>
                </a:lnTo>
                <a:lnTo>
                  <a:pt x="3581400" y="981455"/>
                </a:lnTo>
                <a:lnTo>
                  <a:pt x="3599765" y="977735"/>
                </a:lnTo>
                <a:lnTo>
                  <a:pt x="3614785" y="967597"/>
                </a:lnTo>
                <a:lnTo>
                  <a:pt x="3624923" y="952577"/>
                </a:lnTo>
                <a:lnTo>
                  <a:pt x="3628643" y="934211"/>
                </a:lnTo>
                <a:lnTo>
                  <a:pt x="3628643" y="47243"/>
                </a:lnTo>
                <a:lnTo>
                  <a:pt x="3624923" y="28878"/>
                </a:lnTo>
                <a:lnTo>
                  <a:pt x="3614785" y="13858"/>
                </a:lnTo>
                <a:lnTo>
                  <a:pt x="3599765" y="3720"/>
                </a:lnTo>
                <a:lnTo>
                  <a:pt x="3581400" y="0"/>
                </a:lnTo>
                <a:close/>
              </a:path>
            </a:pathLst>
          </a:custGeom>
          <a:solidFill>
            <a:srgbClr val="37C8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274320" y="5608320"/>
            <a:ext cx="3779520" cy="980440"/>
          </a:xfrm>
          <a:custGeom>
            <a:avLst/>
            <a:gdLst/>
            <a:ahLst/>
            <a:cxnLst/>
            <a:rect l="l" t="t" r="r" b="b"/>
            <a:pathLst>
              <a:path w="3779520" h="980440">
                <a:moveTo>
                  <a:pt x="3732276" y="0"/>
                </a:moveTo>
                <a:lnTo>
                  <a:pt x="47256" y="0"/>
                </a:lnTo>
                <a:lnTo>
                  <a:pt x="28889" y="3720"/>
                </a:lnTo>
                <a:lnTo>
                  <a:pt x="13865" y="13858"/>
                </a:lnTo>
                <a:lnTo>
                  <a:pt x="3722" y="28878"/>
                </a:lnTo>
                <a:lnTo>
                  <a:pt x="0" y="47243"/>
                </a:lnTo>
                <a:lnTo>
                  <a:pt x="0" y="932688"/>
                </a:lnTo>
                <a:lnTo>
                  <a:pt x="3722" y="951053"/>
                </a:lnTo>
                <a:lnTo>
                  <a:pt x="13865" y="966073"/>
                </a:lnTo>
                <a:lnTo>
                  <a:pt x="28889" y="976211"/>
                </a:lnTo>
                <a:lnTo>
                  <a:pt x="47256" y="979931"/>
                </a:lnTo>
                <a:lnTo>
                  <a:pt x="3732276" y="979931"/>
                </a:lnTo>
                <a:lnTo>
                  <a:pt x="3750641" y="976211"/>
                </a:lnTo>
                <a:lnTo>
                  <a:pt x="3765661" y="966073"/>
                </a:lnTo>
                <a:lnTo>
                  <a:pt x="3775799" y="951053"/>
                </a:lnTo>
                <a:lnTo>
                  <a:pt x="3779519" y="932688"/>
                </a:lnTo>
                <a:lnTo>
                  <a:pt x="3779519" y="47243"/>
                </a:lnTo>
                <a:lnTo>
                  <a:pt x="3775799" y="28878"/>
                </a:lnTo>
                <a:lnTo>
                  <a:pt x="3765661" y="13858"/>
                </a:lnTo>
                <a:lnTo>
                  <a:pt x="3750641" y="3720"/>
                </a:lnTo>
                <a:lnTo>
                  <a:pt x="3732276" y="0"/>
                </a:lnTo>
                <a:close/>
              </a:path>
            </a:pathLst>
          </a:custGeom>
          <a:solidFill>
            <a:srgbClr val="2C92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1865376" y="7510271"/>
            <a:ext cx="3627120" cy="980440"/>
          </a:xfrm>
          <a:custGeom>
            <a:avLst/>
            <a:gdLst/>
            <a:ahLst/>
            <a:cxnLst/>
            <a:rect l="l" t="t" r="r" b="b"/>
            <a:pathLst>
              <a:path w="3627120" h="980440">
                <a:moveTo>
                  <a:pt x="3579876" y="0"/>
                </a:moveTo>
                <a:lnTo>
                  <a:pt x="47243" y="0"/>
                </a:lnTo>
                <a:lnTo>
                  <a:pt x="28878" y="3720"/>
                </a:lnTo>
                <a:lnTo>
                  <a:pt x="13858" y="13858"/>
                </a:lnTo>
                <a:lnTo>
                  <a:pt x="3720" y="28878"/>
                </a:lnTo>
                <a:lnTo>
                  <a:pt x="0" y="47243"/>
                </a:lnTo>
                <a:lnTo>
                  <a:pt x="0" y="932688"/>
                </a:lnTo>
                <a:lnTo>
                  <a:pt x="3720" y="951053"/>
                </a:lnTo>
                <a:lnTo>
                  <a:pt x="13858" y="966073"/>
                </a:lnTo>
                <a:lnTo>
                  <a:pt x="28878" y="976211"/>
                </a:lnTo>
                <a:lnTo>
                  <a:pt x="47243" y="979932"/>
                </a:lnTo>
                <a:lnTo>
                  <a:pt x="3579876" y="979932"/>
                </a:lnTo>
                <a:lnTo>
                  <a:pt x="3598241" y="976211"/>
                </a:lnTo>
                <a:lnTo>
                  <a:pt x="3613261" y="966073"/>
                </a:lnTo>
                <a:lnTo>
                  <a:pt x="3623399" y="951053"/>
                </a:lnTo>
                <a:lnTo>
                  <a:pt x="3627120" y="932688"/>
                </a:lnTo>
                <a:lnTo>
                  <a:pt x="3627120" y="47243"/>
                </a:lnTo>
                <a:lnTo>
                  <a:pt x="3623399" y="28878"/>
                </a:lnTo>
                <a:lnTo>
                  <a:pt x="3613261" y="13858"/>
                </a:lnTo>
                <a:lnTo>
                  <a:pt x="3598241" y="3720"/>
                </a:lnTo>
                <a:lnTo>
                  <a:pt x="3579876" y="0"/>
                </a:lnTo>
                <a:close/>
              </a:path>
            </a:pathLst>
          </a:custGeom>
          <a:solidFill>
            <a:srgbClr val="1F6E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10890504" y="1804416"/>
            <a:ext cx="3629025" cy="981710"/>
          </a:xfrm>
          <a:custGeom>
            <a:avLst/>
            <a:gdLst/>
            <a:ahLst/>
            <a:cxnLst/>
            <a:rect l="l" t="t" r="r" b="b"/>
            <a:pathLst>
              <a:path w="3629025" h="981710">
                <a:moveTo>
                  <a:pt x="3581400" y="0"/>
                </a:moveTo>
                <a:lnTo>
                  <a:pt x="47244" y="0"/>
                </a:lnTo>
                <a:lnTo>
                  <a:pt x="28878" y="3720"/>
                </a:lnTo>
                <a:lnTo>
                  <a:pt x="13858" y="13858"/>
                </a:lnTo>
                <a:lnTo>
                  <a:pt x="3720" y="28878"/>
                </a:lnTo>
                <a:lnTo>
                  <a:pt x="0" y="47243"/>
                </a:lnTo>
                <a:lnTo>
                  <a:pt x="0" y="934211"/>
                </a:lnTo>
                <a:lnTo>
                  <a:pt x="3720" y="952577"/>
                </a:lnTo>
                <a:lnTo>
                  <a:pt x="13858" y="967597"/>
                </a:lnTo>
                <a:lnTo>
                  <a:pt x="28878" y="977735"/>
                </a:lnTo>
                <a:lnTo>
                  <a:pt x="47244" y="981455"/>
                </a:lnTo>
                <a:lnTo>
                  <a:pt x="3581400" y="981455"/>
                </a:lnTo>
                <a:lnTo>
                  <a:pt x="3599765" y="977735"/>
                </a:lnTo>
                <a:lnTo>
                  <a:pt x="3614785" y="967597"/>
                </a:lnTo>
                <a:lnTo>
                  <a:pt x="3624923" y="952577"/>
                </a:lnTo>
                <a:lnTo>
                  <a:pt x="3628644" y="934211"/>
                </a:lnTo>
                <a:lnTo>
                  <a:pt x="3628644" y="47243"/>
                </a:lnTo>
                <a:lnTo>
                  <a:pt x="3624923" y="28878"/>
                </a:lnTo>
                <a:lnTo>
                  <a:pt x="3614785" y="13858"/>
                </a:lnTo>
                <a:lnTo>
                  <a:pt x="3599765" y="3720"/>
                </a:lnTo>
                <a:lnTo>
                  <a:pt x="3581400" y="0"/>
                </a:lnTo>
                <a:close/>
              </a:path>
            </a:pathLst>
          </a:custGeom>
          <a:solidFill>
            <a:srgbClr val="5CE0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12330683" y="3706367"/>
            <a:ext cx="3627120" cy="981710"/>
          </a:xfrm>
          <a:custGeom>
            <a:avLst/>
            <a:gdLst/>
            <a:ahLst/>
            <a:cxnLst/>
            <a:rect l="l" t="t" r="r" b="b"/>
            <a:pathLst>
              <a:path w="3627119" h="981710">
                <a:moveTo>
                  <a:pt x="3579876" y="0"/>
                </a:moveTo>
                <a:lnTo>
                  <a:pt x="47244" y="0"/>
                </a:lnTo>
                <a:lnTo>
                  <a:pt x="28878" y="3720"/>
                </a:lnTo>
                <a:lnTo>
                  <a:pt x="13858" y="13858"/>
                </a:lnTo>
                <a:lnTo>
                  <a:pt x="3720" y="28878"/>
                </a:lnTo>
                <a:lnTo>
                  <a:pt x="0" y="47243"/>
                </a:lnTo>
                <a:lnTo>
                  <a:pt x="0" y="934211"/>
                </a:lnTo>
                <a:lnTo>
                  <a:pt x="3720" y="952577"/>
                </a:lnTo>
                <a:lnTo>
                  <a:pt x="13858" y="967597"/>
                </a:lnTo>
                <a:lnTo>
                  <a:pt x="28878" y="977735"/>
                </a:lnTo>
                <a:lnTo>
                  <a:pt x="47244" y="981455"/>
                </a:lnTo>
                <a:lnTo>
                  <a:pt x="3579876" y="981455"/>
                </a:lnTo>
                <a:lnTo>
                  <a:pt x="3598241" y="977735"/>
                </a:lnTo>
                <a:lnTo>
                  <a:pt x="3613261" y="967597"/>
                </a:lnTo>
                <a:lnTo>
                  <a:pt x="3623399" y="952577"/>
                </a:lnTo>
                <a:lnTo>
                  <a:pt x="3627120" y="934211"/>
                </a:lnTo>
                <a:lnTo>
                  <a:pt x="3627120" y="47243"/>
                </a:lnTo>
                <a:lnTo>
                  <a:pt x="3623399" y="28878"/>
                </a:lnTo>
                <a:lnTo>
                  <a:pt x="3613261" y="13858"/>
                </a:lnTo>
                <a:lnTo>
                  <a:pt x="3598241" y="3720"/>
                </a:lnTo>
                <a:lnTo>
                  <a:pt x="3579876" y="0"/>
                </a:lnTo>
                <a:close/>
              </a:path>
            </a:pathLst>
          </a:custGeom>
          <a:solidFill>
            <a:srgbClr val="37C8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12330683" y="5608320"/>
            <a:ext cx="3627120" cy="980440"/>
          </a:xfrm>
          <a:custGeom>
            <a:avLst/>
            <a:gdLst/>
            <a:ahLst/>
            <a:cxnLst/>
            <a:rect l="l" t="t" r="r" b="b"/>
            <a:pathLst>
              <a:path w="3627119" h="980440">
                <a:moveTo>
                  <a:pt x="3579876" y="0"/>
                </a:moveTo>
                <a:lnTo>
                  <a:pt x="47244" y="0"/>
                </a:lnTo>
                <a:lnTo>
                  <a:pt x="28878" y="3720"/>
                </a:lnTo>
                <a:lnTo>
                  <a:pt x="13858" y="13858"/>
                </a:lnTo>
                <a:lnTo>
                  <a:pt x="3720" y="28878"/>
                </a:lnTo>
                <a:lnTo>
                  <a:pt x="0" y="47243"/>
                </a:lnTo>
                <a:lnTo>
                  <a:pt x="0" y="932688"/>
                </a:lnTo>
                <a:lnTo>
                  <a:pt x="3720" y="951053"/>
                </a:lnTo>
                <a:lnTo>
                  <a:pt x="13858" y="966073"/>
                </a:lnTo>
                <a:lnTo>
                  <a:pt x="28878" y="976211"/>
                </a:lnTo>
                <a:lnTo>
                  <a:pt x="47244" y="979931"/>
                </a:lnTo>
                <a:lnTo>
                  <a:pt x="3579876" y="979931"/>
                </a:lnTo>
                <a:lnTo>
                  <a:pt x="3598241" y="976211"/>
                </a:lnTo>
                <a:lnTo>
                  <a:pt x="3613261" y="966073"/>
                </a:lnTo>
                <a:lnTo>
                  <a:pt x="3623399" y="951053"/>
                </a:lnTo>
                <a:lnTo>
                  <a:pt x="3627120" y="932688"/>
                </a:lnTo>
                <a:lnTo>
                  <a:pt x="3627120" y="47243"/>
                </a:lnTo>
                <a:lnTo>
                  <a:pt x="3623399" y="28878"/>
                </a:lnTo>
                <a:lnTo>
                  <a:pt x="3613261" y="13858"/>
                </a:lnTo>
                <a:lnTo>
                  <a:pt x="3598241" y="3720"/>
                </a:lnTo>
                <a:lnTo>
                  <a:pt x="3579876" y="0"/>
                </a:lnTo>
                <a:close/>
              </a:path>
            </a:pathLst>
          </a:custGeom>
          <a:solidFill>
            <a:srgbClr val="2C92D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7" name="object 37" descr=""/>
          <p:cNvGrpSpPr/>
          <p:nvPr/>
        </p:nvGrpSpPr>
        <p:grpSpPr>
          <a:xfrm>
            <a:off x="5510784" y="2575560"/>
            <a:ext cx="9008745" cy="5915025"/>
            <a:chOff x="5510784" y="2575560"/>
            <a:chExt cx="9008745" cy="5915025"/>
          </a:xfrm>
        </p:grpSpPr>
        <p:sp>
          <p:nvSpPr>
            <p:cNvPr id="38" name="object 38" descr=""/>
            <p:cNvSpPr/>
            <p:nvPr/>
          </p:nvSpPr>
          <p:spPr>
            <a:xfrm>
              <a:off x="10890504" y="7510272"/>
              <a:ext cx="3629025" cy="980440"/>
            </a:xfrm>
            <a:custGeom>
              <a:avLst/>
              <a:gdLst/>
              <a:ahLst/>
              <a:cxnLst/>
              <a:rect l="l" t="t" r="r" b="b"/>
              <a:pathLst>
                <a:path w="3629025" h="980440">
                  <a:moveTo>
                    <a:pt x="3581400" y="0"/>
                  </a:moveTo>
                  <a:lnTo>
                    <a:pt x="47244" y="0"/>
                  </a:lnTo>
                  <a:lnTo>
                    <a:pt x="28878" y="3720"/>
                  </a:lnTo>
                  <a:lnTo>
                    <a:pt x="13858" y="13858"/>
                  </a:lnTo>
                  <a:lnTo>
                    <a:pt x="3720" y="28878"/>
                  </a:lnTo>
                  <a:lnTo>
                    <a:pt x="0" y="47243"/>
                  </a:lnTo>
                  <a:lnTo>
                    <a:pt x="0" y="932688"/>
                  </a:lnTo>
                  <a:lnTo>
                    <a:pt x="3720" y="951053"/>
                  </a:lnTo>
                  <a:lnTo>
                    <a:pt x="13858" y="966073"/>
                  </a:lnTo>
                  <a:lnTo>
                    <a:pt x="28878" y="976211"/>
                  </a:lnTo>
                  <a:lnTo>
                    <a:pt x="47244" y="979932"/>
                  </a:lnTo>
                  <a:lnTo>
                    <a:pt x="3581400" y="979932"/>
                  </a:lnTo>
                  <a:lnTo>
                    <a:pt x="3599765" y="976211"/>
                  </a:lnTo>
                  <a:lnTo>
                    <a:pt x="3614785" y="966073"/>
                  </a:lnTo>
                  <a:lnTo>
                    <a:pt x="3624923" y="951053"/>
                  </a:lnTo>
                  <a:lnTo>
                    <a:pt x="3628644" y="932688"/>
                  </a:lnTo>
                  <a:lnTo>
                    <a:pt x="3628644" y="47243"/>
                  </a:lnTo>
                  <a:lnTo>
                    <a:pt x="3624923" y="28878"/>
                  </a:lnTo>
                  <a:lnTo>
                    <a:pt x="3614785" y="13858"/>
                  </a:lnTo>
                  <a:lnTo>
                    <a:pt x="3599765" y="3720"/>
                  </a:lnTo>
                  <a:lnTo>
                    <a:pt x="3581400" y="0"/>
                  </a:lnTo>
                  <a:close/>
                </a:path>
              </a:pathLst>
            </a:custGeom>
            <a:solidFill>
              <a:srgbClr val="1F6EA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10784" y="2575560"/>
              <a:ext cx="5362956" cy="5423916"/>
            </a:xfrm>
            <a:prstGeom prst="rect">
              <a:avLst/>
            </a:prstGeom>
          </p:spPr>
        </p:pic>
      </p:grpSp>
      <p:sp>
        <p:nvSpPr>
          <p:cNvPr id="40" name="object 40" descr=""/>
          <p:cNvSpPr txBox="1"/>
          <p:nvPr/>
        </p:nvSpPr>
        <p:spPr>
          <a:xfrm>
            <a:off x="13069951" y="5800090"/>
            <a:ext cx="2125980" cy="5175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200" spc="140" b="1">
                <a:solidFill>
                  <a:srgbClr val="F3F4F4"/>
                </a:solidFill>
                <a:latin typeface="Arial"/>
                <a:cs typeface="Arial"/>
              </a:rPr>
              <a:t>Formação</a:t>
            </a:r>
            <a:endParaRPr sz="3200">
              <a:latin typeface="Arial"/>
              <a:cs typeface="Arial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2239136" y="1703324"/>
            <a:ext cx="2560320" cy="1000760"/>
          </a:xfrm>
          <a:prstGeom prst="rect"/>
        </p:spPr>
        <p:txBody>
          <a:bodyPr wrap="square" lIns="0" tIns="34925" rIns="0" bIns="0" rtlCol="0" vert="horz">
            <a:spAutoFit/>
          </a:bodyPr>
          <a:lstStyle/>
          <a:p>
            <a:pPr marL="481965" marR="5080" indent="-469900">
              <a:lnSpc>
                <a:spcPts val="3800"/>
              </a:lnSpc>
              <a:spcBef>
                <a:spcPts val="275"/>
              </a:spcBef>
            </a:pPr>
            <a:r>
              <a:rPr dirty="0" sz="3200" spc="135">
                <a:solidFill>
                  <a:srgbClr val="2C6983"/>
                </a:solidFill>
              </a:rPr>
              <a:t>Busca</a:t>
            </a:r>
            <a:r>
              <a:rPr dirty="0" sz="3200" spc="245">
                <a:solidFill>
                  <a:srgbClr val="2C6983"/>
                </a:solidFill>
              </a:rPr>
              <a:t> </a:t>
            </a:r>
            <a:r>
              <a:rPr dirty="0" sz="3200" spc="120">
                <a:solidFill>
                  <a:srgbClr val="2C6983"/>
                </a:solidFill>
              </a:rPr>
              <a:t>Ativa </a:t>
            </a:r>
            <a:r>
              <a:rPr dirty="0" sz="3200" spc="125">
                <a:solidFill>
                  <a:srgbClr val="2C6983"/>
                </a:solidFill>
              </a:rPr>
              <a:t>Escolar</a:t>
            </a:r>
            <a:endParaRPr sz="3200"/>
          </a:p>
        </p:txBody>
      </p:sp>
      <p:sp>
        <p:nvSpPr>
          <p:cNvPr id="42" name="object 42" descr=""/>
          <p:cNvSpPr txBox="1"/>
          <p:nvPr/>
        </p:nvSpPr>
        <p:spPr>
          <a:xfrm>
            <a:off x="842873" y="3913759"/>
            <a:ext cx="2616835" cy="5175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200" spc="145" b="1">
                <a:solidFill>
                  <a:srgbClr val="2C6983"/>
                </a:solidFill>
                <a:latin typeface="Arial"/>
                <a:cs typeface="Arial"/>
              </a:rPr>
              <a:t>Publicações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300329" y="5800090"/>
            <a:ext cx="3700779" cy="5175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200" spc="145" b="1">
                <a:solidFill>
                  <a:srgbClr val="F3F4F4"/>
                </a:solidFill>
                <a:latin typeface="Arial"/>
                <a:cs typeface="Arial"/>
              </a:rPr>
              <a:t>Posicionamentos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11645010" y="1769820"/>
            <a:ext cx="2099310" cy="1001394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 marR="5080" indent="179705">
              <a:lnSpc>
                <a:spcPts val="3810"/>
              </a:lnSpc>
              <a:spcBef>
                <a:spcPts val="260"/>
              </a:spcBef>
            </a:pPr>
            <a:r>
              <a:rPr dirty="0" sz="3200" spc="130" b="1">
                <a:solidFill>
                  <a:srgbClr val="2C6983"/>
                </a:solidFill>
                <a:latin typeface="Arial"/>
                <a:cs typeface="Arial"/>
              </a:rPr>
              <a:t>Conviva </a:t>
            </a:r>
            <a:r>
              <a:rPr dirty="0" sz="3200" spc="135" b="1">
                <a:solidFill>
                  <a:srgbClr val="2C6983"/>
                </a:solidFill>
                <a:latin typeface="Arial"/>
                <a:cs typeface="Arial"/>
              </a:rPr>
              <a:t>Educação</a:t>
            </a:r>
            <a:endParaRPr sz="3200">
              <a:latin typeface="Arial"/>
              <a:cs typeface="Arial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12926694" y="3913759"/>
            <a:ext cx="2414270" cy="5175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200" spc="140" b="1">
                <a:solidFill>
                  <a:srgbClr val="2C6983"/>
                </a:solidFill>
                <a:latin typeface="Arial"/>
                <a:cs typeface="Arial"/>
              </a:rPr>
              <a:t>Informação</a:t>
            </a:r>
            <a:endParaRPr sz="3200">
              <a:latin typeface="Arial"/>
              <a:cs typeface="Arial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11588622" y="7701788"/>
            <a:ext cx="2210435" cy="5175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200" spc="135" b="1">
                <a:solidFill>
                  <a:srgbClr val="F3F4F4"/>
                </a:solidFill>
                <a:latin typeface="Arial"/>
                <a:cs typeface="Arial"/>
              </a:rPr>
              <a:t>Pesquisas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2663189" y="7460106"/>
            <a:ext cx="2032000" cy="1000760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297180" marR="5080" indent="-285115">
              <a:lnSpc>
                <a:spcPts val="3800"/>
              </a:lnSpc>
              <a:spcBef>
                <a:spcPts val="275"/>
              </a:spcBef>
            </a:pPr>
            <a:r>
              <a:rPr dirty="0" sz="3200" spc="-10" b="1">
                <a:solidFill>
                  <a:srgbClr val="F3F4F4"/>
                </a:solidFill>
                <a:latin typeface="Arial"/>
                <a:cs typeface="Arial"/>
              </a:rPr>
              <a:t>Incidência política</a:t>
            </a:r>
            <a:endParaRPr sz="3200">
              <a:latin typeface="Arial"/>
              <a:cs typeface="Arial"/>
            </a:endParaRPr>
          </a:p>
        </p:txBody>
      </p:sp>
      <p:sp>
        <p:nvSpPr>
          <p:cNvPr id="48" name="object 48" descr=""/>
          <p:cNvSpPr/>
          <p:nvPr/>
        </p:nvSpPr>
        <p:spPr>
          <a:xfrm>
            <a:off x="4605528" y="228600"/>
            <a:ext cx="7725409" cy="1160145"/>
          </a:xfrm>
          <a:custGeom>
            <a:avLst/>
            <a:gdLst/>
            <a:ahLst/>
            <a:cxnLst/>
            <a:rect l="l" t="t" r="r" b="b"/>
            <a:pathLst>
              <a:path w="7725409" h="1160145">
                <a:moveTo>
                  <a:pt x="7532497" y="0"/>
                </a:moveTo>
                <a:lnTo>
                  <a:pt x="192659" y="0"/>
                </a:lnTo>
                <a:lnTo>
                  <a:pt x="148476" y="5086"/>
                </a:lnTo>
                <a:lnTo>
                  <a:pt x="107922" y="19575"/>
                </a:lnTo>
                <a:lnTo>
                  <a:pt x="72150" y="42307"/>
                </a:lnTo>
                <a:lnTo>
                  <a:pt x="42317" y="72127"/>
                </a:lnTo>
                <a:lnTo>
                  <a:pt x="19577" y="107875"/>
                </a:lnTo>
                <a:lnTo>
                  <a:pt x="5087" y="148396"/>
                </a:lnTo>
                <a:lnTo>
                  <a:pt x="0" y="192531"/>
                </a:lnTo>
                <a:lnTo>
                  <a:pt x="0" y="967231"/>
                </a:lnTo>
                <a:lnTo>
                  <a:pt x="5087" y="1011367"/>
                </a:lnTo>
                <a:lnTo>
                  <a:pt x="19577" y="1051888"/>
                </a:lnTo>
                <a:lnTo>
                  <a:pt x="42317" y="1087636"/>
                </a:lnTo>
                <a:lnTo>
                  <a:pt x="72150" y="1117456"/>
                </a:lnTo>
                <a:lnTo>
                  <a:pt x="107922" y="1140188"/>
                </a:lnTo>
                <a:lnTo>
                  <a:pt x="148476" y="1154677"/>
                </a:lnTo>
                <a:lnTo>
                  <a:pt x="192659" y="1159764"/>
                </a:lnTo>
                <a:lnTo>
                  <a:pt x="7532497" y="1159764"/>
                </a:lnTo>
                <a:lnTo>
                  <a:pt x="7576679" y="1154677"/>
                </a:lnTo>
                <a:lnTo>
                  <a:pt x="7617233" y="1140188"/>
                </a:lnTo>
                <a:lnTo>
                  <a:pt x="7653005" y="1117456"/>
                </a:lnTo>
                <a:lnTo>
                  <a:pt x="7682838" y="1087636"/>
                </a:lnTo>
                <a:lnTo>
                  <a:pt x="7705578" y="1051888"/>
                </a:lnTo>
                <a:lnTo>
                  <a:pt x="7720068" y="1011367"/>
                </a:lnTo>
                <a:lnTo>
                  <a:pt x="7725156" y="967231"/>
                </a:lnTo>
                <a:lnTo>
                  <a:pt x="7725156" y="192531"/>
                </a:lnTo>
                <a:lnTo>
                  <a:pt x="7720068" y="148396"/>
                </a:lnTo>
                <a:lnTo>
                  <a:pt x="7705578" y="107875"/>
                </a:lnTo>
                <a:lnTo>
                  <a:pt x="7682838" y="72127"/>
                </a:lnTo>
                <a:lnTo>
                  <a:pt x="7653005" y="42307"/>
                </a:lnTo>
                <a:lnTo>
                  <a:pt x="7617233" y="19575"/>
                </a:lnTo>
                <a:lnTo>
                  <a:pt x="7576679" y="5086"/>
                </a:lnTo>
                <a:lnTo>
                  <a:pt x="7532497" y="0"/>
                </a:lnTo>
                <a:close/>
              </a:path>
            </a:pathLst>
          </a:custGeom>
          <a:solidFill>
            <a:srgbClr val="FABD5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 txBox="1"/>
          <p:nvPr/>
        </p:nvSpPr>
        <p:spPr>
          <a:xfrm>
            <a:off x="4880228" y="342646"/>
            <a:ext cx="7024370" cy="9118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444500">
              <a:lnSpc>
                <a:spcPct val="100299"/>
              </a:lnSpc>
              <a:spcBef>
                <a:spcPts val="90"/>
              </a:spcBef>
            </a:pPr>
            <a:r>
              <a:rPr dirty="0" sz="2900" b="1">
                <a:solidFill>
                  <a:srgbClr val="2C6983"/>
                </a:solidFill>
                <a:latin typeface="Arial"/>
                <a:cs typeface="Arial"/>
              </a:rPr>
              <a:t>ESTRATÉGIAS</a:t>
            </a:r>
            <a:r>
              <a:rPr dirty="0" sz="2900" spc="355" b="1">
                <a:solidFill>
                  <a:srgbClr val="2C6983"/>
                </a:solidFill>
                <a:latin typeface="Arial"/>
                <a:cs typeface="Arial"/>
              </a:rPr>
              <a:t> </a:t>
            </a:r>
            <a:r>
              <a:rPr dirty="0" sz="2900" b="1">
                <a:solidFill>
                  <a:srgbClr val="2C6983"/>
                </a:solidFill>
                <a:latin typeface="Arial"/>
                <a:cs typeface="Arial"/>
              </a:rPr>
              <a:t>DA</a:t>
            </a:r>
            <a:r>
              <a:rPr dirty="0" sz="2900" spc="190" b="1">
                <a:solidFill>
                  <a:srgbClr val="2C6983"/>
                </a:solidFill>
                <a:latin typeface="Arial"/>
                <a:cs typeface="Arial"/>
              </a:rPr>
              <a:t> </a:t>
            </a:r>
            <a:r>
              <a:rPr dirty="0" sz="2900" spc="50" b="1">
                <a:solidFill>
                  <a:srgbClr val="2C6983"/>
                </a:solidFill>
                <a:latin typeface="Arial"/>
                <a:cs typeface="Arial"/>
              </a:rPr>
              <a:t>UNDIME</a:t>
            </a:r>
            <a:r>
              <a:rPr dirty="0" sz="2900" spc="315" b="1">
                <a:solidFill>
                  <a:srgbClr val="2C6983"/>
                </a:solidFill>
                <a:latin typeface="Arial"/>
                <a:cs typeface="Arial"/>
              </a:rPr>
              <a:t> </a:t>
            </a:r>
            <a:r>
              <a:rPr dirty="0" sz="2900" spc="-20" b="1">
                <a:solidFill>
                  <a:srgbClr val="2C6983"/>
                </a:solidFill>
                <a:latin typeface="Arial"/>
                <a:cs typeface="Arial"/>
              </a:rPr>
              <a:t>PELA </a:t>
            </a:r>
            <a:r>
              <a:rPr dirty="0" sz="2900" spc="55" b="1">
                <a:solidFill>
                  <a:srgbClr val="2C6983"/>
                </a:solidFill>
                <a:latin typeface="Arial"/>
                <a:cs typeface="Arial"/>
              </a:rPr>
              <a:t>QUALIDADE</a:t>
            </a:r>
            <a:r>
              <a:rPr dirty="0" sz="2900" spc="229" b="1">
                <a:solidFill>
                  <a:srgbClr val="2C6983"/>
                </a:solidFill>
                <a:latin typeface="Arial"/>
                <a:cs typeface="Arial"/>
              </a:rPr>
              <a:t> </a:t>
            </a:r>
            <a:r>
              <a:rPr dirty="0" sz="2900" b="1">
                <a:solidFill>
                  <a:srgbClr val="2C6983"/>
                </a:solidFill>
                <a:latin typeface="Arial"/>
                <a:cs typeface="Arial"/>
              </a:rPr>
              <a:t>NAS</a:t>
            </a:r>
            <a:r>
              <a:rPr dirty="0" sz="2900" spc="220" b="1">
                <a:solidFill>
                  <a:srgbClr val="2C6983"/>
                </a:solidFill>
                <a:latin typeface="Arial"/>
                <a:cs typeface="Arial"/>
              </a:rPr>
              <a:t> </a:t>
            </a:r>
            <a:r>
              <a:rPr dirty="0" sz="2900" spc="50" b="1">
                <a:solidFill>
                  <a:srgbClr val="2C6983"/>
                </a:solidFill>
                <a:latin typeface="Arial"/>
                <a:cs typeface="Arial"/>
              </a:rPr>
              <a:t>REDES</a:t>
            </a:r>
            <a:r>
              <a:rPr dirty="0" sz="2900" spc="229" b="1">
                <a:solidFill>
                  <a:srgbClr val="2C6983"/>
                </a:solidFill>
                <a:latin typeface="Arial"/>
                <a:cs typeface="Arial"/>
              </a:rPr>
              <a:t> </a:t>
            </a:r>
            <a:r>
              <a:rPr dirty="0" sz="2900" spc="-10" b="1">
                <a:solidFill>
                  <a:srgbClr val="2C6983"/>
                </a:solidFill>
                <a:latin typeface="Arial"/>
                <a:cs typeface="Arial"/>
              </a:rPr>
              <a:t>MUNICIPAIS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66136" y="0"/>
            <a:ext cx="2721863" cy="10287000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3491484" y="1738883"/>
            <a:ext cx="2181225" cy="2413000"/>
          </a:xfrm>
          <a:custGeom>
            <a:avLst/>
            <a:gdLst/>
            <a:ahLst/>
            <a:cxnLst/>
            <a:rect l="l" t="t" r="r" b="b"/>
            <a:pathLst>
              <a:path w="2181225" h="2413000">
                <a:moveTo>
                  <a:pt x="2180843" y="0"/>
                </a:moveTo>
                <a:lnTo>
                  <a:pt x="0" y="0"/>
                </a:lnTo>
                <a:lnTo>
                  <a:pt x="0" y="2412492"/>
                </a:lnTo>
                <a:lnTo>
                  <a:pt x="2180843" y="2412492"/>
                </a:lnTo>
                <a:lnTo>
                  <a:pt x="2180843" y="0"/>
                </a:lnTo>
                <a:close/>
              </a:path>
            </a:pathLst>
          </a:custGeom>
          <a:solidFill>
            <a:srgbClr val="2343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028700" y="1738883"/>
            <a:ext cx="2179320" cy="2413000"/>
          </a:xfrm>
          <a:custGeom>
            <a:avLst/>
            <a:gdLst/>
            <a:ahLst/>
            <a:cxnLst/>
            <a:rect l="l" t="t" r="r" b="b"/>
            <a:pathLst>
              <a:path w="2179320" h="2413000">
                <a:moveTo>
                  <a:pt x="2179320" y="0"/>
                </a:moveTo>
                <a:lnTo>
                  <a:pt x="0" y="0"/>
                </a:lnTo>
                <a:lnTo>
                  <a:pt x="0" y="2412492"/>
                </a:lnTo>
                <a:lnTo>
                  <a:pt x="2179320" y="2412492"/>
                </a:lnTo>
                <a:lnTo>
                  <a:pt x="2179320" y="0"/>
                </a:lnTo>
                <a:close/>
              </a:path>
            </a:pathLst>
          </a:custGeom>
          <a:solidFill>
            <a:srgbClr val="F5A7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3500628" y="4398264"/>
            <a:ext cx="2179320" cy="2413000"/>
          </a:xfrm>
          <a:custGeom>
            <a:avLst/>
            <a:gdLst/>
            <a:ahLst/>
            <a:cxnLst/>
            <a:rect l="l" t="t" r="r" b="b"/>
            <a:pathLst>
              <a:path w="2179320" h="2413000">
                <a:moveTo>
                  <a:pt x="2179320" y="0"/>
                </a:moveTo>
                <a:lnTo>
                  <a:pt x="0" y="0"/>
                </a:lnTo>
                <a:lnTo>
                  <a:pt x="0" y="2412492"/>
                </a:lnTo>
                <a:lnTo>
                  <a:pt x="2179320" y="2412492"/>
                </a:lnTo>
                <a:lnTo>
                  <a:pt x="2179320" y="0"/>
                </a:lnTo>
                <a:close/>
              </a:path>
            </a:pathLst>
          </a:custGeom>
          <a:solidFill>
            <a:srgbClr val="F5A7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036319" y="4398264"/>
            <a:ext cx="2181225" cy="2413000"/>
          </a:xfrm>
          <a:custGeom>
            <a:avLst/>
            <a:gdLst/>
            <a:ahLst/>
            <a:cxnLst/>
            <a:rect l="l" t="t" r="r" b="b"/>
            <a:pathLst>
              <a:path w="2181225" h="2413000">
                <a:moveTo>
                  <a:pt x="2180844" y="0"/>
                </a:moveTo>
                <a:lnTo>
                  <a:pt x="0" y="0"/>
                </a:lnTo>
                <a:lnTo>
                  <a:pt x="0" y="2412492"/>
                </a:lnTo>
                <a:lnTo>
                  <a:pt x="2180844" y="2412492"/>
                </a:lnTo>
                <a:lnTo>
                  <a:pt x="2180844" y="0"/>
                </a:lnTo>
                <a:close/>
              </a:path>
            </a:pathLst>
          </a:custGeom>
          <a:solidFill>
            <a:srgbClr val="2343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5978652" y="1738883"/>
            <a:ext cx="2181225" cy="2413000"/>
          </a:xfrm>
          <a:custGeom>
            <a:avLst/>
            <a:gdLst/>
            <a:ahLst/>
            <a:cxnLst/>
            <a:rect l="l" t="t" r="r" b="b"/>
            <a:pathLst>
              <a:path w="2181225" h="2413000">
                <a:moveTo>
                  <a:pt x="2180844" y="0"/>
                </a:moveTo>
                <a:lnTo>
                  <a:pt x="0" y="0"/>
                </a:lnTo>
                <a:lnTo>
                  <a:pt x="0" y="2412492"/>
                </a:lnTo>
                <a:lnTo>
                  <a:pt x="2180844" y="2412492"/>
                </a:lnTo>
                <a:lnTo>
                  <a:pt x="2180844" y="0"/>
                </a:lnTo>
                <a:close/>
              </a:path>
            </a:pathLst>
          </a:custGeom>
          <a:solidFill>
            <a:srgbClr val="F5A7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5987796" y="4398264"/>
            <a:ext cx="2179320" cy="2413000"/>
          </a:xfrm>
          <a:custGeom>
            <a:avLst/>
            <a:gdLst/>
            <a:ahLst/>
            <a:cxnLst/>
            <a:rect l="l" t="t" r="r" b="b"/>
            <a:pathLst>
              <a:path w="2179320" h="2413000">
                <a:moveTo>
                  <a:pt x="2179320" y="0"/>
                </a:moveTo>
                <a:lnTo>
                  <a:pt x="0" y="0"/>
                </a:lnTo>
                <a:lnTo>
                  <a:pt x="0" y="2412492"/>
                </a:lnTo>
                <a:lnTo>
                  <a:pt x="2179320" y="2412492"/>
                </a:lnTo>
                <a:lnTo>
                  <a:pt x="2179320" y="0"/>
                </a:lnTo>
                <a:close/>
              </a:path>
            </a:pathLst>
          </a:custGeom>
          <a:solidFill>
            <a:srgbClr val="23435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" name="object 9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50263" y="2270760"/>
            <a:ext cx="1443227" cy="1443227"/>
          </a:xfrm>
          <a:prstGeom prst="rect">
            <a:avLst/>
          </a:prstGeom>
        </p:spPr>
      </p:pic>
      <p:pic>
        <p:nvPicPr>
          <p:cNvPr id="10" name="object 10" descr="">
            <a:hlinkClick r:id="rId5"/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99915" y="2333244"/>
            <a:ext cx="1380743" cy="1380744"/>
          </a:xfrm>
          <a:prstGeom prst="rect">
            <a:avLst/>
          </a:prstGeom>
        </p:spPr>
      </p:pic>
      <p:pic>
        <p:nvPicPr>
          <p:cNvPr id="11" name="object 11" descr="">
            <a:hlinkClick r:id="rId7"/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770376" y="4745735"/>
            <a:ext cx="1664207" cy="1664207"/>
          </a:xfrm>
          <a:prstGeom prst="rect">
            <a:avLst/>
          </a:prstGeom>
        </p:spPr>
      </p:pic>
      <p:pic>
        <p:nvPicPr>
          <p:cNvPr id="12" name="object 12" descr="">
            <a:hlinkClick r:id="rId9"/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83791" y="4835652"/>
            <a:ext cx="1491996" cy="1491996"/>
          </a:xfrm>
          <a:prstGeom prst="rect">
            <a:avLst/>
          </a:prstGeom>
        </p:spPr>
      </p:pic>
      <p:pic>
        <p:nvPicPr>
          <p:cNvPr id="13" name="object 13" descr="">
            <a:hlinkClick r:id="rId11"/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231635" y="4681728"/>
            <a:ext cx="1728215" cy="1728216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246876" y="2270760"/>
            <a:ext cx="1589531" cy="1589532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235"/>
              <a:t>MÍDIAS</a:t>
            </a:r>
            <a:r>
              <a:rPr dirty="0" spc="120"/>
              <a:t> </a:t>
            </a:r>
            <a:r>
              <a:rPr dirty="0" spc="195"/>
              <a:t>SOCIAIS</a:t>
            </a:r>
          </a:p>
        </p:txBody>
      </p:sp>
      <p:sp>
        <p:nvSpPr>
          <p:cNvPr id="16" name="object 16" descr=""/>
          <p:cNvSpPr txBox="1"/>
          <p:nvPr/>
        </p:nvSpPr>
        <p:spPr>
          <a:xfrm>
            <a:off x="9480042" y="4140200"/>
            <a:ext cx="4863465" cy="41598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100" spc="-10">
                <a:solidFill>
                  <a:srgbClr val="234356"/>
                </a:solidFill>
                <a:latin typeface="Arial MT"/>
                <a:cs typeface="Arial MT"/>
              </a:rPr>
              <a:t>INSTAGRAM.COM/UNDIMENACIONAL</a:t>
            </a:r>
            <a:endParaRPr sz="2100">
              <a:latin typeface="Arial MT"/>
              <a:cs typeface="Arial MT"/>
            </a:endParaRPr>
          </a:p>
          <a:p>
            <a:pPr marL="12700" marR="912494">
              <a:lnSpc>
                <a:spcPct val="238099"/>
              </a:lnSpc>
            </a:pPr>
            <a:r>
              <a:rPr dirty="0" sz="2100" spc="-10">
                <a:solidFill>
                  <a:srgbClr val="234356"/>
                </a:solidFill>
                <a:latin typeface="Arial MT"/>
                <a:cs typeface="Arial MT"/>
              </a:rPr>
              <a:t>FACEBOOK.COM/UNDIME TWITTER.COM/UNDIME YOUTUBE.COM/UNDIMENAC </a:t>
            </a:r>
            <a:r>
              <a:rPr dirty="0" sz="2100">
                <a:solidFill>
                  <a:srgbClr val="234356"/>
                </a:solidFill>
                <a:latin typeface="Arial MT"/>
                <a:cs typeface="Arial MT"/>
              </a:rPr>
              <a:t>SPOTIFY</a:t>
            </a:r>
            <a:r>
              <a:rPr dirty="0" sz="2100" spc="20">
                <a:solidFill>
                  <a:srgbClr val="234356"/>
                </a:solidFill>
                <a:latin typeface="Arial MT"/>
                <a:cs typeface="Arial MT"/>
              </a:rPr>
              <a:t> </a:t>
            </a:r>
            <a:r>
              <a:rPr dirty="0" sz="2100">
                <a:solidFill>
                  <a:srgbClr val="234356"/>
                </a:solidFill>
                <a:latin typeface="Arial MT"/>
                <a:cs typeface="Arial MT"/>
              </a:rPr>
              <a:t>-</a:t>
            </a:r>
            <a:r>
              <a:rPr dirty="0" sz="2100" spc="70">
                <a:solidFill>
                  <a:srgbClr val="234356"/>
                </a:solidFill>
                <a:latin typeface="Arial MT"/>
                <a:cs typeface="Arial MT"/>
              </a:rPr>
              <a:t> </a:t>
            </a:r>
            <a:r>
              <a:rPr dirty="0" sz="2100" spc="-25">
                <a:solidFill>
                  <a:srgbClr val="234356"/>
                </a:solidFill>
                <a:latin typeface="Arial MT"/>
                <a:cs typeface="Arial MT"/>
              </a:rPr>
              <a:t>CONTA</a:t>
            </a:r>
            <a:r>
              <a:rPr dirty="0" sz="2100" spc="-200">
                <a:solidFill>
                  <a:srgbClr val="234356"/>
                </a:solidFill>
                <a:latin typeface="Arial MT"/>
                <a:cs typeface="Arial MT"/>
              </a:rPr>
              <a:t> </a:t>
            </a:r>
            <a:r>
              <a:rPr dirty="0" sz="2100">
                <a:solidFill>
                  <a:srgbClr val="234356"/>
                </a:solidFill>
                <a:latin typeface="Arial MT"/>
                <a:cs typeface="Arial MT"/>
              </a:rPr>
              <a:t>AÍ,</a:t>
            </a:r>
            <a:r>
              <a:rPr dirty="0" sz="2100" spc="55">
                <a:solidFill>
                  <a:srgbClr val="234356"/>
                </a:solidFill>
                <a:latin typeface="Arial MT"/>
                <a:cs typeface="Arial MT"/>
              </a:rPr>
              <a:t> </a:t>
            </a:r>
            <a:r>
              <a:rPr dirty="0" sz="2100" spc="-10">
                <a:solidFill>
                  <a:srgbClr val="234356"/>
                </a:solidFill>
                <a:latin typeface="Arial MT"/>
                <a:cs typeface="Arial MT"/>
              </a:rPr>
              <a:t>UNDIME!</a:t>
            </a:r>
            <a:endParaRPr sz="2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60"/>
              </a:spcBef>
            </a:pPr>
            <a:endParaRPr sz="2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100">
                <a:solidFill>
                  <a:srgbClr val="234356"/>
                </a:solidFill>
                <a:latin typeface="Arial MT"/>
                <a:cs typeface="Arial MT"/>
              </a:rPr>
              <a:t>linkedin.com/company/undime-</a:t>
            </a:r>
            <a:r>
              <a:rPr dirty="0" sz="2100" spc="-10">
                <a:solidFill>
                  <a:srgbClr val="234356"/>
                </a:solidFill>
                <a:latin typeface="Arial MT"/>
                <a:cs typeface="Arial MT"/>
              </a:rPr>
              <a:t>nacional</a:t>
            </a:r>
            <a:endParaRPr sz="2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Vivian</dc:creator>
  <dc:title>Undime_2025</dc:title>
  <dcterms:created xsi:type="dcterms:W3CDTF">2025-03-26T21:53:55Z</dcterms:created>
  <dcterms:modified xsi:type="dcterms:W3CDTF">2025-03-26T21:53:55Z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2025-03-26T00:00:00Z</vt:filetime>
  </property>
  <property fmtid="{D5CDD505-2E9C-101B-9397-08002B2CF9AE}" pid="5" name="Producer">
    <vt:lpwstr>Microsoft® PowerPoint® 2013</vt:lpwstr>
  </property>
</Properties>
</file>