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x="9144000" cy="5143500"/>
  <p:notesSz cx="9144000" cy="51435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136079" y="1904012"/>
            <a:ext cx="3351529" cy="1130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2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2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2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2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63218" y="1384895"/>
            <a:ext cx="3688079" cy="8172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2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183005"/>
            <a:ext cx="822960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7" Type="http://schemas.openxmlformats.org/officeDocument/2006/relationships/image" Target="../media/image6.png"/><Relationship Id="rId8" Type="http://schemas.openxmlformats.org/officeDocument/2006/relationships/image" Target="../media/image7.jp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jp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png"/><Relationship Id="rId3" Type="http://schemas.openxmlformats.org/officeDocument/2006/relationships/hyperlink" Target="https://drive.google.com/file/d/1q9NnhCLMj-RYa7NFkOHlcGknPkhlTOld/view?usp=sharing" TargetMode="External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jpg"/><Relationship Id="rId3" Type="http://schemas.openxmlformats.org/officeDocument/2006/relationships/hyperlink" Target="https://drive.google.com/file/d/1uqplFTNYDnS5tEMyixP0IgfYWIRwjX28/view?usp=sharing" TargetMode="External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jpg"/><Relationship Id="rId3" Type="http://schemas.openxmlformats.org/officeDocument/2006/relationships/hyperlink" Target="https://drive.google.com/file/d/1APXw4KiPp6WbA4fKC89ioztWFU50KZ6z/view?usp=sharing" TargetMode="External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jpg"/><Relationship Id="rId3" Type="http://schemas.openxmlformats.org/officeDocument/2006/relationships/hyperlink" Target="https://drive.google.com/file/d/1cvx1GD7jKlRXpEc6zQTOxMUSLEiNp5dD/view?usp=sharing" TargetMode="External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jpg"/><Relationship Id="rId3" Type="http://schemas.openxmlformats.org/officeDocument/2006/relationships/hyperlink" Target="https://drive.google.com/file/d/1ZDLfGey9seERsqKCfoccFBWryEE7-LNx/view?usp=sharing" TargetMode="External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jpg"/><Relationship Id="rId3" Type="http://schemas.openxmlformats.org/officeDocument/2006/relationships/hyperlink" Target="https://drive.google.com/file/d/1rfqKvR0zMd8W8HsSDOw3Z9Xl-lYEhB6j/view?usp=sharing" TargetMode="External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Relationship Id="rId3" Type="http://schemas.openxmlformats.org/officeDocument/2006/relationships/image" Target="../media/image48.jpg"/><Relationship Id="rId4" Type="http://schemas.openxmlformats.org/officeDocument/2006/relationships/image" Target="../media/image49.jpg"/><Relationship Id="rId5" Type="http://schemas.openxmlformats.org/officeDocument/2006/relationships/image" Target="../media/image50.jpg"/><Relationship Id="rId6" Type="http://schemas.openxmlformats.org/officeDocument/2006/relationships/image" Target="../media/image51.png"/><Relationship Id="rId7" Type="http://schemas.openxmlformats.org/officeDocument/2006/relationships/image" Target="../media/image52.jp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jpg"/><Relationship Id="rId11" Type="http://schemas.openxmlformats.org/officeDocument/2006/relationships/image" Target="../media/image56.png"/><Relationship Id="rId12" Type="http://schemas.openxmlformats.org/officeDocument/2006/relationships/image" Target="../media/image57.jpg"/><Relationship Id="rId13" Type="http://schemas.openxmlformats.org/officeDocument/2006/relationships/image" Target="../media/image58.png"/><Relationship Id="rId14" Type="http://schemas.openxmlformats.org/officeDocument/2006/relationships/image" Target="../media/image59.jpg"/><Relationship Id="rId15" Type="http://schemas.openxmlformats.org/officeDocument/2006/relationships/image" Target="../media/image60.png"/><Relationship Id="rId16" Type="http://schemas.openxmlformats.org/officeDocument/2006/relationships/image" Target="../media/image61.jpg"/><Relationship Id="rId17" Type="http://schemas.openxmlformats.org/officeDocument/2006/relationships/image" Target="../media/image62.png"/><Relationship Id="rId18" Type="http://schemas.openxmlformats.org/officeDocument/2006/relationships/image" Target="../media/image63.jpg"/><Relationship Id="rId19" Type="http://schemas.openxmlformats.org/officeDocument/2006/relationships/image" Target="../media/image64.jpg"/><Relationship Id="rId20" Type="http://schemas.openxmlformats.org/officeDocument/2006/relationships/image" Target="../media/image65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jpg"/><Relationship Id="rId5" Type="http://schemas.openxmlformats.org/officeDocument/2006/relationships/image" Target="../media/image69.png"/><Relationship Id="rId6" Type="http://schemas.openxmlformats.org/officeDocument/2006/relationships/image" Target="../media/image70.jpg"/><Relationship Id="rId7" Type="http://schemas.openxmlformats.org/officeDocument/2006/relationships/image" Target="../media/image71.jpg"/><Relationship Id="rId8" Type="http://schemas.openxmlformats.org/officeDocument/2006/relationships/image" Target="../media/image72.jpg"/><Relationship Id="rId9" Type="http://schemas.openxmlformats.org/officeDocument/2006/relationships/image" Target="../media/image73.jpg"/><Relationship Id="rId10" Type="http://schemas.openxmlformats.org/officeDocument/2006/relationships/image" Target="../media/image74.png"/><Relationship Id="rId11" Type="http://schemas.openxmlformats.org/officeDocument/2006/relationships/image" Target="../media/image75.png"/><Relationship Id="rId12" Type="http://schemas.openxmlformats.org/officeDocument/2006/relationships/image" Target="../media/image76.jpg"/><Relationship Id="rId13" Type="http://schemas.openxmlformats.org/officeDocument/2006/relationships/image" Target="../media/image77.png"/><Relationship Id="rId14" Type="http://schemas.openxmlformats.org/officeDocument/2006/relationships/image" Target="../media/image78.pn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9.png"/><Relationship Id="rId3" Type="http://schemas.openxmlformats.org/officeDocument/2006/relationships/hyperlink" Target="https://drive.google.com/file/d/1z_NmIgl2rEk9uprz5Wrxel0Pjm1_ZOaj/view?usp=sharing" TargetMode="External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pn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1.jpg"/><Relationship Id="rId3" Type="http://schemas.openxmlformats.org/officeDocument/2006/relationships/image" Target="../media/image82.jpg"/><Relationship Id="rId4" Type="http://schemas.openxmlformats.org/officeDocument/2006/relationships/image" Target="../media/image83.jpg"/><Relationship Id="rId5" Type="http://schemas.openxmlformats.org/officeDocument/2006/relationships/image" Target="../media/image84.jpg"/><Relationship Id="rId6" Type="http://schemas.openxmlformats.org/officeDocument/2006/relationships/image" Target="../media/image85.jpg"/><Relationship Id="rId7" Type="http://schemas.openxmlformats.org/officeDocument/2006/relationships/image" Target="../media/image86.jpg"/><Relationship Id="rId8" Type="http://schemas.openxmlformats.org/officeDocument/2006/relationships/image" Target="../media/image87.jpg"/><Relationship Id="rId9" Type="http://schemas.openxmlformats.org/officeDocument/2006/relationships/image" Target="../media/image88.jpg"/><Relationship Id="rId10" Type="http://schemas.openxmlformats.org/officeDocument/2006/relationships/image" Target="../media/image89.jp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0.png"/><Relationship Id="rId3" Type="http://schemas.openxmlformats.org/officeDocument/2006/relationships/hyperlink" Target="https://drive.google.com/file/d/1FcDQN4nb4db07tTB5NvUOSaNfK8VCGZo/view?usp=sharing" TargetMode="External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1.jp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g"/><Relationship Id="rId3" Type="http://schemas.openxmlformats.org/officeDocument/2006/relationships/image" Target="../media/image93.jpg"/><Relationship Id="rId4" Type="http://schemas.openxmlformats.org/officeDocument/2006/relationships/image" Target="../media/image94.jpg"/><Relationship Id="rId5" Type="http://schemas.openxmlformats.org/officeDocument/2006/relationships/image" Target="../media/image95.png"/><Relationship Id="rId6" Type="http://schemas.openxmlformats.org/officeDocument/2006/relationships/image" Target="../media/image96.jpg"/><Relationship Id="rId7" Type="http://schemas.openxmlformats.org/officeDocument/2006/relationships/image" Target="../media/image97.png"/><Relationship Id="rId8" Type="http://schemas.openxmlformats.org/officeDocument/2006/relationships/image" Target="../media/image98.jpg"/><Relationship Id="rId9" Type="http://schemas.openxmlformats.org/officeDocument/2006/relationships/image" Target="../media/image99.png"/><Relationship Id="rId10" Type="http://schemas.openxmlformats.org/officeDocument/2006/relationships/image" Target="../media/image100.jpg"/><Relationship Id="rId11" Type="http://schemas.openxmlformats.org/officeDocument/2006/relationships/image" Target="../media/image101.png"/><Relationship Id="rId12" Type="http://schemas.openxmlformats.org/officeDocument/2006/relationships/image" Target="../media/image102.jpg"/><Relationship Id="rId13" Type="http://schemas.openxmlformats.org/officeDocument/2006/relationships/image" Target="../media/image103.jpg"/><Relationship Id="rId14" Type="http://schemas.openxmlformats.org/officeDocument/2006/relationships/image" Target="../media/image104.pn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5.jpg"/><Relationship Id="rId3" Type="http://schemas.openxmlformats.org/officeDocument/2006/relationships/image" Target="../media/image106.jpg"/><Relationship Id="rId4" Type="http://schemas.openxmlformats.org/officeDocument/2006/relationships/image" Target="../media/image107.png"/><Relationship Id="rId5" Type="http://schemas.openxmlformats.org/officeDocument/2006/relationships/image" Target="../media/image108.jpg"/><Relationship Id="rId6" Type="http://schemas.openxmlformats.org/officeDocument/2006/relationships/image" Target="../media/image109.pn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jpg"/><Relationship Id="rId3" Type="http://schemas.openxmlformats.org/officeDocument/2006/relationships/image" Target="../media/image111.jpg"/><Relationship Id="rId4" Type="http://schemas.openxmlformats.org/officeDocument/2006/relationships/image" Target="../media/image112.png"/><Relationship Id="rId5" Type="http://schemas.openxmlformats.org/officeDocument/2006/relationships/image" Target="../media/image113.jpg"/><Relationship Id="rId6" Type="http://schemas.openxmlformats.org/officeDocument/2006/relationships/image" Target="../media/image114.png"/><Relationship Id="rId7" Type="http://schemas.openxmlformats.org/officeDocument/2006/relationships/image" Target="../media/image115.jpg"/><Relationship Id="rId8" Type="http://schemas.openxmlformats.org/officeDocument/2006/relationships/image" Target="../media/image116.jpg"/><Relationship Id="rId9" Type="http://schemas.openxmlformats.org/officeDocument/2006/relationships/image" Target="../media/image117.jpg"/><Relationship Id="rId10" Type="http://schemas.openxmlformats.org/officeDocument/2006/relationships/image" Target="../media/image118.png"/><Relationship Id="rId11" Type="http://schemas.openxmlformats.org/officeDocument/2006/relationships/image" Target="../media/image119.jpg"/><Relationship Id="rId12" Type="http://schemas.openxmlformats.org/officeDocument/2006/relationships/image" Target="../media/image120.jpg"/><Relationship Id="rId13" Type="http://schemas.openxmlformats.org/officeDocument/2006/relationships/image" Target="../media/image121.png"/><Relationship Id="rId14" Type="http://schemas.openxmlformats.org/officeDocument/2006/relationships/image" Target="../media/image122.jpg"/><Relationship Id="rId15" Type="http://schemas.openxmlformats.org/officeDocument/2006/relationships/image" Target="../media/image123.jpg"/><Relationship Id="rId16" Type="http://schemas.openxmlformats.org/officeDocument/2006/relationships/image" Target="../media/image124.png"/><Relationship Id="rId17" Type="http://schemas.openxmlformats.org/officeDocument/2006/relationships/image" Target="../media/image125.png"/><Relationship Id="rId18" Type="http://schemas.openxmlformats.org/officeDocument/2006/relationships/image" Target="../media/image126.pn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7.jpg"/><Relationship Id="rId3" Type="http://schemas.openxmlformats.org/officeDocument/2006/relationships/hyperlink" Target="https://drive.google.com/file/d/1ZXA6tD2yBRWPRZMIF3HU24pRHO2Snt-v/view?usp=sharing" TargetMode="External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8.jp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Relationship Id="rId4" Type="http://schemas.openxmlformats.org/officeDocument/2006/relationships/image" Target="../media/image19.png"/><Relationship Id="rId5" Type="http://schemas.openxmlformats.org/officeDocument/2006/relationships/image" Target="../media/image20.jpg"/><Relationship Id="rId6" Type="http://schemas.openxmlformats.org/officeDocument/2006/relationships/image" Target="../media/image21.jpg"/><Relationship Id="rId7" Type="http://schemas.openxmlformats.org/officeDocument/2006/relationships/image" Target="../media/image22.png"/><Relationship Id="rId8" Type="http://schemas.openxmlformats.org/officeDocument/2006/relationships/image" Target="../media/image23.jpg"/><Relationship Id="rId9" Type="http://schemas.openxmlformats.org/officeDocument/2006/relationships/image" Target="../media/image24.jpg"/><Relationship Id="rId10" Type="http://schemas.openxmlformats.org/officeDocument/2006/relationships/image" Target="../media/image25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g"/><Relationship Id="rId3" Type="http://schemas.openxmlformats.org/officeDocument/2006/relationships/hyperlink" Target="https://drive.google.com/file/d/1T89-Yq2jdd8bgJh5FscLnB9Mkcohhl9m/view?usp=sharing" TargetMode="External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jpg"/><Relationship Id="rId10" Type="http://schemas.openxmlformats.org/officeDocument/2006/relationships/image" Target="../media/image36.png"/><Relationship Id="rId11" Type="http://schemas.openxmlformats.org/officeDocument/2006/relationships/image" Target="../media/image37.png"/><Relationship Id="rId12" Type="http://schemas.openxmlformats.org/officeDocument/2006/relationships/image" Target="../media/image38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jpg"/><Relationship Id="rId3" Type="http://schemas.openxmlformats.org/officeDocument/2006/relationships/hyperlink" Target="https://drive.google.com/file/d/1ysm01fRSFdonxZnMACwxUqhKwre2XeKi/view?usp=sharing" TargetMode="External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jp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143375"/>
            <a:ext cx="9143991" cy="361950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847975"/>
            <a:ext cx="9143991" cy="790575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2114550"/>
            <a:ext cx="9143991" cy="571500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952500"/>
            <a:ext cx="9143991" cy="781050"/>
          </a:xfrm>
          <a:prstGeom prst="rect">
            <a:avLst/>
          </a:prstGeom>
        </p:spPr>
      </p:pic>
      <p:grpSp>
        <p:nvGrpSpPr>
          <p:cNvPr id="6" name="object 6" descr=""/>
          <p:cNvGrpSpPr/>
          <p:nvPr/>
        </p:nvGrpSpPr>
        <p:grpSpPr>
          <a:xfrm>
            <a:off x="0" y="657225"/>
            <a:ext cx="9144000" cy="266700"/>
            <a:chOff x="0" y="657225"/>
            <a:chExt cx="9144000" cy="266700"/>
          </a:xfrm>
        </p:grpSpPr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657225"/>
              <a:ext cx="9143991" cy="123825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657225"/>
              <a:ext cx="9143991" cy="123825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809625"/>
              <a:ext cx="9143991" cy="114300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809625"/>
              <a:ext cx="9143991" cy="114300"/>
            </a:xfrm>
            <a:prstGeom prst="rect">
              <a:avLst/>
            </a:prstGeom>
          </p:spPr>
        </p:pic>
      </p:grpSp>
      <p:grpSp>
        <p:nvGrpSpPr>
          <p:cNvPr id="11" name="object 11" descr=""/>
          <p:cNvGrpSpPr/>
          <p:nvPr/>
        </p:nvGrpSpPr>
        <p:grpSpPr>
          <a:xfrm>
            <a:off x="0" y="1838325"/>
            <a:ext cx="9144000" cy="38100"/>
            <a:chOff x="0" y="1838325"/>
            <a:chExt cx="9144000" cy="38100"/>
          </a:xfrm>
        </p:grpSpPr>
        <p:pic>
          <p:nvPicPr>
            <p:cNvPr id="12" name="object 12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1838325"/>
              <a:ext cx="9143991" cy="38100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1838325"/>
              <a:ext cx="9143991" cy="38100"/>
            </a:xfrm>
            <a:prstGeom prst="rect">
              <a:avLst/>
            </a:prstGeom>
          </p:spPr>
        </p:pic>
      </p:grpSp>
      <p:grpSp>
        <p:nvGrpSpPr>
          <p:cNvPr id="14" name="object 14" descr=""/>
          <p:cNvGrpSpPr/>
          <p:nvPr/>
        </p:nvGrpSpPr>
        <p:grpSpPr>
          <a:xfrm>
            <a:off x="0" y="3781425"/>
            <a:ext cx="9139555" cy="319405"/>
            <a:chOff x="0" y="3781425"/>
            <a:chExt cx="9139555" cy="319405"/>
          </a:xfrm>
        </p:grpSpPr>
        <p:pic>
          <p:nvPicPr>
            <p:cNvPr id="15" name="object 15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28612" y="3857625"/>
              <a:ext cx="357187" cy="238125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0" y="3781425"/>
              <a:ext cx="9139555" cy="319405"/>
            </a:xfrm>
            <a:custGeom>
              <a:avLst/>
              <a:gdLst/>
              <a:ahLst/>
              <a:cxnLst/>
              <a:rect l="l" t="t" r="r" b="b"/>
              <a:pathLst>
                <a:path w="9139555" h="319404">
                  <a:moveTo>
                    <a:pt x="9139225" y="319087"/>
                  </a:moveTo>
                  <a:lnTo>
                    <a:pt x="0" y="319087"/>
                  </a:lnTo>
                  <a:lnTo>
                    <a:pt x="0" y="0"/>
                  </a:lnTo>
                  <a:lnTo>
                    <a:pt x="9139225" y="0"/>
                  </a:lnTo>
                  <a:lnTo>
                    <a:pt x="9139225" y="319087"/>
                  </a:lnTo>
                  <a:close/>
                </a:path>
              </a:pathLst>
            </a:custGeom>
            <a:solidFill>
              <a:srgbClr val="54332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 descr=""/>
          <p:cNvSpPr txBox="1"/>
          <p:nvPr/>
        </p:nvSpPr>
        <p:spPr>
          <a:xfrm>
            <a:off x="5917379" y="3736247"/>
            <a:ext cx="1887220" cy="30480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800">
                <a:solidFill>
                  <a:srgbClr val="FFFFFF"/>
                </a:solidFill>
                <a:latin typeface="Arial MT"/>
                <a:cs typeface="Arial MT"/>
              </a:rPr>
              <a:t>UM</a:t>
            </a:r>
            <a:r>
              <a:rPr dirty="0" sz="1800" spc="-1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spc="-95">
                <a:solidFill>
                  <a:srgbClr val="FFFFFF"/>
                </a:solidFill>
                <a:latin typeface="Arial MT"/>
                <a:cs typeface="Arial MT"/>
              </a:rPr>
              <a:t>ATO</a:t>
            </a:r>
            <a:r>
              <a:rPr dirty="0" sz="1800" spc="-16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spc="-85">
                <a:solidFill>
                  <a:srgbClr val="FFFFFF"/>
                </a:solidFill>
                <a:latin typeface="Arial MT"/>
                <a:cs typeface="Arial MT"/>
              </a:rPr>
              <a:t>POLÍTICO</a:t>
            </a:r>
            <a:endParaRPr sz="18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4" name="object 4" descr="">
              <a:hlinkClick r:id="rId3"/>
            </p:cNvPr>
            <p:cNvSpPr/>
            <p:nvPr/>
          </p:nvSpPr>
          <p:spPr>
            <a:xfrm>
              <a:off x="4450724" y="3329225"/>
              <a:ext cx="1460500" cy="238760"/>
            </a:xfrm>
            <a:custGeom>
              <a:avLst/>
              <a:gdLst/>
              <a:ahLst/>
              <a:cxnLst/>
              <a:rect l="l" t="t" r="r" b="b"/>
              <a:pathLst>
                <a:path w="1460500" h="238760">
                  <a:moveTo>
                    <a:pt x="0" y="238199"/>
                  </a:moveTo>
                  <a:lnTo>
                    <a:pt x="1460399" y="0"/>
                  </a:lnTo>
                </a:path>
              </a:pathLst>
            </a:custGeom>
            <a:ln w="9524">
              <a:solidFill>
                <a:srgbClr val="FF99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4" name="object 4" descr="">
              <a:hlinkClick r:id="rId3"/>
            </p:cNvPr>
            <p:cNvSpPr/>
            <p:nvPr/>
          </p:nvSpPr>
          <p:spPr>
            <a:xfrm>
              <a:off x="6625600" y="2884850"/>
              <a:ext cx="1857375" cy="349250"/>
            </a:xfrm>
            <a:custGeom>
              <a:avLst/>
              <a:gdLst/>
              <a:ahLst/>
              <a:cxnLst/>
              <a:rect l="l" t="t" r="r" b="b"/>
              <a:pathLst>
                <a:path w="1857375" h="349250">
                  <a:moveTo>
                    <a:pt x="0" y="349199"/>
                  </a:moveTo>
                  <a:lnTo>
                    <a:pt x="1857299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4" name="object 4" descr="">
              <a:hlinkClick r:id="rId3"/>
            </p:cNvPr>
            <p:cNvSpPr/>
            <p:nvPr/>
          </p:nvSpPr>
          <p:spPr>
            <a:xfrm>
              <a:off x="4688849" y="3805499"/>
              <a:ext cx="1350010" cy="222885"/>
            </a:xfrm>
            <a:custGeom>
              <a:avLst/>
              <a:gdLst/>
              <a:ahLst/>
              <a:cxnLst/>
              <a:rect l="l" t="t" r="r" b="b"/>
              <a:pathLst>
                <a:path w="1350010" h="222885">
                  <a:moveTo>
                    <a:pt x="0" y="222299"/>
                  </a:moveTo>
                  <a:lnTo>
                    <a:pt x="1349399" y="0"/>
                  </a:lnTo>
                </a:path>
              </a:pathLst>
            </a:custGeom>
            <a:ln w="9524">
              <a:solidFill>
                <a:srgbClr val="FF99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4" name="object 4" descr="">
              <a:hlinkClick r:id="rId3"/>
            </p:cNvPr>
            <p:cNvSpPr/>
            <p:nvPr/>
          </p:nvSpPr>
          <p:spPr>
            <a:xfrm>
              <a:off x="974100" y="2740000"/>
              <a:ext cx="1315720" cy="272415"/>
            </a:xfrm>
            <a:custGeom>
              <a:avLst/>
              <a:gdLst/>
              <a:ahLst/>
              <a:cxnLst/>
              <a:rect l="l" t="t" r="r" b="b"/>
              <a:pathLst>
                <a:path w="1315720" h="272414">
                  <a:moveTo>
                    <a:pt x="0" y="271799"/>
                  </a:moveTo>
                  <a:lnTo>
                    <a:pt x="1315499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4" name="object 4" descr="">
              <a:hlinkClick r:id="rId3"/>
            </p:cNvPr>
            <p:cNvSpPr/>
            <p:nvPr/>
          </p:nvSpPr>
          <p:spPr>
            <a:xfrm>
              <a:off x="529599" y="3392699"/>
              <a:ext cx="1285875" cy="254635"/>
            </a:xfrm>
            <a:custGeom>
              <a:avLst/>
              <a:gdLst/>
              <a:ahLst/>
              <a:cxnLst/>
              <a:rect l="l" t="t" r="r" b="b"/>
              <a:pathLst>
                <a:path w="1285875" h="254635">
                  <a:moveTo>
                    <a:pt x="0" y="254099"/>
                  </a:moveTo>
                  <a:lnTo>
                    <a:pt x="1285799" y="0"/>
                  </a:lnTo>
                </a:path>
              </a:pathLst>
            </a:custGeom>
            <a:ln w="9524">
              <a:solidFill>
                <a:srgbClr val="B45F0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4" name="object 4" descr="">
              <a:hlinkClick r:id="rId3"/>
            </p:cNvPr>
            <p:cNvSpPr/>
            <p:nvPr/>
          </p:nvSpPr>
          <p:spPr>
            <a:xfrm>
              <a:off x="6339849" y="2106800"/>
              <a:ext cx="1350010" cy="270510"/>
            </a:xfrm>
            <a:custGeom>
              <a:avLst/>
              <a:gdLst/>
              <a:ahLst/>
              <a:cxnLst/>
              <a:rect l="l" t="t" r="r" b="b"/>
              <a:pathLst>
                <a:path w="1350009" h="270510">
                  <a:moveTo>
                    <a:pt x="0" y="269999"/>
                  </a:moveTo>
                  <a:lnTo>
                    <a:pt x="1349399" y="0"/>
                  </a:lnTo>
                </a:path>
              </a:pathLst>
            </a:custGeom>
            <a:ln w="9524">
              <a:solidFill>
                <a:srgbClr val="6FA8D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7750" y="1533525"/>
            <a:ext cx="666750" cy="190500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0" y="1533525"/>
            <a:ext cx="9139555" cy="190500"/>
            <a:chOff x="0" y="1533525"/>
            <a:chExt cx="9139555" cy="190500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38637" y="1533525"/>
              <a:ext cx="952500" cy="190500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0" y="1533525"/>
              <a:ext cx="9139555" cy="186055"/>
            </a:xfrm>
            <a:custGeom>
              <a:avLst/>
              <a:gdLst/>
              <a:ahLst/>
              <a:cxnLst/>
              <a:rect l="l" t="t" r="r" b="b"/>
              <a:pathLst>
                <a:path w="9139555" h="186055">
                  <a:moveTo>
                    <a:pt x="9139234" y="185737"/>
                  </a:moveTo>
                  <a:lnTo>
                    <a:pt x="0" y="185737"/>
                  </a:lnTo>
                  <a:lnTo>
                    <a:pt x="0" y="0"/>
                  </a:lnTo>
                  <a:lnTo>
                    <a:pt x="9139234" y="0"/>
                  </a:lnTo>
                  <a:lnTo>
                    <a:pt x="9139234" y="18573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53168" y="1470421"/>
            <a:ext cx="2713355" cy="25209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450" spc="65">
                <a:latin typeface="Calibri"/>
                <a:cs typeface="Calibri"/>
              </a:rPr>
              <a:t>Não</a:t>
            </a:r>
            <a:r>
              <a:rPr dirty="0" sz="1450" spc="190">
                <a:latin typeface="Calibri"/>
                <a:cs typeface="Calibri"/>
              </a:rPr>
              <a:t> </a:t>
            </a:r>
            <a:r>
              <a:rPr dirty="0" sz="1450">
                <a:latin typeface="Calibri"/>
                <a:cs typeface="Calibri"/>
              </a:rPr>
              <a:t>existe</a:t>
            </a:r>
            <a:r>
              <a:rPr dirty="0" sz="1450" spc="285">
                <a:latin typeface="Calibri"/>
                <a:cs typeface="Calibri"/>
              </a:rPr>
              <a:t> </a:t>
            </a:r>
            <a:r>
              <a:rPr dirty="0" sz="1450" spc="75">
                <a:latin typeface="Calibri"/>
                <a:cs typeface="Calibri"/>
              </a:rPr>
              <a:t>nenhum</a:t>
            </a:r>
            <a:r>
              <a:rPr dirty="0" sz="1450" spc="285">
                <a:latin typeface="Calibri"/>
                <a:cs typeface="Calibri"/>
              </a:rPr>
              <a:t> </a:t>
            </a:r>
            <a:r>
              <a:rPr dirty="0" sz="1450" spc="-10">
                <a:latin typeface="Calibri"/>
                <a:cs typeface="Calibri"/>
              </a:rPr>
              <a:t>pensamento</a:t>
            </a:r>
            <a:endParaRPr sz="1450">
              <a:latin typeface="Calibri"/>
              <a:cs typeface="Calibri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0" y="1743075"/>
            <a:ext cx="9139555" cy="400050"/>
            <a:chOff x="0" y="1743075"/>
            <a:chExt cx="9139555" cy="400050"/>
          </a:xfrm>
        </p:grpSpPr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0550" y="1743075"/>
              <a:ext cx="4738687" cy="190500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0" y="1743075"/>
              <a:ext cx="9139555" cy="186055"/>
            </a:xfrm>
            <a:custGeom>
              <a:avLst/>
              <a:gdLst/>
              <a:ahLst/>
              <a:cxnLst/>
              <a:rect l="l" t="t" r="r" b="b"/>
              <a:pathLst>
                <a:path w="9139555" h="186055">
                  <a:moveTo>
                    <a:pt x="9139234" y="185737"/>
                  </a:moveTo>
                  <a:lnTo>
                    <a:pt x="0" y="185737"/>
                  </a:lnTo>
                  <a:lnTo>
                    <a:pt x="0" y="0"/>
                  </a:lnTo>
                  <a:lnTo>
                    <a:pt x="9139234" y="0"/>
                  </a:lnTo>
                  <a:lnTo>
                    <a:pt x="9139234" y="18573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0550" y="1962150"/>
              <a:ext cx="2395537" cy="180975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0" y="1962150"/>
              <a:ext cx="9139555" cy="176530"/>
            </a:xfrm>
            <a:custGeom>
              <a:avLst/>
              <a:gdLst/>
              <a:ahLst/>
              <a:cxnLst/>
              <a:rect l="l" t="t" r="r" b="b"/>
              <a:pathLst>
                <a:path w="9139555" h="176530">
                  <a:moveTo>
                    <a:pt x="9139234" y="176212"/>
                  </a:moveTo>
                  <a:lnTo>
                    <a:pt x="0" y="176212"/>
                  </a:lnTo>
                  <a:lnTo>
                    <a:pt x="0" y="0"/>
                  </a:lnTo>
                  <a:lnTo>
                    <a:pt x="9139234" y="0"/>
                  </a:lnTo>
                  <a:lnTo>
                    <a:pt x="9139234" y="1762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 descr=""/>
          <p:cNvSpPr txBox="1"/>
          <p:nvPr/>
        </p:nvSpPr>
        <p:spPr>
          <a:xfrm>
            <a:off x="4389299" y="1894284"/>
            <a:ext cx="268605" cy="2520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450">
                <a:solidFill>
                  <a:srgbClr val="C38572"/>
                </a:solidFill>
                <a:latin typeface="Arial MT"/>
                <a:cs typeface="Arial MT"/>
              </a:rPr>
              <a:t>t’</a:t>
            </a:r>
            <a:r>
              <a:rPr dirty="0" sz="1450" spc="370">
                <a:solidFill>
                  <a:srgbClr val="C38572"/>
                </a:solidFill>
                <a:latin typeface="Arial MT"/>
                <a:cs typeface="Arial MT"/>
              </a:rPr>
              <a:t> </a:t>
            </a:r>
            <a:r>
              <a:rPr dirty="0" sz="1450" spc="-50">
                <a:solidFill>
                  <a:srgbClr val="C19787"/>
                </a:solidFill>
                <a:latin typeface="Arial MT"/>
                <a:cs typeface="Arial MT"/>
              </a:rPr>
              <a:t>!</a:t>
            </a:r>
            <a:endParaRPr sz="1450">
              <a:latin typeface="Arial MT"/>
              <a:cs typeface="Arial MT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5950361" y="1686255"/>
            <a:ext cx="2732405" cy="45974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5240">
              <a:lnSpc>
                <a:spcPts val="1660"/>
              </a:lnSpc>
              <a:spcBef>
                <a:spcPts val="135"/>
              </a:spcBef>
            </a:pPr>
            <a:r>
              <a:rPr dirty="0" sz="1400" spc="-10">
                <a:solidFill>
                  <a:srgbClr val="FFFFFF"/>
                </a:solidFill>
                <a:latin typeface="Arial MT"/>
                <a:cs typeface="Arial MT"/>
              </a:rPr>
              <a:t>desconectado</a:t>
            </a:r>
            <a:r>
              <a:rPr dirty="0" sz="1400" spc="-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400">
                <a:solidFill>
                  <a:srgbClr val="FFFFFF"/>
                </a:solidFill>
                <a:latin typeface="Arial MT"/>
                <a:cs typeface="Arial MT"/>
              </a:rPr>
              <a:t>da</a:t>
            </a:r>
            <a:r>
              <a:rPr dirty="0" sz="1400" spc="-7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Arial MT"/>
                <a:cs typeface="Arial MT"/>
              </a:rPr>
              <a:t>emoção.</a:t>
            </a:r>
            <a:endParaRPr sz="1400">
              <a:latin typeface="Arial MT"/>
              <a:cs typeface="Arial MT"/>
            </a:endParaRPr>
          </a:p>
          <a:p>
            <a:pPr marL="12700">
              <a:lnSpc>
                <a:spcPts val="1720"/>
              </a:lnSpc>
            </a:pPr>
            <a:r>
              <a:rPr dirty="0" sz="1450">
                <a:solidFill>
                  <a:srgbClr val="FFFFFF"/>
                </a:solidFill>
                <a:latin typeface="Arial MT"/>
                <a:cs typeface="Arial MT"/>
              </a:rPr>
              <a:t>Os</a:t>
            </a:r>
            <a:r>
              <a:rPr dirty="0" sz="1450" spc="23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450" spc="-10">
                <a:solidFill>
                  <a:srgbClr val="FFFFFF"/>
                </a:solidFill>
                <a:latin typeface="Arial MT"/>
                <a:cs typeface="Arial MT"/>
              </a:rPr>
              <a:t>afetos</a:t>
            </a:r>
            <a:r>
              <a:rPr dirty="0" sz="1450" spc="21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450">
                <a:solidFill>
                  <a:srgbClr val="FFFFFF"/>
                </a:solidFill>
                <a:latin typeface="Arial MT"/>
                <a:cs typeface="Arial MT"/>
              </a:rPr>
              <a:t>agem</a:t>
            </a:r>
            <a:r>
              <a:rPr dirty="0" sz="1450" spc="229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450">
                <a:solidFill>
                  <a:srgbClr val="FFFFFF"/>
                </a:solidFill>
                <a:latin typeface="Arial MT"/>
                <a:cs typeface="Arial MT"/>
              </a:rPr>
              <a:t>sobre</a:t>
            </a:r>
            <a:r>
              <a:rPr dirty="0" sz="1450" spc="18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450">
                <a:solidFill>
                  <a:srgbClr val="FFFFFF"/>
                </a:solidFill>
                <a:latin typeface="Arial MT"/>
                <a:cs typeface="Arial MT"/>
              </a:rPr>
              <a:t>œrpos</a:t>
            </a:r>
            <a:r>
              <a:rPr dirty="0" sz="1450" spc="19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450" spc="-5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endParaRPr sz="1450">
              <a:latin typeface="Arial MT"/>
              <a:cs typeface="Arial MT"/>
            </a:endParaRPr>
          </a:p>
        </p:txBody>
      </p:sp>
      <p:sp>
        <p:nvSpPr>
          <p:cNvPr id="14" name="object 14" descr=""/>
          <p:cNvSpPr/>
          <p:nvPr/>
        </p:nvSpPr>
        <p:spPr>
          <a:xfrm>
            <a:off x="0" y="2190750"/>
            <a:ext cx="9139555" cy="128905"/>
          </a:xfrm>
          <a:custGeom>
            <a:avLst/>
            <a:gdLst/>
            <a:ahLst/>
            <a:cxnLst/>
            <a:rect l="l" t="t" r="r" b="b"/>
            <a:pathLst>
              <a:path w="9139555" h="128905">
                <a:moveTo>
                  <a:pt x="9139234" y="128587"/>
                </a:moveTo>
                <a:lnTo>
                  <a:pt x="0" y="128587"/>
                </a:lnTo>
                <a:lnTo>
                  <a:pt x="0" y="0"/>
                </a:lnTo>
                <a:lnTo>
                  <a:pt x="9139234" y="0"/>
                </a:lnTo>
                <a:lnTo>
                  <a:pt x="9139234" y="1285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5" name="object 15" descr=""/>
          <p:cNvGrpSpPr/>
          <p:nvPr/>
        </p:nvGrpSpPr>
        <p:grpSpPr>
          <a:xfrm>
            <a:off x="0" y="2381250"/>
            <a:ext cx="9139555" cy="400050"/>
            <a:chOff x="0" y="2381250"/>
            <a:chExt cx="9139555" cy="400050"/>
          </a:xfrm>
        </p:grpSpPr>
        <p:pic>
          <p:nvPicPr>
            <p:cNvPr id="16" name="object 16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2950" y="2424112"/>
              <a:ext cx="1047750" cy="147637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0" y="2381250"/>
              <a:ext cx="9139555" cy="186055"/>
            </a:xfrm>
            <a:custGeom>
              <a:avLst/>
              <a:gdLst/>
              <a:ahLst/>
              <a:cxnLst/>
              <a:rect l="l" t="t" r="r" b="b"/>
              <a:pathLst>
                <a:path w="9139555" h="186055">
                  <a:moveTo>
                    <a:pt x="9139234" y="185737"/>
                  </a:moveTo>
                  <a:lnTo>
                    <a:pt x="0" y="185737"/>
                  </a:lnTo>
                  <a:lnTo>
                    <a:pt x="0" y="0"/>
                  </a:lnTo>
                  <a:lnTo>
                    <a:pt x="9139234" y="0"/>
                  </a:lnTo>
                  <a:lnTo>
                    <a:pt x="9139234" y="185737"/>
                  </a:lnTo>
                  <a:close/>
                </a:path>
              </a:pathLst>
            </a:custGeom>
            <a:solidFill>
              <a:srgbClr val="010E0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2950" y="2590800"/>
              <a:ext cx="1042987" cy="190500"/>
            </a:xfrm>
            <a:prstGeom prst="rect">
              <a:avLst/>
            </a:prstGeom>
          </p:spPr>
        </p:pic>
        <p:sp>
          <p:nvSpPr>
            <p:cNvPr id="19" name="object 19" descr=""/>
            <p:cNvSpPr/>
            <p:nvPr/>
          </p:nvSpPr>
          <p:spPr>
            <a:xfrm>
              <a:off x="0" y="2590800"/>
              <a:ext cx="9139555" cy="186055"/>
            </a:xfrm>
            <a:custGeom>
              <a:avLst/>
              <a:gdLst/>
              <a:ahLst/>
              <a:cxnLst/>
              <a:rect l="l" t="t" r="r" b="b"/>
              <a:pathLst>
                <a:path w="9139555" h="186055">
                  <a:moveTo>
                    <a:pt x="9139234" y="185737"/>
                  </a:moveTo>
                  <a:lnTo>
                    <a:pt x="0" y="185737"/>
                  </a:lnTo>
                  <a:lnTo>
                    <a:pt x="0" y="0"/>
                  </a:lnTo>
                  <a:lnTo>
                    <a:pt x="9139234" y="0"/>
                  </a:lnTo>
                  <a:lnTo>
                    <a:pt x="9139234" y="185737"/>
                  </a:lnTo>
                  <a:close/>
                </a:path>
              </a:pathLst>
            </a:custGeom>
            <a:solidFill>
              <a:srgbClr val="001105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 descr=""/>
          <p:cNvSpPr txBox="1"/>
          <p:nvPr/>
        </p:nvSpPr>
        <p:spPr>
          <a:xfrm>
            <a:off x="5950361" y="2084982"/>
            <a:ext cx="2723515" cy="69469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7145">
              <a:lnSpc>
                <a:spcPts val="1880"/>
              </a:lnSpc>
              <a:spcBef>
                <a:spcPts val="130"/>
              </a:spcBef>
            </a:pPr>
            <a:r>
              <a:rPr dirty="0" sz="1600" spc="-10">
                <a:solidFill>
                  <a:srgbClr val="FFFFFF"/>
                </a:solidFill>
                <a:latin typeface="Arial MT"/>
                <a:cs typeface="Arial MT"/>
              </a:rPr>
              <a:t>mentes.</a:t>
            </a:r>
            <a:endParaRPr sz="1600">
              <a:latin typeface="Arial MT"/>
              <a:cs typeface="Arial MT"/>
            </a:endParaRPr>
          </a:p>
          <a:p>
            <a:pPr marL="19685" marR="5080" indent="-7620">
              <a:lnSpc>
                <a:spcPts val="1650"/>
              </a:lnSpc>
              <a:spcBef>
                <a:spcPts val="90"/>
              </a:spcBef>
              <a:tabLst>
                <a:tab pos="2135505" algn="l"/>
              </a:tabLst>
            </a:pPr>
            <a:r>
              <a:rPr dirty="0" sz="1450" spc="-10">
                <a:solidFill>
                  <a:srgbClr val="FFFFFF"/>
                </a:solidFill>
                <a:latin typeface="Arial MT"/>
                <a:cs typeface="Arial MT"/>
              </a:rPr>
              <a:t>Oferecem</a:t>
            </a:r>
            <a:r>
              <a:rPr dirty="0" sz="1450" spc="-5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450" spc="-45">
                <a:solidFill>
                  <a:srgbClr val="FFFFFF"/>
                </a:solidFill>
                <a:latin typeface="Arial MT"/>
                <a:cs typeface="Arial MT"/>
              </a:rPr>
              <a:t>subsídios</a:t>
            </a:r>
            <a:r>
              <a:rPr dirty="0" sz="1450" spc="2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450" spc="-20">
                <a:solidFill>
                  <a:srgbClr val="FFFFFF"/>
                </a:solidFill>
                <a:latin typeface="Arial MT"/>
                <a:cs typeface="Arial MT"/>
              </a:rPr>
              <a:t>que,</a:t>
            </a:r>
            <a:r>
              <a:rPr dirty="0" sz="1450" spc="-8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450" spc="-10">
                <a:solidFill>
                  <a:srgbClr val="FFFFFF"/>
                </a:solidFill>
                <a:latin typeface="Arial MT"/>
                <a:cs typeface="Arial MT"/>
              </a:rPr>
              <a:t>tratados adequadamente,</a:t>
            </a:r>
            <a:r>
              <a:rPr dirty="0" sz="145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dirty="0" sz="1450" spc="85">
                <a:solidFill>
                  <a:srgbClr val="FFFFFF"/>
                </a:solidFill>
                <a:latin typeface="Consolas"/>
                <a:cs typeface="Consolas"/>
              </a:rPr>
              <a:t>podem</a:t>
            </a:r>
            <a:endParaRPr sz="1450">
              <a:latin typeface="Consolas"/>
              <a:cs typeface="Consolas"/>
            </a:endParaRPr>
          </a:p>
        </p:txBody>
      </p:sp>
      <p:sp>
        <p:nvSpPr>
          <p:cNvPr id="21" name="object 21" descr=""/>
          <p:cNvSpPr/>
          <p:nvPr/>
        </p:nvSpPr>
        <p:spPr>
          <a:xfrm>
            <a:off x="0" y="2809875"/>
            <a:ext cx="9139555" cy="176530"/>
          </a:xfrm>
          <a:custGeom>
            <a:avLst/>
            <a:gdLst/>
            <a:ahLst/>
            <a:cxnLst/>
            <a:rect l="l" t="t" r="r" b="b"/>
            <a:pathLst>
              <a:path w="9139555" h="176530">
                <a:moveTo>
                  <a:pt x="9139234" y="176212"/>
                </a:moveTo>
                <a:lnTo>
                  <a:pt x="0" y="176212"/>
                </a:lnTo>
                <a:lnTo>
                  <a:pt x="0" y="0"/>
                </a:lnTo>
                <a:lnTo>
                  <a:pt x="9139234" y="0"/>
                </a:lnTo>
                <a:lnTo>
                  <a:pt x="9139234" y="176212"/>
                </a:lnTo>
                <a:close/>
              </a:path>
            </a:pathLst>
          </a:custGeom>
          <a:solidFill>
            <a:srgbClr val="0016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 txBox="1"/>
          <p:nvPr/>
        </p:nvSpPr>
        <p:spPr>
          <a:xfrm>
            <a:off x="721595" y="2742009"/>
            <a:ext cx="835660" cy="2520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386080" algn="l"/>
                <a:tab pos="752475" algn="l"/>
              </a:tabLst>
            </a:pPr>
            <a:r>
              <a:rPr dirty="0" sz="1450" spc="20">
                <a:solidFill>
                  <a:srgbClr val="C49150"/>
                </a:solidFill>
                <a:latin typeface="Arial MT"/>
                <a:cs typeface="Arial MT"/>
              </a:rPr>
              <a:t>"</a:t>
            </a:r>
            <a:r>
              <a:rPr dirty="0" sz="1450">
                <a:solidFill>
                  <a:srgbClr val="C49150"/>
                </a:solidFill>
                <a:latin typeface="Arial MT"/>
                <a:cs typeface="Arial MT"/>
              </a:rPr>
              <a:t>	</a:t>
            </a:r>
            <a:r>
              <a:rPr dirty="0" sz="1450" spc="5">
                <a:solidFill>
                  <a:srgbClr val="C49054"/>
                </a:solidFill>
                <a:latin typeface="Arial MT"/>
                <a:cs typeface="Arial MT"/>
              </a:rPr>
              <a:t>”</a:t>
            </a:r>
            <a:r>
              <a:rPr dirty="0" sz="1450">
                <a:solidFill>
                  <a:srgbClr val="C49054"/>
                </a:solidFill>
                <a:latin typeface="Arial MT"/>
                <a:cs typeface="Arial MT"/>
              </a:rPr>
              <a:t>	</a:t>
            </a:r>
            <a:r>
              <a:rPr dirty="0" sz="1450" spc="5">
                <a:solidFill>
                  <a:srgbClr val="C6914F"/>
                </a:solidFill>
                <a:latin typeface="Arial MT"/>
                <a:cs typeface="Arial MT"/>
              </a:rPr>
              <a:t>”</a:t>
            </a:r>
            <a:endParaRPr sz="1450">
              <a:latin typeface="Arial MT"/>
              <a:cs typeface="Arial MT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5096100" y="2742009"/>
            <a:ext cx="83820" cy="2520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450" spc="5">
                <a:solidFill>
                  <a:srgbClr val="CAA593"/>
                </a:solidFill>
                <a:latin typeface="Arial MT"/>
                <a:cs typeface="Arial MT"/>
              </a:rPr>
              <a:t>,</a:t>
            </a:r>
            <a:endParaRPr sz="1450">
              <a:latin typeface="Arial MT"/>
              <a:cs typeface="Arial MT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5957425" y="2742009"/>
            <a:ext cx="2717800" cy="2520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450" spc="-10">
                <a:solidFill>
                  <a:srgbClr val="FFFFFF"/>
                </a:solidFill>
                <a:latin typeface="Arial MT"/>
                <a:cs typeface="Arial MT"/>
              </a:rPr>
              <a:t>aumentar</a:t>
            </a:r>
            <a:r>
              <a:rPr dirty="0" sz="1450" spc="-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450" spc="-95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dirty="0" sz="1450" spc="-15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450" spc="-50">
                <a:solidFill>
                  <a:srgbClr val="FFFFFF"/>
                </a:solidFill>
                <a:latin typeface="Arial MT"/>
                <a:cs typeface="Arial MT"/>
              </a:rPr>
              <a:t>capacidade</a:t>
            </a:r>
            <a:r>
              <a:rPr dirty="0" sz="1450" spc="-2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450">
                <a:solidFill>
                  <a:srgbClr val="FFFFFF"/>
                </a:solidFill>
                <a:latin typeface="Arial MT"/>
                <a:cs typeface="Arial MT"/>
              </a:rPr>
              <a:t>do</a:t>
            </a:r>
            <a:r>
              <a:rPr dirty="0" sz="1450" spc="-17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450" spc="-50">
                <a:solidFill>
                  <a:srgbClr val="FFFFFF"/>
                </a:solidFill>
                <a:latin typeface="Arial MT"/>
                <a:cs typeface="Arial MT"/>
              </a:rPr>
              <a:t>agir,</a:t>
            </a:r>
            <a:r>
              <a:rPr dirty="0" sz="1450" spc="-23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450" spc="-25">
                <a:solidFill>
                  <a:srgbClr val="FFFFFF"/>
                </a:solidFill>
                <a:latin typeface="Arial MT"/>
                <a:cs typeface="Arial MT"/>
              </a:rPr>
              <a:t>da</a:t>
            </a:r>
            <a:endParaRPr sz="1450">
              <a:latin typeface="Arial MT"/>
              <a:cs typeface="Arial MT"/>
            </a:endParaRPr>
          </a:p>
        </p:txBody>
      </p:sp>
      <p:grpSp>
        <p:nvGrpSpPr>
          <p:cNvPr id="25" name="object 25" descr=""/>
          <p:cNvGrpSpPr/>
          <p:nvPr/>
        </p:nvGrpSpPr>
        <p:grpSpPr>
          <a:xfrm>
            <a:off x="0" y="3019425"/>
            <a:ext cx="9139555" cy="395605"/>
            <a:chOff x="0" y="3019425"/>
            <a:chExt cx="9139555" cy="395605"/>
          </a:xfrm>
        </p:grpSpPr>
        <p:pic>
          <p:nvPicPr>
            <p:cNvPr id="26" name="object 26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90550" y="3019425"/>
              <a:ext cx="1909762" cy="180975"/>
            </a:xfrm>
            <a:prstGeom prst="rect">
              <a:avLst/>
            </a:prstGeom>
          </p:spPr>
        </p:pic>
        <p:sp>
          <p:nvSpPr>
            <p:cNvPr id="27" name="object 27" descr=""/>
            <p:cNvSpPr/>
            <p:nvPr/>
          </p:nvSpPr>
          <p:spPr>
            <a:xfrm>
              <a:off x="0" y="3019425"/>
              <a:ext cx="9139555" cy="176530"/>
            </a:xfrm>
            <a:custGeom>
              <a:avLst/>
              <a:gdLst/>
              <a:ahLst/>
              <a:cxnLst/>
              <a:rect l="l" t="t" r="r" b="b"/>
              <a:pathLst>
                <a:path w="9139555" h="176530">
                  <a:moveTo>
                    <a:pt x="9139234" y="176212"/>
                  </a:moveTo>
                  <a:lnTo>
                    <a:pt x="0" y="176212"/>
                  </a:lnTo>
                  <a:lnTo>
                    <a:pt x="0" y="0"/>
                  </a:lnTo>
                  <a:lnTo>
                    <a:pt x="9139234" y="0"/>
                  </a:lnTo>
                  <a:lnTo>
                    <a:pt x="9139234" y="176212"/>
                  </a:lnTo>
                  <a:close/>
                </a:path>
              </a:pathLst>
            </a:custGeom>
            <a:solidFill>
              <a:srgbClr val="00160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8" name="object 28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90550" y="3228975"/>
              <a:ext cx="1905000" cy="180975"/>
            </a:xfrm>
            <a:prstGeom prst="rect">
              <a:avLst/>
            </a:prstGeom>
          </p:spPr>
        </p:pic>
        <p:sp>
          <p:nvSpPr>
            <p:cNvPr id="29" name="object 29" descr=""/>
            <p:cNvSpPr/>
            <p:nvPr/>
          </p:nvSpPr>
          <p:spPr>
            <a:xfrm>
              <a:off x="0" y="3228975"/>
              <a:ext cx="9139555" cy="186055"/>
            </a:xfrm>
            <a:custGeom>
              <a:avLst/>
              <a:gdLst/>
              <a:ahLst/>
              <a:cxnLst/>
              <a:rect l="l" t="t" r="r" b="b"/>
              <a:pathLst>
                <a:path w="9139555" h="186054">
                  <a:moveTo>
                    <a:pt x="9139234" y="185737"/>
                  </a:moveTo>
                  <a:lnTo>
                    <a:pt x="0" y="185737"/>
                  </a:lnTo>
                  <a:lnTo>
                    <a:pt x="0" y="0"/>
                  </a:lnTo>
                  <a:lnTo>
                    <a:pt x="9139234" y="0"/>
                  </a:lnTo>
                  <a:lnTo>
                    <a:pt x="9139234" y="185737"/>
                  </a:lnTo>
                  <a:close/>
                </a:path>
              </a:pathLst>
            </a:custGeom>
            <a:solidFill>
              <a:srgbClr val="00160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0" name="object 30" descr=""/>
          <p:cNvSpPr txBox="1"/>
          <p:nvPr/>
        </p:nvSpPr>
        <p:spPr>
          <a:xfrm>
            <a:off x="5952800" y="2957843"/>
            <a:ext cx="2708910" cy="45847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4604" marR="5080" indent="-2540">
              <a:lnSpc>
                <a:spcPct val="100000"/>
              </a:lnSpc>
              <a:spcBef>
                <a:spcPts val="135"/>
              </a:spcBef>
            </a:pPr>
            <a:r>
              <a:rPr dirty="0" sz="1400">
                <a:solidFill>
                  <a:srgbClr val="FFFFFF"/>
                </a:solidFill>
                <a:latin typeface="Arial MT"/>
                <a:cs typeface="Arial MT"/>
              </a:rPr>
              <a:t>espontaneidade</a:t>
            </a:r>
            <a:r>
              <a:rPr dirty="0" sz="1400" spc="-17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400" spc="75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dirty="0" sz="1400" spc="-18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400" spc="65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dirty="0" sz="1400" spc="-12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Arial MT"/>
                <a:cs typeface="Arial MT"/>
              </a:rPr>
              <a:t>autonomia.</a:t>
            </a:r>
            <a:r>
              <a:rPr dirty="0" sz="1400" spc="5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40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dirty="0" sz="1400" spc="46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400">
                <a:solidFill>
                  <a:srgbClr val="FFFFFF"/>
                </a:solidFill>
                <a:latin typeface="Arial MT"/>
                <a:cs typeface="Arial MT"/>
              </a:rPr>
              <a:t>œmpreensão</a:t>
            </a:r>
            <a:r>
              <a:rPr dirty="0" sz="1400" spc="90">
                <a:solidFill>
                  <a:srgbClr val="FFFFFF"/>
                </a:solidFill>
                <a:latin typeface="Arial MT"/>
                <a:cs typeface="Arial MT"/>
              </a:rPr>
              <a:t>  </a:t>
            </a:r>
            <a:r>
              <a:rPr dirty="0" sz="1400">
                <a:solidFill>
                  <a:srgbClr val="FFFFFF"/>
                </a:solidFill>
                <a:latin typeface="Arial MT"/>
                <a:cs typeface="Arial MT"/>
              </a:rPr>
              <a:t>da</a:t>
            </a:r>
            <a:r>
              <a:rPr dirty="0" sz="1400" spc="55">
                <a:solidFill>
                  <a:srgbClr val="FFFFFF"/>
                </a:solidFill>
                <a:latin typeface="Arial MT"/>
                <a:cs typeface="Arial MT"/>
              </a:rPr>
              <a:t>  </a:t>
            </a:r>
            <a:r>
              <a:rPr dirty="0" sz="1400" spc="-10">
                <a:solidFill>
                  <a:srgbClr val="FFFFFF"/>
                </a:solidFill>
                <a:latin typeface="Arial MT"/>
                <a:cs typeface="Arial MT"/>
              </a:rPr>
              <a:t>imponância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31" name="object 31" descr=""/>
          <p:cNvGrpSpPr/>
          <p:nvPr/>
        </p:nvGrpSpPr>
        <p:grpSpPr>
          <a:xfrm>
            <a:off x="0" y="3438525"/>
            <a:ext cx="9139555" cy="533400"/>
            <a:chOff x="0" y="3438525"/>
            <a:chExt cx="9139555" cy="533400"/>
          </a:xfrm>
        </p:grpSpPr>
        <p:pic>
          <p:nvPicPr>
            <p:cNvPr id="32" name="object 32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400550" y="3519487"/>
              <a:ext cx="438150" cy="338137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324475" y="3852862"/>
              <a:ext cx="142875" cy="119062"/>
            </a:xfrm>
            <a:prstGeom prst="rect">
              <a:avLst/>
            </a:prstGeom>
          </p:spPr>
        </p:pic>
        <p:sp>
          <p:nvSpPr>
            <p:cNvPr id="34" name="object 34" descr=""/>
            <p:cNvSpPr/>
            <p:nvPr/>
          </p:nvSpPr>
          <p:spPr>
            <a:xfrm>
              <a:off x="0" y="3438525"/>
              <a:ext cx="9139555" cy="528955"/>
            </a:xfrm>
            <a:custGeom>
              <a:avLst/>
              <a:gdLst/>
              <a:ahLst/>
              <a:cxnLst/>
              <a:rect l="l" t="t" r="r" b="b"/>
              <a:pathLst>
                <a:path w="9139555" h="528954">
                  <a:moveTo>
                    <a:pt x="9139234" y="528637"/>
                  </a:moveTo>
                  <a:lnTo>
                    <a:pt x="0" y="528637"/>
                  </a:lnTo>
                  <a:lnTo>
                    <a:pt x="0" y="0"/>
                  </a:lnTo>
                  <a:lnTo>
                    <a:pt x="9139234" y="0"/>
                  </a:lnTo>
                  <a:lnTo>
                    <a:pt x="9139234" y="528637"/>
                  </a:lnTo>
                  <a:close/>
                </a:path>
              </a:pathLst>
            </a:custGeom>
            <a:solidFill>
              <a:srgbClr val="01180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5" name="object 35" descr=""/>
          <p:cNvSpPr txBox="1"/>
          <p:nvPr/>
        </p:nvSpPr>
        <p:spPr>
          <a:xfrm>
            <a:off x="594323" y="3562482"/>
            <a:ext cx="2006600" cy="407670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 indent="3810">
              <a:lnSpc>
                <a:spcPts val="1460"/>
              </a:lnSpc>
              <a:spcBef>
                <a:spcPts val="215"/>
              </a:spcBef>
            </a:pPr>
            <a:r>
              <a:rPr dirty="0" sz="1250">
                <a:solidFill>
                  <a:srgbClr val="FFFFFF"/>
                </a:solidFill>
                <a:latin typeface="Arial MT"/>
                <a:cs typeface="Arial MT"/>
              </a:rPr>
              <a:t>Por</a:t>
            </a:r>
            <a:r>
              <a:rPr dirty="0" sz="1250" spc="7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 spc="-25">
                <a:solidFill>
                  <a:srgbClr val="FFFFFF"/>
                </a:solidFill>
                <a:latin typeface="Arial MT"/>
                <a:cs typeface="Arial MT"/>
              </a:rPr>
              <a:t>Sandra</a:t>
            </a:r>
            <a:r>
              <a:rPr dirty="0" sz="1250" spc="114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 spc="-10">
                <a:solidFill>
                  <a:srgbClr val="FFFFFF"/>
                </a:solidFill>
                <a:latin typeface="Arial MT"/>
                <a:cs typeface="Arial MT"/>
              </a:rPr>
              <a:t>Maria</a:t>
            </a:r>
            <a:r>
              <a:rPr dirty="0" sz="1250" spc="7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 spc="-30">
                <a:solidFill>
                  <a:srgbClr val="FFFFFF"/>
                </a:solidFill>
                <a:latin typeface="Arial MT"/>
                <a:cs typeface="Arial MT"/>
              </a:rPr>
              <a:t>Cerqueira </a:t>
            </a:r>
            <a:r>
              <a:rPr dirty="0" sz="1250" spc="-75">
                <a:solidFill>
                  <a:srgbClr val="FFFFFF"/>
                </a:solidFill>
                <a:latin typeface="Arial MT"/>
                <a:cs typeface="Arial MT"/>
              </a:rPr>
              <a:t>Silva</a:t>
            </a:r>
            <a:r>
              <a:rPr dirty="0" sz="1250" spc="-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 spc="-10">
                <a:solidFill>
                  <a:srgbClr val="FFFFFF"/>
                </a:solidFill>
                <a:latin typeface="Arial MT"/>
                <a:cs typeface="Arial MT"/>
              </a:rPr>
              <a:t>(Doutora/FEA/USP)</a:t>
            </a:r>
            <a:endParaRPr sz="1250">
              <a:latin typeface="Arial MT"/>
              <a:cs typeface="Arial MT"/>
            </a:endParaRPr>
          </a:p>
        </p:txBody>
      </p:sp>
      <p:sp>
        <p:nvSpPr>
          <p:cNvPr id="36" name="object 36" descr=""/>
          <p:cNvSpPr txBox="1"/>
          <p:nvPr/>
        </p:nvSpPr>
        <p:spPr>
          <a:xfrm>
            <a:off x="4356986" y="3748220"/>
            <a:ext cx="110489" cy="2216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250" spc="-50">
                <a:solidFill>
                  <a:srgbClr val="CA9A8C"/>
                </a:solidFill>
                <a:latin typeface="Arial MT"/>
                <a:cs typeface="Arial MT"/>
              </a:rPr>
              <a:t>_</a:t>
            </a:r>
            <a:endParaRPr sz="1250">
              <a:latin typeface="Arial MT"/>
              <a:cs typeface="Arial MT"/>
            </a:endParaRPr>
          </a:p>
        </p:txBody>
      </p:sp>
      <p:sp>
        <p:nvSpPr>
          <p:cNvPr id="37" name="object 37" descr=""/>
          <p:cNvSpPr txBox="1"/>
          <p:nvPr/>
        </p:nvSpPr>
        <p:spPr>
          <a:xfrm>
            <a:off x="5953031" y="3375421"/>
            <a:ext cx="2724785" cy="2520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440690" algn="l"/>
                <a:tab pos="1056005" algn="l"/>
                <a:tab pos="1530350" algn="l"/>
                <a:tab pos="2039620" algn="l"/>
                <a:tab pos="2532380" algn="l"/>
              </a:tabLst>
            </a:pPr>
            <a:r>
              <a:rPr dirty="0" sz="1450" spc="-25">
                <a:solidFill>
                  <a:srgbClr val="FFFFFF"/>
                </a:solidFill>
                <a:latin typeface="Arial MT"/>
                <a:cs typeface="Arial MT"/>
              </a:rPr>
              <a:t>dos</a:t>
            </a:r>
            <a:r>
              <a:rPr dirty="0" sz="145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dirty="0" sz="1450" spc="-10">
                <a:solidFill>
                  <a:srgbClr val="FFFFFF"/>
                </a:solidFill>
                <a:latin typeface="Arial MT"/>
                <a:cs typeface="Arial MT"/>
              </a:rPr>
              <a:t>afetos</a:t>
            </a:r>
            <a:r>
              <a:rPr dirty="0" sz="145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dirty="0" sz="1450" spc="-20">
                <a:solidFill>
                  <a:srgbClr val="FFFFFF"/>
                </a:solidFill>
                <a:latin typeface="Arial MT"/>
                <a:cs typeface="Arial MT"/>
              </a:rPr>
              <a:t>será</a:t>
            </a:r>
            <a:r>
              <a:rPr dirty="0" sz="145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dirty="0" sz="1450" spc="-20">
                <a:solidFill>
                  <a:srgbClr val="FFFFFF"/>
                </a:solidFill>
                <a:latin typeface="Arial MT"/>
                <a:cs typeface="Arial MT"/>
              </a:rPr>
              <a:t>base</a:t>
            </a:r>
            <a:r>
              <a:rPr dirty="0" sz="145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dirty="0" sz="1450" spc="-20">
                <a:solidFill>
                  <a:srgbClr val="FFFFFF"/>
                </a:solidFill>
                <a:latin typeface="Arial MT"/>
                <a:cs typeface="Arial MT"/>
              </a:rPr>
              <a:t>para</a:t>
            </a:r>
            <a:r>
              <a:rPr dirty="0" sz="145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dirty="0" sz="1450" spc="-45">
                <a:solidFill>
                  <a:srgbClr val="FFFFFF"/>
                </a:solidFill>
                <a:latin typeface="Arial MT"/>
                <a:cs typeface="Arial MT"/>
              </a:rPr>
              <a:t>se</a:t>
            </a:r>
            <a:endParaRPr sz="1450">
              <a:latin typeface="Arial MT"/>
              <a:cs typeface="Arial MT"/>
            </a:endParaRPr>
          </a:p>
        </p:txBody>
      </p:sp>
      <p:sp>
        <p:nvSpPr>
          <p:cNvPr id="38" name="object 38" descr=""/>
          <p:cNvSpPr txBox="1"/>
          <p:nvPr/>
        </p:nvSpPr>
        <p:spPr>
          <a:xfrm>
            <a:off x="5290425" y="3375421"/>
            <a:ext cx="191135" cy="46609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ts val="1714"/>
              </a:lnSpc>
              <a:spcBef>
                <a:spcPts val="135"/>
              </a:spcBef>
            </a:pPr>
            <a:r>
              <a:rPr dirty="0" sz="1450" spc="-50">
                <a:solidFill>
                  <a:srgbClr val="AE8272"/>
                </a:solidFill>
                <a:latin typeface="Arial MT"/>
                <a:cs typeface="Arial MT"/>
              </a:rPr>
              <a:t>W</a:t>
            </a:r>
            <a:endParaRPr sz="1450">
              <a:latin typeface="Arial MT"/>
              <a:cs typeface="Arial MT"/>
            </a:endParaRPr>
          </a:p>
          <a:p>
            <a:pPr marL="36830">
              <a:lnSpc>
                <a:spcPts val="1714"/>
              </a:lnSpc>
            </a:pPr>
            <a:r>
              <a:rPr dirty="0" sz="1450" spc="-25">
                <a:solidFill>
                  <a:srgbClr val="B5856E"/>
                </a:solidFill>
                <a:latin typeface="Arial MT"/>
                <a:cs typeface="Arial MT"/>
              </a:rPr>
              <a:t>„,</a:t>
            </a:r>
            <a:endParaRPr sz="1450">
              <a:latin typeface="Arial MT"/>
              <a:cs typeface="Arial MT"/>
            </a:endParaRPr>
          </a:p>
        </p:txBody>
      </p:sp>
      <p:sp>
        <p:nvSpPr>
          <p:cNvPr id="39" name="object 39" descr=""/>
          <p:cNvSpPr txBox="1"/>
          <p:nvPr/>
        </p:nvSpPr>
        <p:spPr>
          <a:xfrm>
            <a:off x="5952111" y="3589734"/>
            <a:ext cx="2123440" cy="2520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450" spc="-25">
                <a:solidFill>
                  <a:srgbClr val="FFFFFF"/>
                </a:solidFill>
                <a:latin typeface="Arial MT"/>
                <a:cs typeface="Arial MT"/>
              </a:rPr>
              <a:t>chegar</a:t>
            </a:r>
            <a:r>
              <a:rPr dirty="0" sz="1450" spc="-1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450" spc="-95">
                <a:solidFill>
                  <a:srgbClr val="FFFFFF"/>
                </a:solidFill>
                <a:latin typeface="Arial MT"/>
                <a:cs typeface="Arial MT"/>
              </a:rPr>
              <a:t>à</a:t>
            </a:r>
            <a:r>
              <a:rPr dirty="0" sz="1450" spc="-10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450" spc="-65">
                <a:solidFill>
                  <a:srgbClr val="FFFFFF"/>
                </a:solidFill>
                <a:latin typeface="Arial MT"/>
                <a:cs typeface="Arial MT"/>
              </a:rPr>
              <a:t>ação</a:t>
            </a:r>
            <a:r>
              <a:rPr dirty="0" sz="1450" spc="-16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450">
                <a:solidFill>
                  <a:srgbClr val="FFFFFF"/>
                </a:solidFill>
                <a:latin typeface="Arial MT"/>
                <a:cs typeface="Arial MT"/>
              </a:rPr>
              <a:t>ou</a:t>
            </a:r>
            <a:r>
              <a:rPr dirty="0" sz="1450" spc="-15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450" spc="-95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dirty="0" sz="1450" spc="-10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450" spc="-10">
                <a:solidFill>
                  <a:srgbClr val="FFFFFF"/>
                </a:solidFill>
                <a:latin typeface="Arial MT"/>
                <a:cs typeface="Arial MT"/>
              </a:rPr>
              <a:t>atitude.</a:t>
            </a:r>
            <a:endParaRPr sz="1450">
              <a:latin typeface="Arial MT"/>
              <a:cs typeface="Arial MT"/>
            </a:endParaRPr>
          </a:p>
        </p:txBody>
      </p:sp>
      <p:grpSp>
        <p:nvGrpSpPr>
          <p:cNvPr id="40" name="object 40" descr=""/>
          <p:cNvGrpSpPr/>
          <p:nvPr/>
        </p:nvGrpSpPr>
        <p:grpSpPr>
          <a:xfrm>
            <a:off x="0" y="4191000"/>
            <a:ext cx="9144000" cy="542925"/>
            <a:chOff x="0" y="4191000"/>
            <a:chExt cx="9144000" cy="542925"/>
          </a:xfrm>
        </p:grpSpPr>
        <p:pic>
          <p:nvPicPr>
            <p:cNvPr id="41" name="object 41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0" y="4191000"/>
              <a:ext cx="9144000" cy="238125"/>
            </a:xfrm>
            <a:prstGeom prst="rect">
              <a:avLst/>
            </a:prstGeom>
          </p:spPr>
        </p:pic>
        <p:pic>
          <p:nvPicPr>
            <p:cNvPr id="42" name="object 42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0" y="4191000"/>
              <a:ext cx="9144000" cy="238125"/>
            </a:xfrm>
            <a:prstGeom prst="rect">
              <a:avLst/>
            </a:prstGeom>
          </p:spPr>
        </p:pic>
        <p:pic>
          <p:nvPicPr>
            <p:cNvPr id="43" name="object 43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0" y="4457700"/>
              <a:ext cx="9144000" cy="152400"/>
            </a:xfrm>
            <a:prstGeom prst="rect">
              <a:avLst/>
            </a:prstGeom>
          </p:spPr>
        </p:pic>
        <p:pic>
          <p:nvPicPr>
            <p:cNvPr id="44" name="object 44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0" y="4457700"/>
              <a:ext cx="9144000" cy="152400"/>
            </a:xfrm>
            <a:prstGeom prst="rect">
              <a:avLst/>
            </a:prstGeom>
          </p:spPr>
        </p:pic>
        <p:pic>
          <p:nvPicPr>
            <p:cNvPr id="45" name="object 45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0" y="4648200"/>
              <a:ext cx="9144000" cy="85725"/>
            </a:xfrm>
            <a:prstGeom prst="rect">
              <a:avLst/>
            </a:prstGeom>
          </p:spPr>
        </p:pic>
        <p:pic>
          <p:nvPicPr>
            <p:cNvPr id="46" name="object 46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0" y="4648200"/>
              <a:ext cx="9144000" cy="85725"/>
            </a:xfrm>
            <a:prstGeom prst="rect">
              <a:avLst/>
            </a:prstGeom>
          </p:spPr>
        </p:pic>
      </p:grpSp>
      <p:grpSp>
        <p:nvGrpSpPr>
          <p:cNvPr id="47" name="object 47" descr=""/>
          <p:cNvGrpSpPr/>
          <p:nvPr/>
        </p:nvGrpSpPr>
        <p:grpSpPr>
          <a:xfrm>
            <a:off x="0" y="5048250"/>
            <a:ext cx="9144000" cy="95250"/>
            <a:chOff x="0" y="5048250"/>
            <a:chExt cx="9144000" cy="95250"/>
          </a:xfrm>
        </p:grpSpPr>
        <p:pic>
          <p:nvPicPr>
            <p:cNvPr id="48" name="object 48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591050" y="5048250"/>
              <a:ext cx="2019300" cy="95249"/>
            </a:xfrm>
            <a:prstGeom prst="rect">
              <a:avLst/>
            </a:prstGeom>
          </p:spPr>
        </p:pic>
        <p:pic>
          <p:nvPicPr>
            <p:cNvPr id="49" name="object 49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038350" y="5067300"/>
              <a:ext cx="1619250" cy="76199"/>
            </a:xfrm>
            <a:prstGeom prst="rect">
              <a:avLst/>
            </a:prstGeom>
          </p:spPr>
        </p:pic>
        <p:pic>
          <p:nvPicPr>
            <p:cNvPr id="50" name="object 50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0" y="5048250"/>
              <a:ext cx="9144000" cy="9524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314450"/>
            <a:ext cx="9139555" cy="157480"/>
          </a:xfrm>
          <a:prstGeom prst="rect"/>
          <a:solidFill>
            <a:srgbClr val="130F0A"/>
          </a:solidFill>
        </p:spPr>
        <p:txBody>
          <a:bodyPr wrap="square" lIns="0" tIns="0" rIns="0" bIns="0" rtlCol="0" vert="horz">
            <a:spAutoFit/>
          </a:bodyPr>
          <a:lstStyle/>
          <a:p>
            <a:pPr marL="5646420">
              <a:lnSpc>
                <a:spcPts val="1205"/>
              </a:lnSpc>
            </a:pPr>
            <a:r>
              <a:rPr dirty="0" sz="1350">
                <a:latin typeface="Calibri"/>
                <a:cs typeface="Calibri"/>
              </a:rPr>
              <a:t>Se</a:t>
            </a:r>
            <a:r>
              <a:rPr dirty="0" sz="1350" spc="-90">
                <a:latin typeface="Calibri"/>
                <a:cs typeface="Calibri"/>
              </a:rPr>
              <a:t> </a:t>
            </a:r>
            <a:r>
              <a:rPr dirty="0" sz="1350">
                <a:latin typeface="Calibri"/>
                <a:cs typeface="Calibri"/>
              </a:rPr>
              <a:t>na</a:t>
            </a:r>
            <a:r>
              <a:rPr dirty="0" sz="1350" spc="-114">
                <a:latin typeface="Calibri"/>
                <a:cs typeface="Calibri"/>
              </a:rPr>
              <a:t> </a:t>
            </a:r>
            <a:r>
              <a:rPr dirty="0" sz="1350">
                <a:latin typeface="Calibri"/>
                <a:cs typeface="Calibri"/>
              </a:rPr>
              <a:t>sua</a:t>
            </a:r>
            <a:r>
              <a:rPr dirty="0" sz="1350" spc="-65">
                <a:latin typeface="Calibri"/>
                <a:cs typeface="Calibri"/>
              </a:rPr>
              <a:t> </a:t>
            </a:r>
            <a:r>
              <a:rPr dirty="0" sz="1350" spc="-50">
                <a:latin typeface="Calibri"/>
                <a:cs typeface="Calibri"/>
              </a:rPr>
              <a:t>prática,</a:t>
            </a:r>
            <a:r>
              <a:rPr dirty="0" sz="1350" spc="-55">
                <a:latin typeface="Calibri"/>
                <a:cs typeface="Calibri"/>
              </a:rPr>
              <a:t> </a:t>
            </a:r>
            <a:r>
              <a:rPr dirty="0" sz="1350">
                <a:latin typeface="Calibri"/>
                <a:cs typeface="Calibri"/>
              </a:rPr>
              <a:t>o</a:t>
            </a:r>
            <a:r>
              <a:rPr dirty="0" sz="1350" spc="-105">
                <a:latin typeface="Calibri"/>
                <a:cs typeface="Calibri"/>
              </a:rPr>
              <a:t> </a:t>
            </a:r>
            <a:r>
              <a:rPr dirty="0" sz="1350" spc="-45">
                <a:latin typeface="Calibri"/>
                <a:cs typeface="Calibri"/>
              </a:rPr>
              <a:t>requisito</a:t>
            </a:r>
            <a:r>
              <a:rPr dirty="0" sz="1350" spc="35">
                <a:latin typeface="Calibri"/>
                <a:cs typeface="Calibri"/>
              </a:rPr>
              <a:t> </a:t>
            </a:r>
            <a:r>
              <a:rPr dirty="0" sz="1350" spc="-45">
                <a:latin typeface="Calibri"/>
                <a:cs typeface="Calibri"/>
              </a:rPr>
              <a:t>cor</a:t>
            </a:r>
            <a:r>
              <a:rPr dirty="0" sz="1350" spc="-20">
                <a:latin typeface="Calibri"/>
                <a:cs typeface="Calibri"/>
              </a:rPr>
              <a:t> </a:t>
            </a:r>
            <a:r>
              <a:rPr dirty="0" sz="1350" spc="-10">
                <a:latin typeface="Calibri"/>
                <a:cs typeface="Calibri"/>
              </a:rPr>
              <a:t>não</a:t>
            </a:r>
            <a:r>
              <a:rPr dirty="0" sz="1350" spc="-65">
                <a:latin typeface="Calibri"/>
                <a:cs typeface="Calibri"/>
              </a:rPr>
              <a:t> </a:t>
            </a:r>
            <a:r>
              <a:rPr dirty="0" sz="1350" spc="-40">
                <a:latin typeface="Calibri"/>
                <a:cs typeface="Calibri"/>
              </a:rPr>
              <a:t>fala</a:t>
            </a:r>
            <a:r>
              <a:rPr dirty="0" sz="1350" spc="-100">
                <a:latin typeface="Calibri"/>
                <a:cs typeface="Calibri"/>
              </a:rPr>
              <a:t> </a:t>
            </a:r>
            <a:r>
              <a:rPr dirty="0" sz="1350" spc="-10">
                <a:latin typeface="Calibri"/>
                <a:cs typeface="Calibri"/>
              </a:rPr>
              <a:t>sabre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0" y="1533525"/>
            <a:ext cx="9139555" cy="157480"/>
          </a:xfrm>
          <a:prstGeom prst="rect">
            <a:avLst/>
          </a:prstGeom>
          <a:solidFill>
            <a:srgbClr val="1C1C18"/>
          </a:solidFill>
        </p:spPr>
        <p:txBody>
          <a:bodyPr wrap="square" lIns="0" tIns="0" rIns="0" bIns="0" rtlCol="0" vert="horz">
            <a:spAutoFit/>
          </a:bodyPr>
          <a:lstStyle/>
          <a:p>
            <a:pPr marL="5641975">
              <a:lnSpc>
                <a:spcPts val="1150"/>
              </a:lnSpc>
            </a:pPr>
            <a:r>
              <a:rPr dirty="0" sz="1250" spc="-30">
                <a:solidFill>
                  <a:srgbClr val="FFFFFF"/>
                </a:solidFill>
                <a:latin typeface="Arial MT"/>
                <a:cs typeface="Arial MT"/>
              </a:rPr>
              <a:t>etnia,</a:t>
            </a:r>
            <a:r>
              <a:rPr dirty="0" sz="1250" spc="-16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 spc="-25">
                <a:solidFill>
                  <a:srgbClr val="FFFFFF"/>
                </a:solidFill>
                <a:latin typeface="Arial MT"/>
                <a:cs typeface="Arial MT"/>
              </a:rPr>
              <a:t>significa</a:t>
            </a:r>
            <a:r>
              <a:rPr dirty="0" sz="1250" spc="1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 spc="-20">
                <a:solidFill>
                  <a:srgbClr val="FFFFFF"/>
                </a:solidFill>
                <a:latin typeface="Arial MT"/>
                <a:cs typeface="Arial MT"/>
              </a:rPr>
              <a:t>que</a:t>
            </a:r>
            <a:r>
              <a:rPr dirty="0" sz="1250" spc="-12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 spc="-80">
                <a:solidFill>
                  <a:srgbClr val="FFFFFF"/>
                </a:solidFill>
                <a:latin typeface="Arial MT"/>
                <a:cs typeface="Arial MT"/>
              </a:rPr>
              <a:t>eta</a:t>
            </a:r>
            <a:r>
              <a:rPr dirty="0" sz="1250" spc="-114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>
                <a:solidFill>
                  <a:srgbClr val="FFFFFF"/>
                </a:solidFill>
                <a:latin typeface="Arial MT"/>
                <a:cs typeface="Arial MT"/>
              </a:rPr>
              <a:t>é</a:t>
            </a:r>
            <a:r>
              <a:rPr dirty="0" sz="1250" spc="-10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 spc="-30">
                <a:solidFill>
                  <a:srgbClr val="FFFFFF"/>
                </a:solidFill>
                <a:latin typeface="Arial MT"/>
                <a:cs typeface="Arial MT"/>
              </a:rPr>
              <a:t>branca-</a:t>
            </a:r>
            <a:r>
              <a:rPr dirty="0" sz="1250" spc="-10">
                <a:solidFill>
                  <a:srgbClr val="FFFFFF"/>
                </a:solidFill>
                <a:latin typeface="Arial MT"/>
                <a:cs typeface="Arial MT"/>
              </a:rPr>
              <a:t>hegemônica</a:t>
            </a:r>
            <a:endParaRPr sz="1250">
              <a:latin typeface="Arial MT"/>
              <a:cs typeface="Arial MT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0" y="1943100"/>
            <a:ext cx="9139555" cy="176530"/>
          </a:xfrm>
          <a:custGeom>
            <a:avLst/>
            <a:gdLst/>
            <a:ahLst/>
            <a:cxnLst/>
            <a:rect l="l" t="t" r="r" b="b"/>
            <a:pathLst>
              <a:path w="9139555" h="176530">
                <a:moveTo>
                  <a:pt x="9139234" y="176212"/>
                </a:moveTo>
                <a:lnTo>
                  <a:pt x="0" y="176212"/>
                </a:lnTo>
                <a:lnTo>
                  <a:pt x="0" y="0"/>
                </a:lnTo>
                <a:lnTo>
                  <a:pt x="9139234" y="0"/>
                </a:lnTo>
                <a:lnTo>
                  <a:pt x="9139234" y="176212"/>
                </a:lnTo>
                <a:close/>
              </a:path>
            </a:pathLst>
          </a:custGeom>
          <a:solidFill>
            <a:srgbClr val="231F1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3439844" y="1895607"/>
            <a:ext cx="5332730" cy="2216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  <a:tabLst>
                <a:tab pos="2207260" algn="l"/>
              </a:tabLst>
            </a:pPr>
            <a:r>
              <a:rPr dirty="0" sz="1250" spc="-50">
                <a:solidFill>
                  <a:srgbClr val="C48059"/>
                </a:solidFill>
                <a:latin typeface="Calibri"/>
                <a:cs typeface="Calibri"/>
              </a:rPr>
              <a:t>”</a:t>
            </a:r>
            <a:r>
              <a:rPr dirty="0" sz="1250">
                <a:solidFill>
                  <a:srgbClr val="C48059"/>
                </a:solidFill>
                <a:latin typeface="Calibri"/>
                <a:cs typeface="Calibri"/>
              </a:rPr>
              <a:t>	</a:t>
            </a:r>
            <a:r>
              <a:rPr dirty="0" sz="1250" spc="55">
                <a:solidFill>
                  <a:srgbClr val="FFFFFF"/>
                </a:solidFill>
                <a:latin typeface="Calibri"/>
                <a:cs typeface="Calibri"/>
              </a:rPr>
              <a:t>Se</a:t>
            </a:r>
            <a:r>
              <a:rPr dirty="0" sz="1250" spc="-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50" spc="6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250" spc="-1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50" spc="60">
                <a:solidFill>
                  <a:srgbClr val="FFFFFF"/>
                </a:solidFill>
                <a:latin typeface="Calibri"/>
                <a:cs typeface="Calibri"/>
              </a:rPr>
              <a:t>sua</a:t>
            </a:r>
            <a:r>
              <a:rPr dirty="0" sz="1250" spc="-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50" spc="10">
                <a:solidFill>
                  <a:srgbClr val="FFFFFF"/>
                </a:solidFill>
                <a:latin typeface="Calibri"/>
                <a:cs typeface="Calibri"/>
              </a:rPr>
              <a:t>prática</a:t>
            </a:r>
            <a:r>
              <a:rPr dirty="0" sz="1250" spc="-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50" spc="20">
                <a:solidFill>
                  <a:srgbClr val="FFFFFF"/>
                </a:solidFill>
                <a:latin typeface="Calibri"/>
                <a:cs typeface="Calibri"/>
              </a:rPr>
              <a:t>nàofala</a:t>
            </a:r>
            <a:r>
              <a:rPr dirty="0" sz="125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50" spc="50">
                <a:solidFill>
                  <a:srgbClr val="FFFFFF"/>
                </a:solidFill>
                <a:latin typeface="Calibri"/>
                <a:cs typeface="Calibri"/>
              </a:rPr>
              <a:t>em</a:t>
            </a:r>
            <a:r>
              <a:rPr dirty="0" sz="1250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50" spc="-10">
                <a:solidFill>
                  <a:srgbClr val="FFFFFF"/>
                </a:solidFill>
                <a:latin typeface="Calibri"/>
                <a:cs typeface="Calibri"/>
              </a:rPr>
              <a:t>gênero/orientação,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0" y="2152650"/>
            <a:ext cx="9139555" cy="157480"/>
          </a:xfrm>
          <a:prstGeom prst="rect">
            <a:avLst/>
          </a:prstGeom>
          <a:solidFill>
            <a:srgbClr val="1A1813"/>
          </a:solidFill>
        </p:spPr>
        <p:txBody>
          <a:bodyPr wrap="square" lIns="0" tIns="0" rIns="0" bIns="0" rtlCol="0" vert="horz">
            <a:spAutoFit/>
          </a:bodyPr>
          <a:lstStyle/>
          <a:p>
            <a:pPr marL="5641975">
              <a:lnSpc>
                <a:spcPts val="1235"/>
              </a:lnSpc>
            </a:pPr>
            <a:r>
              <a:rPr dirty="0" sz="1250" spc="-10">
                <a:solidFill>
                  <a:srgbClr val="FFFFFF"/>
                </a:solidFill>
                <a:latin typeface="Arial MT"/>
                <a:cs typeface="Arial MT"/>
              </a:rPr>
              <a:t>isso</a:t>
            </a:r>
            <a:r>
              <a:rPr dirty="0" sz="1250" spc="6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 spc="-10">
                <a:solidFill>
                  <a:srgbClr val="FFFFFF"/>
                </a:solidFill>
                <a:latin typeface="Arial MT"/>
                <a:cs typeface="Arial MT"/>
              </a:rPr>
              <a:t>enuncia</a:t>
            </a:r>
            <a:r>
              <a:rPr dirty="0" sz="1250" spc="17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 spc="85">
                <a:solidFill>
                  <a:srgbClr val="FFFFFF"/>
                </a:solidFill>
                <a:latin typeface="Arial MT"/>
                <a:cs typeface="Arial MT"/>
              </a:rPr>
              <a:t>um</a:t>
            </a:r>
            <a:r>
              <a:rPr dirty="0" sz="1250" spc="7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>
                <a:solidFill>
                  <a:srgbClr val="FFFFFF"/>
                </a:solidFill>
                <a:latin typeface="Arial MT"/>
                <a:cs typeface="Arial MT"/>
              </a:rPr>
              <a:t>modelo</a:t>
            </a:r>
            <a:r>
              <a:rPr dirty="0" sz="1250" spc="13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 spc="-10">
                <a:solidFill>
                  <a:srgbClr val="FFFFFF"/>
                </a:solidFill>
                <a:latin typeface="Arial MT"/>
                <a:cs typeface="Arial MT"/>
              </a:rPr>
              <a:t>masculino/hetero/-</a:t>
            </a:r>
            <a:endParaRPr sz="1250">
              <a:latin typeface="Arial MT"/>
              <a:cs typeface="Arial MT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0" y="2371725"/>
            <a:ext cx="9139555" cy="152400"/>
            <a:chOff x="0" y="2371725"/>
            <a:chExt cx="9139555" cy="152400"/>
          </a:xfrm>
        </p:grpSpPr>
        <p:pic>
          <p:nvPicPr>
            <p:cNvPr id="8" name="object 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76675" y="2390775"/>
              <a:ext cx="195262" cy="133350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0" y="2371725"/>
              <a:ext cx="9139555" cy="147955"/>
            </a:xfrm>
            <a:custGeom>
              <a:avLst/>
              <a:gdLst/>
              <a:ahLst/>
              <a:cxnLst/>
              <a:rect l="l" t="t" r="r" b="b"/>
              <a:pathLst>
                <a:path w="9139555" h="147955">
                  <a:moveTo>
                    <a:pt x="9139234" y="147637"/>
                  </a:moveTo>
                  <a:lnTo>
                    <a:pt x="0" y="147637"/>
                  </a:lnTo>
                  <a:lnTo>
                    <a:pt x="0" y="0"/>
                  </a:lnTo>
                  <a:lnTo>
                    <a:pt x="9139234" y="0"/>
                  </a:lnTo>
                  <a:lnTo>
                    <a:pt x="9139234" y="147637"/>
                  </a:lnTo>
                  <a:close/>
                </a:path>
              </a:pathLst>
            </a:custGeom>
            <a:solidFill>
              <a:srgbClr val="18130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" name="object 10" descr=""/>
          <p:cNvGrpSpPr/>
          <p:nvPr/>
        </p:nvGrpSpPr>
        <p:grpSpPr>
          <a:xfrm>
            <a:off x="0" y="2800350"/>
            <a:ext cx="9139555" cy="161925"/>
            <a:chOff x="0" y="2800350"/>
            <a:chExt cx="9139555" cy="161925"/>
          </a:xfrm>
        </p:grpSpPr>
        <p:pic>
          <p:nvPicPr>
            <p:cNvPr id="11" name="object 11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95562" y="2800350"/>
              <a:ext cx="857250" cy="161925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0" y="2800350"/>
              <a:ext cx="9139555" cy="157480"/>
            </a:xfrm>
            <a:custGeom>
              <a:avLst/>
              <a:gdLst/>
              <a:ahLst/>
              <a:cxnLst/>
              <a:rect l="l" t="t" r="r" b="b"/>
              <a:pathLst>
                <a:path w="9139555" h="157480">
                  <a:moveTo>
                    <a:pt x="9139234" y="157162"/>
                  </a:moveTo>
                  <a:lnTo>
                    <a:pt x="0" y="157162"/>
                  </a:lnTo>
                  <a:lnTo>
                    <a:pt x="0" y="0"/>
                  </a:lnTo>
                  <a:lnTo>
                    <a:pt x="9139234" y="0"/>
                  </a:lnTo>
                  <a:lnTo>
                    <a:pt x="9139234" y="157162"/>
                  </a:lnTo>
                  <a:close/>
                </a:path>
              </a:pathLst>
            </a:custGeom>
            <a:solidFill>
              <a:srgbClr val="1A1A15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 descr=""/>
          <p:cNvSpPr txBox="1"/>
          <p:nvPr/>
        </p:nvSpPr>
        <p:spPr>
          <a:xfrm>
            <a:off x="0" y="2325753"/>
            <a:ext cx="9139555" cy="63944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5646420">
              <a:lnSpc>
                <a:spcPct val="100000"/>
              </a:lnSpc>
              <a:spcBef>
                <a:spcPts val="135"/>
              </a:spcBef>
            </a:pPr>
            <a:r>
              <a:rPr dirty="0" sz="1200" spc="-10">
                <a:solidFill>
                  <a:srgbClr val="FFFFFF"/>
                </a:solidFill>
                <a:latin typeface="Arial MT"/>
                <a:cs typeface="Arial MT"/>
              </a:rPr>
              <a:t>cis/normativo</a:t>
            </a:r>
            <a:endParaRPr sz="12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65"/>
              </a:spcBef>
            </a:pPr>
            <a:endParaRPr sz="1200">
              <a:latin typeface="Arial MT"/>
              <a:cs typeface="Arial MT"/>
            </a:endParaRPr>
          </a:p>
          <a:p>
            <a:pPr marL="5647055">
              <a:lnSpc>
                <a:spcPct val="100000"/>
              </a:lnSpc>
              <a:spcBef>
                <a:spcPts val="5"/>
              </a:spcBef>
            </a:pPr>
            <a:r>
              <a:rPr dirty="0" sz="1250" spc="55">
                <a:solidFill>
                  <a:srgbClr val="FFFFFF"/>
                </a:solidFill>
                <a:latin typeface="Calibri"/>
                <a:cs typeface="Calibri"/>
              </a:rPr>
              <a:t>Se</a:t>
            </a:r>
            <a:r>
              <a:rPr dirty="0" sz="1250" spc="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50" spc="6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250" spc="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50" spc="60">
                <a:solidFill>
                  <a:srgbClr val="FFFFFF"/>
                </a:solidFill>
                <a:latin typeface="Calibri"/>
                <a:cs typeface="Calibri"/>
              </a:rPr>
              <a:t>sua</a:t>
            </a:r>
            <a:r>
              <a:rPr dirty="0" sz="1250" spc="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50">
                <a:solidFill>
                  <a:srgbClr val="FFFFFF"/>
                </a:solidFill>
                <a:latin typeface="Calibri"/>
                <a:cs typeface="Calibri"/>
              </a:rPr>
              <a:t>prática</a:t>
            </a:r>
            <a:r>
              <a:rPr dirty="0" sz="1250" spc="1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50">
                <a:solidFill>
                  <a:srgbClr val="FFFFFF"/>
                </a:solidFill>
                <a:latin typeface="Calibri"/>
                <a:cs typeface="Calibri"/>
              </a:rPr>
              <a:t>não</a:t>
            </a:r>
            <a:r>
              <a:rPr dirty="0" sz="125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50">
                <a:solidFill>
                  <a:srgbClr val="FFFFFF"/>
                </a:solidFill>
                <a:latin typeface="Calibri"/>
                <a:cs typeface="Calibri"/>
              </a:rPr>
              <a:t>enuncia</a:t>
            </a:r>
            <a:r>
              <a:rPr dirty="0" sz="1250" spc="1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50">
                <a:solidFill>
                  <a:srgbClr val="FFFFFF"/>
                </a:solidFill>
                <a:latin typeface="Calibri"/>
                <a:cs typeface="Calibri"/>
              </a:rPr>
              <a:t>sobre</a:t>
            </a:r>
            <a:r>
              <a:rPr dirty="0" sz="125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50">
                <a:solidFill>
                  <a:srgbClr val="FFFFFF"/>
                </a:solidFill>
                <a:latin typeface="Calibri"/>
                <a:cs typeface="Calibri"/>
              </a:rPr>
              <a:t>classe,</a:t>
            </a:r>
            <a:r>
              <a:rPr dirty="0" sz="1250" spc="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50" spc="-25">
                <a:solidFill>
                  <a:srgbClr val="FFFFFF"/>
                </a:solidFill>
                <a:latin typeface="Calibri"/>
                <a:cs typeface="Calibri"/>
              </a:rPr>
              <a:t>eta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4" name="object 14" descr=""/>
          <p:cNvSpPr/>
          <p:nvPr/>
        </p:nvSpPr>
        <p:spPr>
          <a:xfrm>
            <a:off x="0" y="3009900"/>
            <a:ext cx="9139555" cy="157480"/>
          </a:xfrm>
          <a:custGeom>
            <a:avLst/>
            <a:gdLst/>
            <a:ahLst/>
            <a:cxnLst/>
            <a:rect l="l" t="t" r="r" b="b"/>
            <a:pathLst>
              <a:path w="9139555" h="157480">
                <a:moveTo>
                  <a:pt x="9139234" y="157162"/>
                </a:moveTo>
                <a:lnTo>
                  <a:pt x="0" y="157162"/>
                </a:lnTo>
                <a:lnTo>
                  <a:pt x="0" y="0"/>
                </a:lnTo>
                <a:lnTo>
                  <a:pt x="9139234" y="0"/>
                </a:lnTo>
                <a:lnTo>
                  <a:pt x="9139234" y="157162"/>
                </a:lnTo>
                <a:close/>
              </a:path>
            </a:pathLst>
          </a:custGeom>
          <a:solidFill>
            <a:srgbClr val="18130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 txBox="1"/>
          <p:nvPr/>
        </p:nvSpPr>
        <p:spPr>
          <a:xfrm>
            <a:off x="2699595" y="2952882"/>
            <a:ext cx="59690" cy="2216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dirty="0" sz="1250" spc="-50">
                <a:solidFill>
                  <a:srgbClr val="AA8E60"/>
                </a:solidFill>
                <a:latin typeface="Calibri"/>
                <a:cs typeface="Calibri"/>
              </a:rPr>
              <a:t>-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5645645" y="2952882"/>
            <a:ext cx="2717165" cy="2216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dirty="0" sz="1250">
                <a:solidFill>
                  <a:srgbClr val="FFFFFF"/>
                </a:solidFill>
                <a:latin typeface="Calibri"/>
                <a:cs typeface="Calibri"/>
              </a:rPr>
              <a:t>produz</a:t>
            </a:r>
            <a:r>
              <a:rPr dirty="0" sz="125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50">
                <a:solidFill>
                  <a:srgbClr val="FFFFFF"/>
                </a:solidFill>
                <a:latin typeface="Calibri"/>
                <a:cs typeface="Calibri"/>
              </a:rPr>
              <a:t>valores</a:t>
            </a:r>
            <a:r>
              <a:rPr dirty="0" sz="125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5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dirty="0" sz="1250" spc="1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50" spc="80">
                <a:solidFill>
                  <a:srgbClr val="FFFFFF"/>
                </a:solidFill>
                <a:latin typeface="Calibri"/>
                <a:cs typeface="Calibri"/>
              </a:rPr>
              <a:t>uma</a:t>
            </a:r>
            <a:r>
              <a:rPr dirty="0" sz="125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50">
                <a:solidFill>
                  <a:srgbClr val="FFFFFF"/>
                </a:solidFill>
                <a:latin typeface="Calibri"/>
                <a:cs typeface="Calibri"/>
              </a:rPr>
              <a:t>classe</a:t>
            </a:r>
            <a:r>
              <a:rPr dirty="0" sz="125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50" spc="-10">
                <a:solidFill>
                  <a:srgbClr val="FFFFFF"/>
                </a:solidFill>
                <a:latin typeface="Calibri"/>
                <a:cs typeface="Calibri"/>
              </a:rPr>
              <a:t>média/ãlta</a:t>
            </a:r>
            <a:endParaRPr sz="1250">
              <a:latin typeface="Calibri"/>
              <a:cs typeface="Calibri"/>
            </a:endParaRPr>
          </a:p>
        </p:txBody>
      </p:sp>
      <p:grpSp>
        <p:nvGrpSpPr>
          <p:cNvPr id="17" name="object 17" descr=""/>
          <p:cNvGrpSpPr/>
          <p:nvPr/>
        </p:nvGrpSpPr>
        <p:grpSpPr>
          <a:xfrm>
            <a:off x="0" y="3314700"/>
            <a:ext cx="9144000" cy="809625"/>
            <a:chOff x="0" y="3314700"/>
            <a:chExt cx="9144000" cy="809625"/>
          </a:xfrm>
        </p:grpSpPr>
        <p:pic>
          <p:nvPicPr>
            <p:cNvPr id="18" name="object 1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314700"/>
              <a:ext cx="9144000" cy="57150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3314700"/>
              <a:ext cx="9144000" cy="57150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38550" y="3381375"/>
              <a:ext cx="1652587" cy="742950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76550" y="3409950"/>
              <a:ext cx="176212" cy="500062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67337" y="3381375"/>
              <a:ext cx="61912" cy="366712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00425" y="3381375"/>
              <a:ext cx="1066800" cy="357187"/>
            </a:xfrm>
            <a:prstGeom prst="rect">
              <a:avLst/>
            </a:prstGeom>
          </p:spPr>
        </p:pic>
        <p:sp>
          <p:nvSpPr>
            <p:cNvPr id="24" name="object 24" descr=""/>
            <p:cNvSpPr/>
            <p:nvPr/>
          </p:nvSpPr>
          <p:spPr>
            <a:xfrm>
              <a:off x="0" y="3381375"/>
              <a:ext cx="9139555" cy="738505"/>
            </a:xfrm>
            <a:custGeom>
              <a:avLst/>
              <a:gdLst/>
              <a:ahLst/>
              <a:cxnLst/>
              <a:rect l="l" t="t" r="r" b="b"/>
              <a:pathLst>
                <a:path w="9139555" h="738504">
                  <a:moveTo>
                    <a:pt x="9139234" y="738187"/>
                  </a:moveTo>
                  <a:lnTo>
                    <a:pt x="0" y="738187"/>
                  </a:lnTo>
                  <a:lnTo>
                    <a:pt x="0" y="0"/>
                  </a:lnTo>
                  <a:lnTo>
                    <a:pt x="9139234" y="0"/>
                  </a:lnTo>
                  <a:lnTo>
                    <a:pt x="9139234" y="738187"/>
                  </a:lnTo>
                  <a:close/>
                </a:path>
              </a:pathLst>
            </a:custGeom>
            <a:solidFill>
              <a:srgbClr val="242F3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 descr=""/>
          <p:cNvSpPr txBox="1"/>
          <p:nvPr/>
        </p:nvSpPr>
        <p:spPr>
          <a:xfrm>
            <a:off x="344690" y="3518098"/>
            <a:ext cx="1800225" cy="605790"/>
          </a:xfrm>
          <a:prstGeom prst="rect">
            <a:avLst/>
          </a:prstGeom>
        </p:spPr>
        <p:txBody>
          <a:bodyPr wrap="square" lIns="0" tIns="26670" rIns="0" bIns="0" rtlCol="0" vert="horz">
            <a:spAutoFit/>
          </a:bodyPr>
          <a:lstStyle/>
          <a:p>
            <a:pPr marL="12700" marR="5080" indent="15240">
              <a:lnSpc>
                <a:spcPct val="95000"/>
              </a:lnSpc>
              <a:spcBef>
                <a:spcPts val="210"/>
              </a:spcBef>
            </a:pPr>
            <a:r>
              <a:rPr dirty="0" sz="1300" spc="-10" i="1">
                <a:solidFill>
                  <a:srgbClr val="FFFFFF"/>
                </a:solidFill>
                <a:latin typeface="Calibri"/>
                <a:cs typeface="Calibri"/>
              </a:rPr>
              <a:t>9or</a:t>
            </a:r>
            <a:r>
              <a:rPr dirty="0" sz="1300" spc="-8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FFFFFF"/>
                </a:solidFill>
                <a:latin typeface="Calibri"/>
                <a:cs typeface="Calibri"/>
              </a:rPr>
              <a:t>3eane</a:t>
            </a:r>
            <a:r>
              <a:rPr dirty="0" sz="13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FFFFFF"/>
                </a:solidFill>
                <a:latin typeface="Calibri"/>
                <a:cs typeface="Calibri"/>
              </a:rPr>
              <a:t>Tavares </a:t>
            </a:r>
            <a:r>
              <a:rPr dirty="0" sz="1300" spc="60">
                <a:solidFill>
                  <a:srgbClr val="FFFFFF"/>
                </a:solidFill>
                <a:latin typeface="Calibri"/>
                <a:cs typeface="Calibri"/>
              </a:rPr>
              <a:t>(Psicôloga/Pôs-doutora </a:t>
            </a:r>
            <a:r>
              <a:rPr dirty="0" sz="1300" spc="-10">
                <a:solidFill>
                  <a:srgbClr val="FFFFFF"/>
                </a:solidFill>
                <a:latin typeface="Calibri"/>
                <a:cs typeface="Calibri"/>
              </a:rPr>
              <a:t>UFBA)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4933209" y="3733734"/>
            <a:ext cx="181610" cy="19939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100">
                <a:solidFill>
                  <a:srgbClr val="AC8774"/>
                </a:solidFill>
                <a:latin typeface="Calibri"/>
                <a:cs typeface="Calibri"/>
              </a:rPr>
              <a:t>t</a:t>
            </a:r>
            <a:r>
              <a:rPr dirty="0" sz="1100" spc="240">
                <a:solidFill>
                  <a:srgbClr val="AC8774"/>
                </a:solidFill>
                <a:latin typeface="Calibri"/>
                <a:cs typeface="Calibri"/>
              </a:rPr>
              <a:t> </a:t>
            </a:r>
            <a:r>
              <a:rPr dirty="0" sz="1100" spc="-50">
                <a:solidFill>
                  <a:srgbClr val="AA8A75"/>
                </a:solidFill>
                <a:latin typeface="Calibri"/>
                <a:cs typeface="Calibri"/>
              </a:rPr>
              <a:t>”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5627797" y="3370460"/>
            <a:ext cx="3136900" cy="653415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algn="just" marL="12700" marR="5080" indent="6350">
              <a:lnSpc>
                <a:spcPct val="107000"/>
              </a:lnSpc>
              <a:spcBef>
                <a:spcPts val="25"/>
              </a:spcBef>
            </a:pPr>
            <a:r>
              <a:rPr dirty="0" sz="1300">
                <a:solidFill>
                  <a:srgbClr val="FFFFFF"/>
                </a:solidFill>
                <a:latin typeface="Calibri"/>
                <a:cs typeface="Calibri"/>
              </a:rPr>
              <a:t>Se</a:t>
            </a:r>
            <a:r>
              <a:rPr dirty="0" sz="130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FFFFFF"/>
                </a:solidFill>
                <a:latin typeface="Calibri"/>
                <a:cs typeface="Calibri"/>
              </a:rPr>
              <a:t>ao</a:t>
            </a:r>
            <a:r>
              <a:rPr dirty="0" sz="1300" spc="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FFFFFF"/>
                </a:solidFill>
                <a:latin typeface="Calibri"/>
                <a:cs typeface="Calibri"/>
              </a:rPr>
              <a:t>falar</a:t>
            </a:r>
            <a:r>
              <a:rPr dirty="0" sz="1300" spc="1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80">
                <a:solidFill>
                  <a:srgbClr val="FFFFFF"/>
                </a:solidFill>
                <a:latin typeface="Calibri"/>
                <a:cs typeface="Calibri"/>
              </a:rPr>
              <a:t>em</a:t>
            </a:r>
            <a:r>
              <a:rPr dirty="0" sz="130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FFFFFF"/>
                </a:solidFill>
                <a:latin typeface="Calibri"/>
                <a:cs typeface="Calibri"/>
              </a:rPr>
              <a:t>œpacidade</a:t>
            </a:r>
            <a:r>
              <a:rPr dirty="0" sz="1300" spc="2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300" spc="1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FFFFFF"/>
                </a:solidFill>
                <a:latin typeface="Calibri"/>
                <a:cs typeface="Calibri"/>
              </a:rPr>
              <a:t>sua</a:t>
            </a:r>
            <a:r>
              <a:rPr dirty="0" sz="1300" spc="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FFFFFF"/>
                </a:solidFill>
                <a:latin typeface="Calibri"/>
                <a:cs typeface="Calibri"/>
              </a:rPr>
              <a:t>prôtica</a:t>
            </a:r>
            <a:r>
              <a:rPr dirty="0" sz="1300" spc="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25">
                <a:solidFill>
                  <a:srgbClr val="FFFFFF"/>
                </a:solidFill>
                <a:latin typeface="Calibri"/>
                <a:cs typeface="Calibri"/>
              </a:rPr>
              <a:t>nâo </a:t>
            </a:r>
            <a:r>
              <a:rPr dirty="0" sz="1300" spc="-35">
                <a:solidFill>
                  <a:srgbClr val="FFFFFF"/>
                </a:solidFill>
                <a:latin typeface="Calibri"/>
                <a:cs typeface="Calibri"/>
              </a:rPr>
              <a:t>fala</a:t>
            </a:r>
            <a:r>
              <a:rPr dirty="0" sz="13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FFFFFF"/>
                </a:solidFill>
                <a:latin typeface="Calibri"/>
                <a:cs typeface="Calibri"/>
              </a:rPr>
              <a:t>sobre</a:t>
            </a:r>
            <a:r>
              <a:rPr dirty="0" sz="1300">
                <a:solidFill>
                  <a:srgbClr val="FFFFFF"/>
                </a:solidFill>
                <a:latin typeface="Calibri"/>
                <a:cs typeface="Calibri"/>
              </a:rPr>
              <a:t> œpacitismo,ela</a:t>
            </a:r>
            <a:r>
              <a:rPr dirty="0" sz="13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FFFFFF"/>
                </a:solidFill>
                <a:latin typeface="Calibri"/>
                <a:cs typeface="Calibri"/>
              </a:rPr>
              <a:t>estâ œntrada</a:t>
            </a:r>
            <a:r>
              <a:rPr dirty="0" sz="1300" spc="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Calibri"/>
                <a:cs typeface="Calibri"/>
              </a:rPr>
              <a:t>numa </a:t>
            </a:r>
            <a:r>
              <a:rPr dirty="0" sz="1300" spc="-25">
                <a:solidFill>
                  <a:srgbClr val="FFFFFF"/>
                </a:solidFill>
                <a:latin typeface="Calibri"/>
                <a:cs typeface="Calibri"/>
              </a:rPr>
              <a:t>avaliaçôo</a:t>
            </a:r>
            <a:r>
              <a:rPr dirty="0" sz="1300" spc="-10">
                <a:solidFill>
                  <a:srgbClr val="FFFFFF"/>
                </a:solidFill>
                <a:latin typeface="Calibri"/>
                <a:cs typeface="Calibri"/>
              </a:rPr>
              <a:t> capacitista.</a:t>
            </a:r>
            <a:endParaRPr sz="1300">
              <a:latin typeface="Calibri"/>
              <a:cs typeface="Calibri"/>
            </a:endParaRPr>
          </a:p>
        </p:txBody>
      </p:sp>
      <p:grpSp>
        <p:nvGrpSpPr>
          <p:cNvPr id="28" name="object 28" descr=""/>
          <p:cNvGrpSpPr/>
          <p:nvPr/>
        </p:nvGrpSpPr>
        <p:grpSpPr>
          <a:xfrm>
            <a:off x="0" y="4733925"/>
            <a:ext cx="9144000" cy="28575"/>
            <a:chOff x="0" y="4733925"/>
            <a:chExt cx="9144000" cy="28575"/>
          </a:xfrm>
        </p:grpSpPr>
        <p:pic>
          <p:nvPicPr>
            <p:cNvPr id="29" name="object 29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4733925"/>
              <a:ext cx="9144000" cy="28575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4733925"/>
              <a:ext cx="9144000" cy="28575"/>
            </a:xfrm>
            <a:prstGeom prst="rect">
              <a:avLst/>
            </a:prstGeom>
          </p:spPr>
        </p:pic>
      </p:grpSp>
      <p:grpSp>
        <p:nvGrpSpPr>
          <p:cNvPr id="31" name="object 31" descr=""/>
          <p:cNvGrpSpPr/>
          <p:nvPr/>
        </p:nvGrpSpPr>
        <p:grpSpPr>
          <a:xfrm>
            <a:off x="0" y="4933950"/>
            <a:ext cx="9144000" cy="133350"/>
            <a:chOff x="0" y="4933950"/>
            <a:chExt cx="9144000" cy="133350"/>
          </a:xfrm>
        </p:grpSpPr>
        <p:pic>
          <p:nvPicPr>
            <p:cNvPr id="32" name="object 32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0" y="4933950"/>
              <a:ext cx="9144000" cy="38100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0" y="4933950"/>
              <a:ext cx="9144000" cy="133350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0" y="4991100"/>
              <a:ext cx="9144000" cy="762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4" name="object 4" descr="">
              <a:hlinkClick r:id="rId3"/>
            </p:cNvPr>
            <p:cNvSpPr/>
            <p:nvPr/>
          </p:nvSpPr>
          <p:spPr>
            <a:xfrm>
              <a:off x="6260474" y="3487999"/>
              <a:ext cx="1301750" cy="222885"/>
            </a:xfrm>
            <a:custGeom>
              <a:avLst/>
              <a:gdLst/>
              <a:ahLst/>
              <a:cxnLst/>
              <a:rect l="l" t="t" r="r" b="b"/>
              <a:pathLst>
                <a:path w="1301750" h="222885">
                  <a:moveTo>
                    <a:pt x="0" y="222299"/>
                  </a:moveTo>
                  <a:lnTo>
                    <a:pt x="1301699" y="0"/>
                  </a:lnTo>
                </a:path>
              </a:pathLst>
            </a:custGeom>
            <a:ln w="9524">
              <a:solidFill>
                <a:srgbClr val="E69137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2005547" y="1270463"/>
            <a:ext cx="528955" cy="711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500" spc="-330">
                <a:solidFill>
                  <a:srgbClr val="3AC13F"/>
                </a:solidFill>
                <a:latin typeface="Calibri"/>
                <a:cs typeface="Calibri"/>
              </a:rPr>
              <a:t>07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23064" y="1650934"/>
            <a:ext cx="2555875" cy="83248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700" spc="-120">
                <a:solidFill>
                  <a:srgbClr val="41BC41"/>
                </a:solidFill>
                <a:latin typeface="Calibri"/>
                <a:cs typeface="Calibri"/>
              </a:rPr>
              <a:t>L</a:t>
            </a:r>
            <a:r>
              <a:rPr dirty="0" sz="5300" spc="-120">
                <a:solidFill>
                  <a:srgbClr val="41BC41"/>
                </a:solidFill>
                <a:latin typeface="Calibri"/>
                <a:cs typeface="Calibri"/>
              </a:rPr>
              <a:t>I?</a:t>
            </a:r>
            <a:r>
              <a:rPr dirty="0" sz="4700" spc="-120">
                <a:solidFill>
                  <a:srgbClr val="41BC41"/>
                </a:solidFill>
                <a:latin typeface="Calibri"/>
                <a:cs typeface="Calibri"/>
              </a:rPr>
              <a:t>ER</a:t>
            </a:r>
            <a:r>
              <a:rPr dirty="0" sz="5300" spc="-120">
                <a:solidFill>
                  <a:srgbClr val="41BC41"/>
                </a:solidFill>
                <a:latin typeface="Calibri"/>
                <a:cs typeface="Calibri"/>
              </a:rPr>
              <a:t>Œ</a:t>
            </a:r>
            <a:r>
              <a:rPr dirty="0" sz="4700" spc="-120">
                <a:solidFill>
                  <a:srgbClr val="41BC41"/>
                </a:solidFill>
                <a:latin typeface="Calibri"/>
                <a:cs typeface="Calibri"/>
              </a:rPr>
              <a:t>Ï</a:t>
            </a:r>
            <a:r>
              <a:rPr dirty="0" sz="5000" spc="-120">
                <a:solidFill>
                  <a:srgbClr val="41BC41"/>
                </a:solidFill>
                <a:latin typeface="Calibri"/>
                <a:cs typeface="Calibri"/>
              </a:rPr>
              <a:t>@</a:t>
            </a:r>
            <a:endParaRPr sz="5000">
              <a:latin typeface="Calibri"/>
              <a:cs typeface="Calibri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954118" y="2253654"/>
            <a:ext cx="2753360" cy="16522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2225">
              <a:lnSpc>
                <a:spcPct val="100000"/>
              </a:lnSpc>
              <a:spcBef>
                <a:spcPts val="95"/>
              </a:spcBef>
            </a:pPr>
            <a:r>
              <a:rPr dirty="0" sz="4900" spc="-10">
                <a:solidFill>
                  <a:srgbClr val="41BD3D"/>
                </a:solidFill>
                <a:latin typeface="Calibri"/>
                <a:cs typeface="Calibri"/>
              </a:rPr>
              <a:t>EDUC6Ç60</a:t>
            </a:r>
            <a:endParaRPr sz="4900">
              <a:latin typeface="Calibri"/>
              <a:cs typeface="Calibri"/>
            </a:endParaRPr>
          </a:p>
          <a:p>
            <a:pPr marL="26670">
              <a:lnSpc>
                <a:spcPts val="1385"/>
              </a:lnSpc>
              <a:spcBef>
                <a:spcPts val="4210"/>
              </a:spcBef>
            </a:pPr>
            <a:r>
              <a:rPr dirty="0" sz="1300" spc="-85">
                <a:solidFill>
                  <a:srgbClr val="E4A869"/>
                </a:solidFill>
                <a:latin typeface="Arial MT"/>
                <a:cs typeface="Arial MT"/>
              </a:rPr>
              <a:t>Æô</a:t>
            </a:r>
            <a:r>
              <a:rPr dirty="0" sz="1300" spc="-30">
                <a:solidFill>
                  <a:srgbClr val="E4A869"/>
                </a:solidFill>
                <a:latin typeface="Arial MT"/>
                <a:cs typeface="Arial MT"/>
              </a:rPr>
              <a:t> </a:t>
            </a:r>
            <a:r>
              <a:rPr dirty="0" sz="1300" spc="-170">
                <a:solidFill>
                  <a:srgbClr val="462D16"/>
                </a:solidFill>
                <a:latin typeface="Arial MT"/>
                <a:cs typeface="Arial MT"/>
              </a:rPr>
              <a:t>t1â</a:t>
            </a:r>
            <a:r>
              <a:rPr dirty="0" sz="1300" spc="-20">
                <a:solidFill>
                  <a:srgbClr val="462D16"/>
                </a:solidFill>
                <a:latin typeface="Arial MT"/>
                <a:cs typeface="Arial MT"/>
              </a:rPr>
              <a:t> </a:t>
            </a:r>
            <a:r>
              <a:rPr dirty="0" sz="1300" spc="60">
                <a:solidFill>
                  <a:srgbClr val="3F240E"/>
                </a:solidFill>
                <a:latin typeface="Arial MT"/>
                <a:cs typeface="Arial MT"/>
              </a:rPr>
              <a:t>um</a:t>
            </a:r>
            <a:r>
              <a:rPr dirty="0" sz="1300" spc="-60">
                <a:solidFill>
                  <a:srgbClr val="3F240E"/>
                </a:solidFill>
                <a:latin typeface="Arial MT"/>
                <a:cs typeface="Arial MT"/>
              </a:rPr>
              <a:t> </a:t>
            </a:r>
            <a:r>
              <a:rPr dirty="0" sz="1300" spc="-70">
                <a:solidFill>
                  <a:srgbClr val="262626"/>
                </a:solidFill>
                <a:latin typeface="Arial MT"/>
                <a:cs typeface="Arial MT"/>
              </a:rPr>
              <a:t>œminho-</a:t>
            </a:r>
            <a:r>
              <a:rPr dirty="0" sz="1300" spc="-85">
                <a:solidFill>
                  <a:srgbClr val="262626"/>
                </a:solidFill>
                <a:latin typeface="Arial MT"/>
                <a:cs typeface="Arial MT"/>
              </a:rPr>
              <a:t>Qaæ</a:t>
            </a:r>
            <a:r>
              <a:rPr dirty="0" sz="1300" spc="65">
                <a:solidFill>
                  <a:srgbClr val="262626"/>
                </a:solidFill>
                <a:latin typeface="Arial MT"/>
                <a:cs typeface="Arial MT"/>
              </a:rPr>
              <a:t> </a:t>
            </a:r>
            <a:r>
              <a:rPr dirty="0" sz="1300">
                <a:solidFill>
                  <a:srgbClr val="262626"/>
                </a:solidFill>
                <a:latin typeface="Arial MT"/>
                <a:cs typeface="Arial MT"/>
              </a:rPr>
              <a:t>quea</a:t>
            </a:r>
            <a:r>
              <a:rPr dirty="0" sz="1300" spc="-95">
                <a:solidFill>
                  <a:srgbClr val="262626"/>
                </a:solidFill>
                <a:latin typeface="Arial MT"/>
                <a:cs typeface="Arial MT"/>
              </a:rPr>
              <a:t> </a:t>
            </a:r>
            <a:r>
              <a:rPr dirty="0" sz="1300" spc="-20">
                <a:solidFill>
                  <a:srgbClr val="422816"/>
                </a:solidFill>
                <a:latin typeface="Arial MT"/>
                <a:cs typeface="Arial MT"/>
              </a:rPr>
              <a:t>genŒ</a:t>
            </a:r>
            <a:endParaRPr sz="1300">
              <a:latin typeface="Arial MT"/>
              <a:cs typeface="Arial MT"/>
            </a:endParaRPr>
          </a:p>
          <a:p>
            <a:pPr marL="12700">
              <a:lnSpc>
                <a:spcPts val="1325"/>
              </a:lnSpc>
              <a:tabLst>
                <a:tab pos="1825625" algn="l"/>
              </a:tabLst>
            </a:pPr>
            <a:r>
              <a:rPr dirty="0" sz="1250" spc="-90">
                <a:solidFill>
                  <a:srgbClr val="AC8756"/>
                </a:solidFill>
                <a:latin typeface="Arial MT"/>
                <a:cs typeface="Arial MT"/>
              </a:rPr>
              <a:t>%Àt16"-</a:t>
            </a:r>
            <a:r>
              <a:rPr dirty="0" sz="1250" spc="165">
                <a:solidFill>
                  <a:srgbClr val="AC8756"/>
                </a:solidFill>
                <a:latin typeface="Arial MT"/>
                <a:cs typeface="Arial MT"/>
              </a:rPr>
              <a:t> </a:t>
            </a:r>
            <a:r>
              <a:rPr dirty="0" sz="1250">
                <a:solidFill>
                  <a:srgbClr val="2A2A2A"/>
                </a:solidFill>
                <a:latin typeface="Arial MT"/>
                <a:cs typeface="Arial MT"/>
              </a:rPr>
              <a:t>uma</a:t>
            </a:r>
            <a:r>
              <a:rPr dirty="0" sz="1250" spc="130">
                <a:solidFill>
                  <a:srgbClr val="2A2A2A"/>
                </a:solidFill>
                <a:latin typeface="Arial MT"/>
                <a:cs typeface="Arial MT"/>
              </a:rPr>
              <a:t>  </a:t>
            </a:r>
            <a:r>
              <a:rPr dirty="0" sz="1250" spc="-10">
                <a:solidFill>
                  <a:srgbClr val="3D2607"/>
                </a:solidFill>
                <a:latin typeface="Arial MT"/>
                <a:cs typeface="Arial MT"/>
              </a:rPr>
              <a:t>eduœÿao</a:t>
            </a:r>
            <a:r>
              <a:rPr dirty="0" sz="1250">
                <a:solidFill>
                  <a:srgbClr val="3D2607"/>
                </a:solidFill>
                <a:latin typeface="Arial MT"/>
                <a:cs typeface="Arial MT"/>
              </a:rPr>
              <a:t>	</a:t>
            </a:r>
            <a:r>
              <a:rPr dirty="0" sz="1250" spc="-10">
                <a:solidFill>
                  <a:srgbClr val="262626"/>
                </a:solidFill>
                <a:latin typeface="Arial MT"/>
                <a:cs typeface="Arial MT"/>
              </a:rPr>
              <a:t>antirracista:</a:t>
            </a:r>
            <a:endParaRPr sz="12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4905375" cy="5143500"/>
            <a:chOff x="0" y="0"/>
            <a:chExt cx="4905375" cy="51435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76450" y="0"/>
              <a:ext cx="2828925" cy="508159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366962" cy="2652718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4905375" cy="514350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4905375" cy="5143500"/>
            </a:xfrm>
            <a:prstGeom prst="rect">
              <a:avLst/>
            </a:prstGeom>
          </p:spPr>
        </p:pic>
      </p:grpSp>
      <p:sp>
        <p:nvSpPr>
          <p:cNvPr id="7" name="object 7" descr=""/>
          <p:cNvSpPr/>
          <p:nvPr/>
        </p:nvSpPr>
        <p:spPr>
          <a:xfrm>
            <a:off x="5133975" y="0"/>
            <a:ext cx="3348354" cy="5139055"/>
          </a:xfrm>
          <a:custGeom>
            <a:avLst/>
            <a:gdLst/>
            <a:ahLst/>
            <a:cxnLst/>
            <a:rect l="l" t="t" r="r" b="b"/>
            <a:pathLst>
              <a:path w="3348354" h="5139055">
                <a:moveTo>
                  <a:pt x="3348036" y="5138745"/>
                </a:moveTo>
                <a:lnTo>
                  <a:pt x="0" y="5138745"/>
                </a:lnTo>
                <a:lnTo>
                  <a:pt x="0" y="0"/>
                </a:lnTo>
                <a:lnTo>
                  <a:pt x="3348036" y="0"/>
                </a:lnTo>
                <a:lnTo>
                  <a:pt x="3348036" y="5138745"/>
                </a:lnTo>
                <a:close/>
              </a:path>
            </a:pathLst>
          </a:custGeom>
          <a:solidFill>
            <a:srgbClr val="BA6E1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48260" rIns="0" bIns="0" rtlCol="0" vert="horz">
            <a:spAutoFit/>
          </a:bodyPr>
          <a:lstStyle/>
          <a:p>
            <a:pPr algn="just" marL="12700" marR="5080" indent="4445">
              <a:lnSpc>
                <a:spcPts val="1689"/>
              </a:lnSpc>
              <a:spcBef>
                <a:spcPts val="380"/>
              </a:spcBef>
            </a:pPr>
            <a:r>
              <a:rPr dirty="0" sz="1600" spc="-15"/>
              <a:t>A</a:t>
            </a:r>
            <a:r>
              <a:rPr dirty="0" sz="1600" spc="10"/>
              <a:t> </a:t>
            </a:r>
            <a:r>
              <a:rPr dirty="0" sz="1600" spc="-40"/>
              <a:t>educação</a:t>
            </a:r>
            <a:r>
              <a:rPr dirty="0" sz="1600" spc="100"/>
              <a:t> </a:t>
            </a:r>
            <a:r>
              <a:rPr dirty="0" sz="1600" spc="50"/>
              <a:t>é</a:t>
            </a:r>
            <a:r>
              <a:rPr dirty="0" sz="1600" spc="25"/>
              <a:t> </a:t>
            </a:r>
            <a:r>
              <a:rPr dirty="0" sz="1600" spc="75"/>
              <a:t>um</a:t>
            </a:r>
            <a:r>
              <a:rPr dirty="0" sz="1600" spc="30"/>
              <a:t> </a:t>
            </a:r>
            <a:r>
              <a:rPr dirty="0" sz="1600" spc="-20"/>
              <a:t>ato</a:t>
            </a:r>
            <a:r>
              <a:rPr dirty="0" sz="1600" spc="15"/>
              <a:t> </a:t>
            </a:r>
            <a:r>
              <a:rPr dirty="0" sz="1600" spc="30"/>
              <a:t>de</a:t>
            </a:r>
            <a:r>
              <a:rPr dirty="0" sz="1600" spc="25"/>
              <a:t> </a:t>
            </a:r>
            <a:r>
              <a:rPr dirty="0" sz="1600" spc="-20"/>
              <a:t>amor</a:t>
            </a:r>
            <a:r>
              <a:rPr dirty="0" sz="1600" spc="70"/>
              <a:t> </a:t>
            </a:r>
            <a:r>
              <a:rPr dirty="0" sz="1600" spc="-30"/>
              <a:t>e,</a:t>
            </a:r>
            <a:r>
              <a:rPr dirty="0" sz="1600" spc="-60"/>
              <a:t> </a:t>
            </a:r>
            <a:r>
              <a:rPr dirty="0" sz="1600" spc="-35"/>
              <a:t>por</a:t>
            </a:r>
            <a:r>
              <a:rPr dirty="0" sz="1600" spc="-20"/>
              <a:t> </a:t>
            </a:r>
            <a:r>
              <a:rPr dirty="0" sz="1600" spc="-70"/>
              <a:t>isso,</a:t>
            </a:r>
            <a:r>
              <a:rPr dirty="0" sz="1600" spc="175"/>
              <a:t> </a:t>
            </a:r>
            <a:r>
              <a:rPr dirty="0" sz="1600" spc="75"/>
              <a:t>um</a:t>
            </a:r>
            <a:r>
              <a:rPr dirty="0" sz="1600" spc="215"/>
              <a:t> </a:t>
            </a:r>
            <a:r>
              <a:rPr dirty="0" sz="1600" spc="-5"/>
              <a:t>at</a:t>
            </a:r>
            <a:r>
              <a:rPr dirty="0" sz="1600"/>
              <a:t>o</a:t>
            </a:r>
            <a:r>
              <a:rPr dirty="0" sz="1600" spc="195"/>
              <a:t> </a:t>
            </a:r>
            <a:r>
              <a:rPr dirty="0" sz="1600" spc="15"/>
              <a:t>de</a:t>
            </a:r>
            <a:r>
              <a:rPr dirty="0" sz="1600" spc="165"/>
              <a:t> </a:t>
            </a:r>
            <a:r>
              <a:rPr dirty="0" sz="1600" spc="-30"/>
              <a:t>coragem.</a:t>
            </a:r>
            <a:r>
              <a:rPr dirty="0" sz="1600" spc="170"/>
              <a:t> </a:t>
            </a:r>
            <a:r>
              <a:rPr dirty="0" sz="1600" spc="-45"/>
              <a:t>Não</a:t>
            </a:r>
            <a:r>
              <a:rPr dirty="0" sz="1600" spc="250"/>
              <a:t> </a:t>
            </a:r>
            <a:r>
              <a:rPr dirty="0" sz="1600" spc="-5"/>
              <a:t>pode </a:t>
            </a:r>
            <a:r>
              <a:rPr dirty="0" sz="1600" spc="-10"/>
              <a:t>temer</a:t>
            </a:r>
            <a:r>
              <a:rPr dirty="0" sz="1600" spc="-65"/>
              <a:t> </a:t>
            </a:r>
            <a:r>
              <a:rPr dirty="0" sz="1600" spc="75"/>
              <a:t>o</a:t>
            </a:r>
            <a:r>
              <a:rPr dirty="0" sz="1600" spc="-220"/>
              <a:t> </a:t>
            </a:r>
            <a:r>
              <a:rPr dirty="0" sz="1600" spc="-45"/>
              <a:t>debate.</a:t>
            </a:r>
            <a:r>
              <a:rPr dirty="0" sz="1600" spc="-140"/>
              <a:t> </a:t>
            </a:r>
            <a:r>
              <a:rPr dirty="0" sz="1600" spc="-15"/>
              <a:t>A</a:t>
            </a:r>
            <a:r>
              <a:rPr dirty="0" sz="1600" spc="-140"/>
              <a:t> </a:t>
            </a:r>
            <a:r>
              <a:rPr dirty="0" sz="1600" spc="-55"/>
              <a:t>análise</a:t>
            </a:r>
            <a:r>
              <a:rPr dirty="0" sz="1600" spc="-165"/>
              <a:t> </a:t>
            </a:r>
            <a:r>
              <a:rPr dirty="0" sz="1600" spc="-5"/>
              <a:t>d</a:t>
            </a:r>
            <a:r>
              <a:rPr dirty="0" sz="1600"/>
              <a:t>a</a:t>
            </a:r>
            <a:r>
              <a:rPr dirty="0" sz="1600" spc="-140"/>
              <a:t> </a:t>
            </a:r>
            <a:r>
              <a:rPr dirty="0" sz="1600" spc="-50"/>
              <a:t>realidade.</a:t>
            </a:r>
            <a:r>
              <a:rPr dirty="0" sz="1600" spc="-35"/>
              <a:t> </a:t>
            </a:r>
            <a:r>
              <a:rPr dirty="0" sz="1550" spc="-15"/>
              <a:t>Não’</a:t>
            </a:r>
            <a:r>
              <a:rPr dirty="0" sz="1550" spc="-195"/>
              <a:t> </a:t>
            </a:r>
            <a:r>
              <a:rPr dirty="0" sz="1550" spc="20"/>
              <a:t>pode</a:t>
            </a:r>
            <a:r>
              <a:rPr dirty="0" sz="1550" spc="185"/>
              <a:t> </a:t>
            </a:r>
            <a:r>
              <a:rPr dirty="0" sz="1550" spc="15"/>
              <a:t>fugir</a:t>
            </a:r>
            <a:r>
              <a:rPr dirty="0" sz="1550" spc="310"/>
              <a:t> </a:t>
            </a:r>
            <a:r>
              <a:rPr dirty="0" sz="1550" spc="-65"/>
              <a:t>à</a:t>
            </a:r>
            <a:r>
              <a:rPr dirty="0" sz="1550" spc="185"/>
              <a:t> </a:t>
            </a:r>
            <a:r>
              <a:rPr dirty="0" sz="1550" spc="-45"/>
              <a:t>discussão</a:t>
            </a:r>
            <a:r>
              <a:rPr dirty="0" sz="1550" spc="250"/>
              <a:t> </a:t>
            </a:r>
            <a:r>
              <a:rPr dirty="0" sz="1550" spc="-15"/>
              <a:t>criadora,</a:t>
            </a:r>
            <a:r>
              <a:rPr dirty="0" sz="1550" spc="-10"/>
              <a:t> </a:t>
            </a:r>
            <a:r>
              <a:rPr dirty="0" sz="1550" spc="-5"/>
              <a:t>so</a:t>
            </a:r>
            <a:r>
              <a:rPr dirty="0" sz="1550"/>
              <a:t>b</a:t>
            </a:r>
            <a:r>
              <a:rPr dirty="0" sz="1550" spc="-140"/>
              <a:t> </a:t>
            </a:r>
            <a:r>
              <a:rPr dirty="0" sz="1550" spc="-5"/>
              <a:t>pen</a:t>
            </a:r>
            <a:r>
              <a:rPr dirty="0" sz="1550"/>
              <a:t>a</a:t>
            </a:r>
            <a:r>
              <a:rPr dirty="0" sz="1550" spc="-120"/>
              <a:t> </a:t>
            </a:r>
            <a:r>
              <a:rPr dirty="0" sz="1550" spc="40"/>
              <a:t>de</a:t>
            </a:r>
            <a:r>
              <a:rPr dirty="0" sz="1550" spc="-180"/>
              <a:t> </a:t>
            </a:r>
            <a:r>
              <a:rPr dirty="0" sz="1550" spc="-55"/>
              <a:t>ser</a:t>
            </a:r>
            <a:r>
              <a:rPr dirty="0" sz="1550" spc="-50"/>
              <a:t> </a:t>
            </a:r>
            <a:r>
              <a:rPr dirty="0" sz="1550" spc="25"/>
              <a:t>uma</a:t>
            </a:r>
            <a:r>
              <a:rPr dirty="0" sz="1550" spc="-45"/>
              <a:t> farsa.</a:t>
            </a:r>
            <a:endParaRPr sz="1550"/>
          </a:p>
        </p:txBody>
      </p:sp>
      <p:sp>
        <p:nvSpPr>
          <p:cNvPr id="9" name="object 9" descr=""/>
          <p:cNvSpPr txBox="1"/>
          <p:nvPr/>
        </p:nvSpPr>
        <p:spPr>
          <a:xfrm>
            <a:off x="5446547" y="4118579"/>
            <a:ext cx="121285" cy="2743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00" spc="-50">
                <a:solidFill>
                  <a:srgbClr val="D4D4D4"/>
                </a:solidFill>
                <a:latin typeface="Arial MT"/>
                <a:cs typeface="Arial MT"/>
              </a:rPr>
              <a:t>y</a:t>
            </a:r>
            <a:endParaRPr sz="16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876800" cy="5143500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72062" y="776287"/>
            <a:ext cx="4019550" cy="4367212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542925" y="2986087"/>
            <a:ext cx="1090930" cy="390525"/>
            <a:chOff x="542925" y="2986087"/>
            <a:chExt cx="1090930" cy="390525"/>
          </a:xfrm>
        </p:grpSpPr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2925" y="3190875"/>
              <a:ext cx="500062" cy="161925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7687" y="3176587"/>
              <a:ext cx="833437" cy="200025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04912" y="3162300"/>
              <a:ext cx="228600" cy="190500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7687" y="2986087"/>
              <a:ext cx="1085850" cy="209550"/>
            </a:xfrm>
            <a:prstGeom prst="rect">
              <a:avLst/>
            </a:prstGeom>
          </p:spPr>
        </p:pic>
      </p:grpSp>
      <p:grpSp>
        <p:nvGrpSpPr>
          <p:cNvPr id="9" name="object 9" descr=""/>
          <p:cNvGrpSpPr/>
          <p:nvPr/>
        </p:nvGrpSpPr>
        <p:grpSpPr>
          <a:xfrm>
            <a:off x="1857375" y="3038475"/>
            <a:ext cx="1119505" cy="507365"/>
            <a:chOff x="1857375" y="3038475"/>
            <a:chExt cx="1119505" cy="507365"/>
          </a:xfrm>
        </p:grpSpPr>
        <p:pic>
          <p:nvPicPr>
            <p:cNvPr id="10" name="object 10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85950" y="3205162"/>
              <a:ext cx="1090612" cy="340518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57375" y="3038475"/>
              <a:ext cx="885825" cy="314325"/>
            </a:xfrm>
            <a:prstGeom prst="rect">
              <a:avLst/>
            </a:prstGeom>
          </p:spPr>
        </p:pic>
      </p:grpSp>
      <p:pic>
        <p:nvPicPr>
          <p:cNvPr id="12" name="object 12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105400" y="1319212"/>
            <a:ext cx="3367087" cy="1147762"/>
          </a:xfrm>
          <a:prstGeom prst="rect">
            <a:avLst/>
          </a:prstGeom>
        </p:spPr>
      </p:pic>
      <p:sp>
        <p:nvSpPr>
          <p:cNvPr id="13" name="object 13" descr=""/>
          <p:cNvSpPr txBox="1"/>
          <p:nvPr/>
        </p:nvSpPr>
        <p:spPr>
          <a:xfrm>
            <a:off x="1566174" y="3104488"/>
            <a:ext cx="86360" cy="40259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450" spc="-1265">
                <a:solidFill>
                  <a:srgbClr val="FFB897"/>
                </a:solidFill>
                <a:latin typeface="Calibri"/>
                <a:cs typeface="Calibri"/>
              </a:rPr>
              <a:t>"</a:t>
            </a:r>
            <a:r>
              <a:rPr dirty="0" sz="2450" spc="-300">
                <a:solidFill>
                  <a:srgbClr val="EF878E"/>
                </a:solidFill>
                <a:latin typeface="Calibri"/>
                <a:cs typeface="Calibri"/>
              </a:rPr>
              <a:t>ț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1907409" y="2925564"/>
            <a:ext cx="993140" cy="2743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00" spc="-60">
                <a:solidFill>
                  <a:srgbClr val="F9E460"/>
                </a:solidFill>
                <a:latin typeface="Calibri"/>
                <a:cs typeface="Calibri"/>
              </a:rPr>
              <a:t>iïPRl°NûiSÈ</a:t>
            </a:r>
            <a:r>
              <a:rPr dirty="0" sz="1600" spc="125">
                <a:solidFill>
                  <a:srgbClr val="F9E460"/>
                </a:solidFill>
                <a:latin typeface="Calibri"/>
                <a:cs typeface="Calibri"/>
              </a:rPr>
              <a:t> </a:t>
            </a:r>
            <a:r>
              <a:rPr dirty="0" sz="1600" spc="-50">
                <a:solidFill>
                  <a:srgbClr val="FDCF36"/>
                </a:solidFill>
                <a:latin typeface="Calibri"/>
                <a:cs typeface="Calibri"/>
              </a:rPr>
              <a:t>*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3090373" y="2849231"/>
            <a:ext cx="1138555" cy="44069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dirty="0" baseline="8230" sz="2025" spc="-750">
                <a:solidFill>
                  <a:srgbClr val="74315D"/>
                </a:solidFill>
                <a:latin typeface="Calibri"/>
                <a:cs typeface="Calibri"/>
              </a:rPr>
              <a:t>L</a:t>
            </a:r>
            <a:r>
              <a:rPr dirty="0" sz="2700" spc="-425">
                <a:solidFill>
                  <a:srgbClr val="951C69"/>
                </a:solidFill>
                <a:latin typeface="Calibri"/>
                <a:cs typeface="Calibri"/>
              </a:rPr>
              <a:t>oP</a:t>
            </a:r>
            <a:r>
              <a:rPr dirty="0" sz="2700" spc="-385">
                <a:solidFill>
                  <a:srgbClr val="951C69"/>
                </a:solidFill>
                <a:latin typeface="Calibri"/>
                <a:cs typeface="Calibri"/>
              </a:rPr>
              <a:t>g</a:t>
            </a:r>
            <a:r>
              <a:rPr dirty="0" baseline="-2057" sz="4050" spc="-622">
                <a:solidFill>
                  <a:srgbClr val="951C69"/>
                </a:solidFill>
                <a:latin typeface="Calibri"/>
                <a:cs typeface="Calibri"/>
              </a:rPr>
              <a:t>.</a:t>
            </a:r>
            <a:r>
              <a:rPr dirty="0" sz="2700" spc="-405">
                <a:solidFill>
                  <a:srgbClr val="951C69"/>
                </a:solidFill>
                <a:latin typeface="Calibri"/>
                <a:cs typeface="Calibri"/>
              </a:rPr>
              <a:t>Ñ6</a:t>
            </a:r>
            <a:r>
              <a:rPr dirty="0" baseline="-2057" sz="4050" spc="-637">
                <a:solidFill>
                  <a:srgbClr val="951C69"/>
                </a:solidFill>
                <a:latin typeface="Calibri"/>
                <a:cs typeface="Calibri"/>
              </a:rPr>
              <a:t>«</a:t>
            </a:r>
            <a:r>
              <a:rPr dirty="0" baseline="-2057" sz="4050" spc="-600">
                <a:solidFill>
                  <a:srgbClr val="951C69"/>
                </a:solidFill>
                <a:latin typeface="Calibri"/>
                <a:cs typeface="Calibri"/>
              </a:rPr>
              <a:t>s</a:t>
            </a:r>
            <a:r>
              <a:rPr dirty="0" baseline="-2057" sz="4050" spc="-1485">
                <a:solidFill>
                  <a:srgbClr val="951C69"/>
                </a:solidFill>
                <a:latin typeface="Calibri"/>
                <a:cs typeface="Calibri"/>
              </a:rPr>
              <a:t>.</a:t>
            </a:r>
            <a:r>
              <a:rPr dirty="0" baseline="8230" sz="2025" spc="-1005">
                <a:solidFill>
                  <a:srgbClr val="9ED193"/>
                </a:solidFill>
                <a:latin typeface="Calibri"/>
                <a:cs typeface="Calibri"/>
              </a:rPr>
              <a:t>”</a:t>
            </a:r>
            <a:r>
              <a:rPr dirty="0" baseline="-2057" sz="4050" spc="-2340">
                <a:solidFill>
                  <a:srgbClr val="951C69"/>
                </a:solidFill>
                <a:latin typeface="Calibri"/>
                <a:cs typeface="Calibri"/>
              </a:rPr>
              <a:t>A</a:t>
            </a:r>
            <a:r>
              <a:rPr dirty="0" baseline="8230" sz="2025" spc="-622">
                <a:solidFill>
                  <a:srgbClr val="9ED193"/>
                </a:solidFill>
                <a:latin typeface="Calibri"/>
                <a:cs typeface="Calibri"/>
              </a:rPr>
              <a:t>'</a:t>
            </a:r>
            <a:r>
              <a:rPr dirty="0" baseline="8230" sz="2025" spc="209">
                <a:solidFill>
                  <a:srgbClr val="9ED193"/>
                </a:solidFill>
                <a:latin typeface="Calibri"/>
                <a:cs typeface="Calibri"/>
              </a:rPr>
              <a:t> </a:t>
            </a:r>
            <a:r>
              <a:rPr dirty="0" sz="2700" spc="-590">
                <a:solidFill>
                  <a:srgbClr val="951C69"/>
                </a:solidFill>
                <a:latin typeface="Calibri"/>
                <a:cs typeface="Calibri"/>
              </a:rPr>
              <a:t>y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3125296" y="3050579"/>
            <a:ext cx="1237615" cy="410209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dirty="0" baseline="-7777" sz="3750" spc="-397">
                <a:solidFill>
                  <a:srgbClr val="444444"/>
                </a:solidFill>
                <a:latin typeface="Calibri"/>
                <a:cs typeface="Calibri"/>
              </a:rPr>
              <a:t>_-</a:t>
            </a:r>
            <a:r>
              <a:rPr dirty="0" sz="2500" spc="-250">
                <a:solidFill>
                  <a:srgbClr val="444444"/>
                </a:solidFill>
                <a:latin typeface="Calibri"/>
                <a:cs typeface="Calibri"/>
              </a:rPr>
              <a:t>o,i</a:t>
            </a:r>
            <a:r>
              <a:rPr dirty="0" sz="2500" spc="-260">
                <a:solidFill>
                  <a:srgbClr val="444444"/>
                </a:solidFill>
                <a:latin typeface="Calibri"/>
                <a:cs typeface="Calibri"/>
              </a:rPr>
              <a:t>‹»</a:t>
            </a:r>
            <a:r>
              <a:rPr dirty="0" sz="2500" spc="-250">
                <a:solidFill>
                  <a:srgbClr val="444444"/>
                </a:solidFill>
                <a:latin typeface="Calibri"/>
                <a:cs typeface="Calibri"/>
              </a:rPr>
              <a:t>.v°</a:t>
            </a:r>
            <a:r>
              <a:rPr dirty="0" sz="2500" spc="-935">
                <a:solidFill>
                  <a:srgbClr val="444444"/>
                </a:solidFill>
                <a:latin typeface="Calibri"/>
                <a:cs typeface="Calibri"/>
              </a:rPr>
              <a:t>s</a:t>
            </a:r>
            <a:r>
              <a:rPr dirty="0" baseline="-26666" sz="3750" spc="104">
                <a:solidFill>
                  <a:srgbClr val="ACE2A8"/>
                </a:solidFill>
                <a:latin typeface="Calibri"/>
                <a:cs typeface="Calibri"/>
              </a:rPr>
              <a:t>.</a:t>
            </a:r>
            <a:r>
              <a:rPr dirty="0" sz="2500" spc="-260">
                <a:solidFill>
                  <a:srgbClr val="444444"/>
                </a:solidFill>
                <a:latin typeface="Calibri"/>
                <a:cs typeface="Calibri"/>
              </a:rPr>
              <a:t>;o</a:t>
            </a:r>
            <a:endParaRPr sz="2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5942974" y="3630924"/>
              <a:ext cx="1254125" cy="16510"/>
            </a:xfrm>
            <a:custGeom>
              <a:avLst/>
              <a:gdLst/>
              <a:ahLst/>
              <a:cxnLst/>
              <a:rect l="l" t="t" r="r" b="b"/>
              <a:pathLst>
                <a:path w="1254125" h="16510">
                  <a:moveTo>
                    <a:pt x="0" y="0"/>
                  </a:moveTo>
                  <a:lnTo>
                    <a:pt x="1253999" y="15899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>
              <a:hlinkClick r:id="rId3"/>
            </p:cNvPr>
            <p:cNvSpPr/>
            <p:nvPr/>
          </p:nvSpPr>
          <p:spPr>
            <a:xfrm>
              <a:off x="5877249" y="3424899"/>
              <a:ext cx="1456690" cy="197485"/>
            </a:xfrm>
            <a:custGeom>
              <a:avLst/>
              <a:gdLst/>
              <a:ahLst/>
              <a:cxnLst/>
              <a:rect l="l" t="t" r="r" b="b"/>
              <a:pathLst>
                <a:path w="1456690" h="197485">
                  <a:moveTo>
                    <a:pt x="0" y="197099"/>
                  </a:moveTo>
                  <a:lnTo>
                    <a:pt x="1456499" y="0"/>
                  </a:lnTo>
                </a:path>
              </a:pathLst>
            </a:custGeom>
            <a:ln w="9524">
              <a:solidFill>
                <a:srgbClr val="FF371B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152400"/>
            <a:ext cx="8602132" cy="483869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857500"/>
            <a:ext cx="9144000" cy="2257425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409575"/>
            <a:ext cx="9144000" cy="2038350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0" y="38100"/>
            <a:ext cx="9144000" cy="47625"/>
            <a:chOff x="0" y="38100"/>
            <a:chExt cx="9144000" cy="47625"/>
          </a:xfrm>
        </p:grpSpPr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8100"/>
              <a:ext cx="9144000" cy="47625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38100"/>
              <a:ext cx="9144000" cy="47625"/>
            </a:xfrm>
            <a:prstGeom prst="rect">
              <a:avLst/>
            </a:prstGeom>
          </p:spPr>
        </p:pic>
      </p:grpSp>
      <p:sp>
        <p:nvSpPr>
          <p:cNvPr id="7" name="object 7" descr=""/>
          <p:cNvSpPr/>
          <p:nvPr/>
        </p:nvSpPr>
        <p:spPr>
          <a:xfrm>
            <a:off x="523875" y="1624012"/>
            <a:ext cx="6677025" cy="476250"/>
          </a:xfrm>
          <a:custGeom>
            <a:avLst/>
            <a:gdLst/>
            <a:ahLst/>
            <a:cxnLst/>
            <a:rect l="l" t="t" r="r" b="b"/>
            <a:pathLst>
              <a:path w="6677025" h="476250">
                <a:moveTo>
                  <a:pt x="6677022" y="476249"/>
                </a:moveTo>
                <a:lnTo>
                  <a:pt x="0" y="476249"/>
                </a:lnTo>
                <a:lnTo>
                  <a:pt x="0" y="0"/>
                </a:lnTo>
                <a:lnTo>
                  <a:pt x="6677022" y="0"/>
                </a:lnTo>
                <a:lnTo>
                  <a:pt x="6677022" y="476249"/>
                </a:lnTo>
                <a:close/>
              </a:path>
            </a:pathLst>
          </a:custGeom>
          <a:solidFill>
            <a:srgbClr val="0538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513581" y="1543380"/>
            <a:ext cx="2855595" cy="2444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400" spc="-90">
                <a:solidFill>
                  <a:srgbClr val="FFFFFF"/>
                </a:solidFill>
                <a:latin typeface="Arial MT"/>
                <a:cs typeface="Arial MT"/>
              </a:rPr>
              <a:t>caráter</a:t>
            </a:r>
            <a:r>
              <a:rPr dirty="0" sz="1400" spc="1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400" spc="-95">
                <a:solidFill>
                  <a:srgbClr val="FFFFFF"/>
                </a:solidFill>
                <a:latin typeface="Arial MT"/>
                <a:cs typeface="Arial MT"/>
              </a:rPr>
              <a:t>duvidosa.</a:t>
            </a:r>
            <a:r>
              <a:rPr dirty="0" sz="1400" spc="-6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400" spc="-225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dirty="0" sz="1400" spc="-1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400" spc="-80">
                <a:solidFill>
                  <a:srgbClr val="FFFFFF"/>
                </a:solidFill>
                <a:latin typeface="Arial MT"/>
                <a:cs typeface="Arial MT"/>
              </a:rPr>
              <a:t>quando</a:t>
            </a:r>
            <a:r>
              <a:rPr dirty="0" sz="1400" spc="-1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400" spc="-95">
                <a:solidFill>
                  <a:srgbClr val="FFFFFF"/>
                </a:solidFill>
                <a:latin typeface="Arial MT"/>
                <a:cs typeface="Arial MT"/>
              </a:rPr>
              <a:t>surge</a:t>
            </a:r>
            <a:r>
              <a:rPr dirty="0" sz="1400" spc="-5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35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dirty="0" sz="1350" spc="-114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350" spc="-20">
                <a:solidFill>
                  <a:srgbClr val="FFFFFF"/>
                </a:solidFill>
                <a:latin typeface="Arial MT"/>
                <a:cs typeface="Arial MT"/>
              </a:rPr>
              <a:t>mais</a:t>
            </a:r>
            <a:endParaRPr sz="1350">
              <a:latin typeface="Arial MT"/>
              <a:cs typeface="Arial M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511935" y="1686255"/>
            <a:ext cx="2863215" cy="390525"/>
          </a:xfrm>
          <a:prstGeom prst="rect">
            <a:avLst/>
          </a:prstGeom>
        </p:spPr>
        <p:txBody>
          <a:bodyPr wrap="square" lIns="0" tIns="78105" rIns="0" bIns="0" rtlCol="0" vert="horz">
            <a:spAutoFit/>
          </a:bodyPr>
          <a:lstStyle/>
          <a:p>
            <a:pPr marL="12700" marR="5080" indent="635">
              <a:lnSpc>
                <a:spcPct val="71300"/>
              </a:lnSpc>
              <a:spcBef>
                <a:spcPts val="615"/>
              </a:spcBef>
              <a:tabLst>
                <a:tab pos="1133475" algn="l"/>
              </a:tabLst>
            </a:pPr>
            <a:r>
              <a:rPr dirty="0" sz="1400" spc="-50">
                <a:solidFill>
                  <a:srgbClr val="FFFFFF"/>
                </a:solidFill>
                <a:latin typeface="Arial MT"/>
                <a:cs typeface="Arial MT"/>
              </a:rPr>
              <a:t>temido </a:t>
            </a:r>
            <a:r>
              <a:rPr dirty="0" sz="1400" spc="-95">
                <a:solidFill>
                  <a:srgbClr val="FFFFFF"/>
                </a:solidFill>
                <a:latin typeface="Arial MT"/>
                <a:cs typeface="Arial MT"/>
              </a:rPr>
              <a:t>dos</a:t>
            </a:r>
            <a:r>
              <a:rPr dirty="0" sz="1400" spc="-7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400" spc="-85">
                <a:solidFill>
                  <a:srgbClr val="FFFFFF"/>
                </a:solidFill>
                <a:latin typeface="Arial MT"/>
                <a:cs typeface="Arial MT"/>
              </a:rPr>
              <a:t>animais</a:t>
            </a:r>
            <a:r>
              <a:rPr dirty="0" sz="1400" spc="2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400" spc="-90">
                <a:solidFill>
                  <a:srgbClr val="FFFFFF"/>
                </a:solidFill>
                <a:latin typeface="Arial MT"/>
                <a:cs typeface="Arial MT"/>
              </a:rPr>
              <a:t>marinhos,</a:t>
            </a:r>
            <a:r>
              <a:rPr dirty="0" sz="1400" spc="-4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400" spc="-10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dirty="0" sz="1400" spc="-11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350" spc="-35">
                <a:solidFill>
                  <a:srgbClr val="FFFFFF"/>
                </a:solidFill>
                <a:latin typeface="Arial MT"/>
                <a:cs typeface="Arial MT"/>
              </a:rPr>
              <a:t>Gigante </a:t>
            </a:r>
            <a:r>
              <a:rPr dirty="0" sz="1350" spc="-90">
                <a:solidFill>
                  <a:srgbClr val="FFFFFF"/>
                </a:solidFill>
                <a:latin typeface="Arial MT"/>
                <a:cs typeface="Arial MT"/>
              </a:rPr>
              <a:t>Cachalote,</a:t>
            </a:r>
            <a:r>
              <a:rPr dirty="0" sz="1350" spc="7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350" spc="-25">
                <a:solidFill>
                  <a:srgbClr val="FFFFFF"/>
                </a:solidFill>
                <a:latin typeface="Arial MT"/>
                <a:cs typeface="Arial MT"/>
              </a:rPr>
              <a:t>pa</a:t>
            </a:r>
            <a:r>
              <a:rPr dirty="0" sz="135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dirty="0" sz="1350" spc="-65">
                <a:solidFill>
                  <a:srgbClr val="FFFFFF"/>
                </a:solidFill>
                <a:latin typeface="Arial MT"/>
                <a:cs typeface="Arial MT"/>
              </a:rPr>
              <a:t>nos</a:t>
            </a:r>
            <a:r>
              <a:rPr dirty="0" sz="1350" spc="-8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350" spc="-80">
                <a:solidFill>
                  <a:srgbClr val="FFFFFF"/>
                </a:solidFill>
                <a:latin typeface="Arial MT"/>
                <a:cs typeface="Arial MT"/>
              </a:rPr>
              <a:t>fazer</a:t>
            </a:r>
            <a:r>
              <a:rPr dirty="0" sz="1350" spc="-1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350" spc="-70">
                <a:solidFill>
                  <a:srgbClr val="FFFFFF"/>
                </a:solidFill>
                <a:latin typeface="Arial MT"/>
                <a:cs typeface="Arial MT"/>
              </a:rPr>
              <a:t>pensar</a:t>
            </a:r>
            <a:r>
              <a:rPr dirty="0" sz="1350" spc="5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350" spc="-80">
                <a:solidFill>
                  <a:srgbClr val="FFFFFF"/>
                </a:solidFill>
                <a:latin typeface="Arial MT"/>
                <a:cs typeface="Arial MT"/>
              </a:rPr>
              <a:t>sobre</a:t>
            </a:r>
            <a:r>
              <a:rPr dirty="0" sz="1350" spc="-4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350" spc="-5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endParaRPr sz="1350">
              <a:latin typeface="Arial MT"/>
              <a:cs typeface="Arial MT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665"/>
              <a:t>B&amp;LfilA</a:t>
            </a:r>
            <a:r>
              <a:rPr dirty="0" spc="-110"/>
              <a:t> </a:t>
            </a:r>
            <a:r>
              <a:rPr dirty="0" spc="-850"/>
              <a:t>BR.OCÁ</a:t>
            </a:r>
          </a:p>
        </p:txBody>
      </p:sp>
      <p:sp>
        <p:nvSpPr>
          <p:cNvPr id="11" name="object 11" descr=""/>
          <p:cNvSpPr txBox="1"/>
          <p:nvPr/>
        </p:nvSpPr>
        <p:spPr>
          <a:xfrm>
            <a:off x="523875" y="2205037"/>
            <a:ext cx="2176780" cy="119380"/>
          </a:xfrm>
          <a:prstGeom prst="rect">
            <a:avLst/>
          </a:prstGeom>
          <a:solidFill>
            <a:srgbClr val="01344B"/>
          </a:solidFill>
        </p:spPr>
        <p:txBody>
          <a:bodyPr wrap="square" lIns="0" tIns="0" rIns="0" bIns="0" rtlCol="0" vert="horz">
            <a:spAutoFit/>
          </a:bodyPr>
          <a:lstStyle/>
          <a:p>
            <a:pPr marL="2540">
              <a:lnSpc>
                <a:spcPts val="935"/>
              </a:lnSpc>
            </a:pPr>
            <a:r>
              <a:rPr dirty="0" sz="1250" spc="-25">
                <a:solidFill>
                  <a:srgbClr val="FFFFFF"/>
                </a:solidFill>
                <a:latin typeface="Arial MT"/>
                <a:cs typeface="Arial MT"/>
              </a:rPr>
              <a:t>valor</a:t>
            </a:r>
            <a:r>
              <a:rPr dirty="0" sz="1250" spc="-3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 spc="-40">
                <a:solidFill>
                  <a:srgbClr val="FFFFFF"/>
                </a:solidFill>
                <a:latin typeface="Arial MT"/>
                <a:cs typeface="Arial MT"/>
              </a:rPr>
              <a:t>das</a:t>
            </a:r>
            <a:r>
              <a:rPr dirty="0" sz="1250" spc="-9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 spc="-30">
                <a:solidFill>
                  <a:srgbClr val="FFFFFF"/>
                </a:solidFill>
                <a:latin typeface="Arial MT"/>
                <a:cs typeface="Arial MT"/>
              </a:rPr>
              <a:t>amizades</a:t>
            </a:r>
            <a:r>
              <a:rPr dirty="0" sz="1250" spc="-5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 spc="-35">
                <a:solidFill>
                  <a:srgbClr val="FFFFFF"/>
                </a:solidFill>
                <a:latin typeface="Arial MT"/>
                <a:cs typeface="Arial MT"/>
              </a:rPr>
              <a:t>verdadeiras.</a:t>
            </a:r>
            <a:endParaRPr sz="1250">
              <a:latin typeface="Arial MT"/>
              <a:cs typeface="Arial MT"/>
            </a:endParaRPr>
          </a:p>
        </p:txBody>
      </p:sp>
      <p:grpSp>
        <p:nvGrpSpPr>
          <p:cNvPr id="12" name="object 12" descr=""/>
          <p:cNvGrpSpPr/>
          <p:nvPr/>
        </p:nvGrpSpPr>
        <p:grpSpPr>
          <a:xfrm>
            <a:off x="5376862" y="2114550"/>
            <a:ext cx="133350" cy="133350"/>
            <a:chOff x="5376862" y="2114550"/>
            <a:chExt cx="133350" cy="133350"/>
          </a:xfrm>
        </p:grpSpPr>
        <p:pic>
          <p:nvPicPr>
            <p:cNvPr id="13" name="object 1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76862" y="2114550"/>
              <a:ext cx="133350" cy="133350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76862" y="2114550"/>
              <a:ext cx="133350" cy="133350"/>
            </a:xfrm>
            <a:prstGeom prst="rect">
              <a:avLst/>
            </a:prstGeom>
          </p:spPr>
        </p:pic>
      </p:grpSp>
      <p:grpSp>
        <p:nvGrpSpPr>
          <p:cNvPr id="15" name="object 15" descr=""/>
          <p:cNvGrpSpPr/>
          <p:nvPr/>
        </p:nvGrpSpPr>
        <p:grpSpPr>
          <a:xfrm>
            <a:off x="0" y="2486025"/>
            <a:ext cx="9144000" cy="47625"/>
            <a:chOff x="0" y="2486025"/>
            <a:chExt cx="9144000" cy="47625"/>
          </a:xfrm>
        </p:grpSpPr>
        <p:pic>
          <p:nvPicPr>
            <p:cNvPr id="16" name="object 16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2486025"/>
              <a:ext cx="9144000" cy="47625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2486025"/>
              <a:ext cx="9144000" cy="47625"/>
            </a:xfrm>
            <a:prstGeom prst="rect">
              <a:avLst/>
            </a:prstGeom>
          </p:spPr>
        </p:pic>
      </p:grpSp>
      <p:grpSp>
        <p:nvGrpSpPr>
          <p:cNvPr id="18" name="object 18" descr=""/>
          <p:cNvGrpSpPr/>
          <p:nvPr/>
        </p:nvGrpSpPr>
        <p:grpSpPr>
          <a:xfrm>
            <a:off x="0" y="2581275"/>
            <a:ext cx="9144000" cy="38100"/>
            <a:chOff x="0" y="2581275"/>
            <a:chExt cx="9144000" cy="38100"/>
          </a:xfrm>
        </p:grpSpPr>
        <p:pic>
          <p:nvPicPr>
            <p:cNvPr id="19" name="object 19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2581275"/>
              <a:ext cx="9144000" cy="38100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2581275"/>
              <a:ext cx="9144000" cy="38100"/>
            </a:xfrm>
            <a:prstGeom prst="rect">
              <a:avLst/>
            </a:prstGeom>
          </p:spPr>
        </p:pic>
      </p:grpSp>
      <p:grpSp>
        <p:nvGrpSpPr>
          <p:cNvPr id="21" name="object 21" descr=""/>
          <p:cNvGrpSpPr/>
          <p:nvPr/>
        </p:nvGrpSpPr>
        <p:grpSpPr>
          <a:xfrm>
            <a:off x="0" y="2686050"/>
            <a:ext cx="9144000" cy="85725"/>
            <a:chOff x="0" y="2686050"/>
            <a:chExt cx="9144000" cy="85725"/>
          </a:xfrm>
        </p:grpSpPr>
        <p:pic>
          <p:nvPicPr>
            <p:cNvPr id="22" name="object 22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410200" y="2686050"/>
              <a:ext cx="1619250" cy="85725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724150" y="2695575"/>
              <a:ext cx="1619250" cy="76200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0" y="2686050"/>
              <a:ext cx="9144000" cy="8572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990725"/>
            <a:ext cx="9144000" cy="2552700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0" y="476250"/>
            <a:ext cx="9144000" cy="1266825"/>
            <a:chOff x="0" y="476250"/>
            <a:chExt cx="9144000" cy="1266825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76250"/>
              <a:ext cx="9144000" cy="1266825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376237" y="485775"/>
              <a:ext cx="4019550" cy="1247775"/>
            </a:xfrm>
            <a:custGeom>
              <a:avLst/>
              <a:gdLst/>
              <a:ahLst/>
              <a:cxnLst/>
              <a:rect l="l" t="t" r="r" b="b"/>
              <a:pathLst>
                <a:path w="4019550" h="1247775">
                  <a:moveTo>
                    <a:pt x="4019548" y="1247774"/>
                  </a:moveTo>
                  <a:lnTo>
                    <a:pt x="0" y="1247774"/>
                  </a:lnTo>
                  <a:lnTo>
                    <a:pt x="0" y="0"/>
                  </a:lnTo>
                  <a:lnTo>
                    <a:pt x="4019548" y="0"/>
                  </a:lnTo>
                  <a:lnTo>
                    <a:pt x="4019548" y="1247774"/>
                  </a:lnTo>
                  <a:close/>
                </a:path>
              </a:pathLst>
            </a:custGeom>
            <a:solidFill>
              <a:srgbClr val="62628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958475" y="250097"/>
            <a:ext cx="3075305" cy="8477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5400" spc="-229">
                <a:solidFill>
                  <a:srgbClr val="EDEDED"/>
                </a:solidFill>
                <a:latin typeface="Calibri"/>
                <a:cs typeface="Calibri"/>
              </a:rPr>
              <a:t>POR</a:t>
            </a:r>
            <a:r>
              <a:rPr dirty="0" sz="5400" spc="-170">
                <a:solidFill>
                  <a:srgbClr val="EDEDED"/>
                </a:solidFill>
                <a:latin typeface="Calibri"/>
                <a:cs typeface="Calibri"/>
              </a:rPr>
              <a:t> </a:t>
            </a:r>
            <a:r>
              <a:rPr dirty="0" sz="5400" spc="-395">
                <a:solidFill>
                  <a:srgbClr val="EFEFEF"/>
                </a:solidFill>
                <a:latin typeface="Calibri"/>
                <a:cs typeface="Calibri"/>
              </a:rPr>
              <a:t>QUE</a:t>
            </a:r>
            <a:r>
              <a:rPr dirty="0" sz="5400" spc="-320">
                <a:solidFill>
                  <a:srgbClr val="EFEFEF"/>
                </a:solidFill>
                <a:latin typeface="Calibri"/>
                <a:cs typeface="Calibri"/>
              </a:rPr>
              <a:t> </a:t>
            </a:r>
            <a:r>
              <a:rPr dirty="0" sz="5400" spc="-350">
                <a:solidFill>
                  <a:srgbClr val="EDEDED"/>
                </a:solidFill>
                <a:latin typeface="Calibri"/>
                <a:cs typeface="Calibri"/>
              </a:rPr>
              <a:t>ńS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80777" y="911754"/>
            <a:ext cx="4131310" cy="99060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dirty="0" sz="6300" spc="-60">
                <a:solidFill>
                  <a:srgbClr val="EFEFEF"/>
                </a:solidFill>
                <a:latin typeface="Calibri"/>
                <a:cs typeface="Calibri"/>
              </a:rPr>
              <a:t>*‘**</a:t>
            </a:r>
            <a:r>
              <a:rPr dirty="0" baseline="16247" sz="7950" spc="-89">
                <a:solidFill>
                  <a:srgbClr val="EFEFEF"/>
                </a:solidFill>
                <a:latin typeface="Calibri"/>
                <a:cs typeface="Calibri"/>
              </a:rPr>
              <a:t>N</a:t>
            </a:r>
            <a:r>
              <a:rPr dirty="0" sz="6300" spc="-60">
                <a:solidFill>
                  <a:srgbClr val="EFEFEF"/>
                </a:solidFill>
                <a:latin typeface="Calibri"/>
                <a:cs typeface="Calibri"/>
              </a:rPr>
              <a:t>*</a:t>
            </a:r>
            <a:r>
              <a:rPr dirty="0" sz="6300" spc="-550">
                <a:solidFill>
                  <a:srgbClr val="EFEFEF"/>
                </a:solidFill>
                <a:latin typeface="Calibri"/>
                <a:cs typeface="Calibri"/>
              </a:rPr>
              <a:t> </a:t>
            </a:r>
            <a:r>
              <a:rPr dirty="0" sz="6300" spc="-330">
                <a:solidFill>
                  <a:srgbClr val="EDEDED"/>
                </a:solidFill>
                <a:latin typeface="Calibri"/>
                <a:cs typeface="Calibri"/>
              </a:rPr>
              <a:t>CHOR</a:t>
            </a:r>
            <a:endParaRPr sz="6300">
              <a:latin typeface="Calibri"/>
              <a:cs typeface="Calibri"/>
            </a:endParaRPr>
          </a:p>
        </p:txBody>
      </p:sp>
      <p:sp>
        <p:nvSpPr>
          <p:cNvPr id="8" name="object 8" descr=""/>
          <p:cNvSpPr/>
          <p:nvPr/>
        </p:nvSpPr>
        <p:spPr>
          <a:xfrm>
            <a:off x="2890837" y="2119312"/>
            <a:ext cx="2891155" cy="119380"/>
          </a:xfrm>
          <a:custGeom>
            <a:avLst/>
            <a:gdLst/>
            <a:ahLst/>
            <a:cxnLst/>
            <a:rect l="l" t="t" r="r" b="b"/>
            <a:pathLst>
              <a:path w="2891154" h="119380">
                <a:moveTo>
                  <a:pt x="2890837" y="119062"/>
                </a:moveTo>
                <a:lnTo>
                  <a:pt x="0" y="119062"/>
                </a:lnTo>
                <a:lnTo>
                  <a:pt x="0" y="0"/>
                </a:lnTo>
                <a:lnTo>
                  <a:pt x="2890837" y="0"/>
                </a:lnTo>
                <a:lnTo>
                  <a:pt x="2890837" y="119062"/>
                </a:lnTo>
                <a:close/>
              </a:path>
            </a:pathLst>
          </a:custGeom>
          <a:solidFill>
            <a:srgbClr val="1A1D3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/>
          <p:nvPr/>
        </p:nvSpPr>
        <p:spPr>
          <a:xfrm>
            <a:off x="2882127" y="2044964"/>
            <a:ext cx="2912110" cy="236854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1630680" algn="l"/>
              </a:tabLst>
            </a:pPr>
            <a:r>
              <a:rPr dirty="0" sz="1350" spc="-35">
                <a:solidFill>
                  <a:srgbClr val="FFFFFF"/>
                </a:solidFill>
                <a:latin typeface="Arial MT"/>
                <a:cs typeface="Arial MT"/>
              </a:rPr>
              <a:t>Violência</a:t>
            </a:r>
            <a:r>
              <a:rPr dirty="0" sz="1350" spc="32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350" spc="-10">
                <a:solidFill>
                  <a:srgbClr val="FFFFFF"/>
                </a:solidFill>
                <a:latin typeface="Arial MT"/>
                <a:cs typeface="Arial MT"/>
              </a:rPr>
              <a:t>domestica</a:t>
            </a:r>
            <a:r>
              <a:rPr dirty="0" sz="1350">
                <a:solidFill>
                  <a:srgbClr val="FFFFFF"/>
                </a:solidFill>
                <a:latin typeface="Arial MT"/>
                <a:cs typeface="Arial MT"/>
              </a:rPr>
              <a:t>	é</a:t>
            </a:r>
            <a:r>
              <a:rPr dirty="0" sz="1350" spc="38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35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dirty="0" sz="1350" spc="36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350">
                <a:solidFill>
                  <a:srgbClr val="FFFFFF"/>
                </a:solidFill>
                <a:latin typeface="Arial MT"/>
                <a:cs typeface="Arial MT"/>
              </a:rPr>
              <a:t>tema</a:t>
            </a:r>
            <a:r>
              <a:rPr dirty="0" sz="1350" spc="484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350" spc="-30">
                <a:solidFill>
                  <a:srgbClr val="FFFFFF"/>
                </a:solidFill>
                <a:latin typeface="Arial MT"/>
                <a:cs typeface="Arial MT"/>
              </a:rPr>
              <a:t>desta</a:t>
            </a:r>
            <a:endParaRPr sz="1350">
              <a:latin typeface="Arial MT"/>
              <a:cs typeface="Arial MT"/>
            </a:endParaRPr>
          </a:p>
        </p:txBody>
      </p:sp>
      <p:sp>
        <p:nvSpPr>
          <p:cNvPr id="10" name="object 10" descr=""/>
          <p:cNvSpPr/>
          <p:nvPr/>
        </p:nvSpPr>
        <p:spPr>
          <a:xfrm>
            <a:off x="5110162" y="2862262"/>
            <a:ext cx="419100" cy="119380"/>
          </a:xfrm>
          <a:custGeom>
            <a:avLst/>
            <a:gdLst/>
            <a:ahLst/>
            <a:cxnLst/>
            <a:rect l="l" t="t" r="r" b="b"/>
            <a:pathLst>
              <a:path w="419100" h="119380">
                <a:moveTo>
                  <a:pt x="419099" y="119062"/>
                </a:moveTo>
                <a:lnTo>
                  <a:pt x="0" y="119062"/>
                </a:lnTo>
                <a:lnTo>
                  <a:pt x="0" y="0"/>
                </a:lnTo>
                <a:lnTo>
                  <a:pt x="419099" y="0"/>
                </a:lnTo>
                <a:lnTo>
                  <a:pt x="419099" y="119062"/>
                </a:lnTo>
                <a:close/>
              </a:path>
            </a:pathLst>
          </a:custGeom>
          <a:solidFill>
            <a:srgbClr val="0F0F0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 txBox="1"/>
          <p:nvPr/>
        </p:nvSpPr>
        <p:spPr>
          <a:xfrm>
            <a:off x="5090515" y="2813050"/>
            <a:ext cx="443865" cy="2063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150" spc="-130">
                <a:solidFill>
                  <a:srgbClr val="FFFFFF"/>
                </a:solidFill>
                <a:latin typeface="Courier New"/>
                <a:cs typeface="Courier New"/>
              </a:rPr>
              <a:t>FflGdO</a:t>
            </a:r>
            <a:endParaRPr sz="1150">
              <a:latin typeface="Courier New"/>
              <a:cs typeface="Courier New"/>
            </a:endParaRPr>
          </a:p>
        </p:txBody>
      </p:sp>
      <p:grpSp>
        <p:nvGrpSpPr>
          <p:cNvPr id="12" name="object 12" descr=""/>
          <p:cNvGrpSpPr/>
          <p:nvPr/>
        </p:nvGrpSpPr>
        <p:grpSpPr>
          <a:xfrm>
            <a:off x="6615112" y="2295525"/>
            <a:ext cx="1314450" cy="571500"/>
            <a:chOff x="6615112" y="2295525"/>
            <a:chExt cx="1314450" cy="571500"/>
          </a:xfrm>
        </p:grpSpPr>
        <p:pic>
          <p:nvPicPr>
            <p:cNvPr id="13" name="object 13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15112" y="2462212"/>
              <a:ext cx="1314450" cy="404812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34162" y="2300287"/>
              <a:ext cx="528637" cy="171450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29400" y="2295525"/>
              <a:ext cx="538162" cy="17621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114300"/>
            <a:ext cx="9144000" cy="2276475"/>
            <a:chOff x="0" y="114300"/>
            <a:chExt cx="9144000" cy="227647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14300"/>
              <a:ext cx="9144000" cy="2276475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6000" y="304800"/>
              <a:ext cx="747712" cy="461962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6000" y="304800"/>
              <a:ext cx="747712" cy="461962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2300287" y="871537"/>
              <a:ext cx="1933575" cy="457200"/>
            </a:xfrm>
            <a:custGeom>
              <a:avLst/>
              <a:gdLst/>
              <a:ahLst/>
              <a:cxnLst/>
              <a:rect l="l" t="t" r="r" b="b"/>
              <a:pathLst>
                <a:path w="1933575" h="457200">
                  <a:moveTo>
                    <a:pt x="1933573" y="457199"/>
                  </a:moveTo>
                  <a:lnTo>
                    <a:pt x="0" y="457199"/>
                  </a:lnTo>
                  <a:lnTo>
                    <a:pt x="0" y="0"/>
                  </a:lnTo>
                  <a:lnTo>
                    <a:pt x="1933573" y="0"/>
                  </a:lnTo>
                  <a:lnTo>
                    <a:pt x="1933573" y="457199"/>
                  </a:lnTo>
                  <a:close/>
                </a:path>
              </a:pathLst>
            </a:custGeom>
            <a:solidFill>
              <a:srgbClr val="894B8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234825" y="621572"/>
            <a:ext cx="1993900" cy="84772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5400" spc="-515">
                <a:latin typeface="Calibri"/>
                <a:cs typeface="Calibri"/>
              </a:rPr>
              <a:t>MúNDO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8" name="object 8" descr=""/>
          <p:cNvSpPr/>
          <p:nvPr/>
        </p:nvSpPr>
        <p:spPr>
          <a:xfrm>
            <a:off x="1066800" y="1438275"/>
            <a:ext cx="1809750" cy="581025"/>
          </a:xfrm>
          <a:custGeom>
            <a:avLst/>
            <a:gdLst/>
            <a:ahLst/>
            <a:cxnLst/>
            <a:rect l="l" t="t" r="r" b="b"/>
            <a:pathLst>
              <a:path w="1809750" h="581025">
                <a:moveTo>
                  <a:pt x="1809749" y="581024"/>
                </a:moveTo>
                <a:lnTo>
                  <a:pt x="0" y="581024"/>
                </a:lnTo>
                <a:lnTo>
                  <a:pt x="0" y="0"/>
                </a:lnTo>
                <a:lnTo>
                  <a:pt x="1809749" y="0"/>
                </a:lnTo>
                <a:lnTo>
                  <a:pt x="1809749" y="581024"/>
                </a:lnTo>
                <a:close/>
              </a:path>
            </a:pathLst>
          </a:custGeom>
          <a:solidFill>
            <a:srgbClr val="523F9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/>
          <p:nvPr/>
        </p:nvSpPr>
        <p:spPr>
          <a:xfrm>
            <a:off x="1006015" y="1183547"/>
            <a:ext cx="1833245" cy="8477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5400" spc="-1015">
                <a:solidFill>
                  <a:srgbClr val="FFFFFF"/>
                </a:solidFill>
                <a:latin typeface="Arial MT"/>
                <a:cs typeface="Arial MT"/>
              </a:rPr>
              <a:t>DA</a:t>
            </a:r>
            <a:r>
              <a:rPr dirty="0" sz="5400" spc="-459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5400" spc="-1010">
                <a:solidFill>
                  <a:srgbClr val="FFFFFF"/>
                </a:solidFill>
                <a:latin typeface="Arial MT"/>
                <a:cs typeface="Arial MT"/>
              </a:rPr>
              <a:t>LUA</a:t>
            </a:r>
            <a:endParaRPr sz="5400">
              <a:latin typeface="Arial MT"/>
              <a:cs typeface="Arial MT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0" y="2400300"/>
            <a:ext cx="9144000" cy="114300"/>
            <a:chOff x="0" y="2400300"/>
            <a:chExt cx="9144000" cy="114300"/>
          </a:xfrm>
        </p:grpSpPr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400300"/>
              <a:ext cx="9144000" cy="114300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2400300"/>
              <a:ext cx="9144000" cy="114300"/>
            </a:xfrm>
            <a:prstGeom prst="rect">
              <a:avLst/>
            </a:prstGeom>
          </p:spPr>
        </p:pic>
      </p:grpSp>
      <p:sp>
        <p:nvSpPr>
          <p:cNvPr id="13" name="object 13" descr=""/>
          <p:cNvSpPr/>
          <p:nvPr/>
        </p:nvSpPr>
        <p:spPr>
          <a:xfrm>
            <a:off x="0" y="2600325"/>
            <a:ext cx="9139555" cy="195580"/>
          </a:xfrm>
          <a:custGeom>
            <a:avLst/>
            <a:gdLst/>
            <a:ahLst/>
            <a:cxnLst/>
            <a:rect l="l" t="t" r="r" b="b"/>
            <a:pathLst>
              <a:path w="9139555" h="195580">
                <a:moveTo>
                  <a:pt x="9139234" y="195262"/>
                </a:moveTo>
                <a:lnTo>
                  <a:pt x="0" y="195262"/>
                </a:lnTo>
                <a:lnTo>
                  <a:pt x="0" y="0"/>
                </a:lnTo>
                <a:lnTo>
                  <a:pt x="9139234" y="0"/>
                </a:lnTo>
                <a:lnTo>
                  <a:pt x="9139234" y="195262"/>
                </a:lnTo>
                <a:close/>
              </a:path>
            </a:pathLst>
          </a:custGeom>
          <a:solidFill>
            <a:srgbClr val="575B8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 txBox="1"/>
          <p:nvPr/>
        </p:nvSpPr>
        <p:spPr>
          <a:xfrm>
            <a:off x="448740" y="2545225"/>
            <a:ext cx="93345" cy="25971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dirty="0" sz="1500" spc="-50">
                <a:solidFill>
                  <a:srgbClr val="FBB885"/>
                </a:solidFill>
                <a:latin typeface="Calibri"/>
                <a:cs typeface="Calibri"/>
              </a:rPr>
              <a:t>"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1052620" y="2545225"/>
            <a:ext cx="7724775" cy="25971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dirty="0" sz="1500" spc="75">
                <a:solidFill>
                  <a:srgbClr val="FFFFFF"/>
                </a:solidFill>
                <a:latin typeface="Calibri"/>
                <a:cs typeface="Calibri"/>
              </a:rPr>
              <a:t>Quinca</a:t>
            </a:r>
            <a:r>
              <a:rPr dirty="0" sz="15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 spc="75">
                <a:solidFill>
                  <a:srgbClr val="FFFFFF"/>
                </a:solidFill>
                <a:latin typeface="Calibri"/>
                <a:cs typeface="Calibri"/>
              </a:rPr>
              <a:t>é</a:t>
            </a:r>
            <a:r>
              <a:rPr dirty="0" sz="15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 spc="105">
                <a:solidFill>
                  <a:srgbClr val="FFFFFF"/>
                </a:solidFill>
                <a:latin typeface="Calibri"/>
                <a:cs typeface="Calibri"/>
              </a:rPr>
              <a:t>um</a:t>
            </a:r>
            <a:r>
              <a:rPr dirty="0" sz="150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 spc="80">
                <a:solidFill>
                  <a:srgbClr val="FFFFFF"/>
                </a:solidFill>
                <a:latin typeface="Calibri"/>
                <a:cs typeface="Calibri"/>
              </a:rPr>
              <a:t>menino</a:t>
            </a:r>
            <a:r>
              <a:rPr dirty="0" sz="15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 spc="70">
                <a:solidFill>
                  <a:srgbClr val="FFFFFF"/>
                </a:solidFill>
                <a:latin typeface="Calibri"/>
                <a:cs typeface="Calibri"/>
              </a:rPr>
              <a:t>superinteligente.Aprendeua</a:t>
            </a:r>
            <a:r>
              <a:rPr dirty="0" sz="15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 spc="50">
                <a:solidFill>
                  <a:srgbClr val="FFFFFF"/>
                </a:solidFill>
                <a:latin typeface="Calibri"/>
                <a:cs typeface="Calibri"/>
              </a:rPr>
              <a:t>engatinhar,</a:t>
            </a:r>
            <a:r>
              <a:rPr dirty="0" sz="15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 spc="55">
                <a:solidFill>
                  <a:srgbClr val="FFFFFF"/>
                </a:solidFill>
                <a:latin typeface="Calibri"/>
                <a:cs typeface="Calibri"/>
              </a:rPr>
              <a:t>andar</a:t>
            </a:r>
            <a:r>
              <a:rPr dirty="0" sz="15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 spc="6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50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falar</a:t>
            </a:r>
            <a:r>
              <a:rPr dirty="0" sz="15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 spc="65">
                <a:solidFill>
                  <a:srgbClr val="FFFFFF"/>
                </a:solidFill>
                <a:latin typeface="Calibri"/>
                <a:cs typeface="Calibri"/>
              </a:rPr>
              <a:t>antes</a:t>
            </a:r>
            <a:r>
              <a:rPr dirty="0" sz="1500" spc="-1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 spc="8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dirty="0" sz="150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 spc="-10">
                <a:solidFill>
                  <a:srgbClr val="FFFFFF"/>
                </a:solidFill>
                <a:latin typeface="Calibri"/>
                <a:cs typeface="Calibri"/>
              </a:rPr>
              <a:t>tempo.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16" name="object 16" descr=""/>
          <p:cNvGrpSpPr/>
          <p:nvPr/>
        </p:nvGrpSpPr>
        <p:grpSpPr>
          <a:xfrm>
            <a:off x="0" y="2809875"/>
            <a:ext cx="9139555" cy="595630"/>
            <a:chOff x="0" y="2809875"/>
            <a:chExt cx="9139555" cy="595630"/>
          </a:xfrm>
        </p:grpSpPr>
        <p:pic>
          <p:nvPicPr>
            <p:cNvPr id="17" name="object 17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7637" y="2852737"/>
              <a:ext cx="538162" cy="357187"/>
            </a:xfrm>
            <a:prstGeom prst="rect">
              <a:avLst/>
            </a:prstGeom>
          </p:spPr>
        </p:pic>
        <p:sp>
          <p:nvSpPr>
            <p:cNvPr id="18" name="object 18" descr=""/>
            <p:cNvSpPr/>
            <p:nvPr/>
          </p:nvSpPr>
          <p:spPr>
            <a:xfrm>
              <a:off x="0" y="2809875"/>
              <a:ext cx="9139555" cy="395605"/>
            </a:xfrm>
            <a:custGeom>
              <a:avLst/>
              <a:gdLst/>
              <a:ahLst/>
              <a:cxnLst/>
              <a:rect l="l" t="t" r="r" b="b"/>
              <a:pathLst>
                <a:path w="9139555" h="395605">
                  <a:moveTo>
                    <a:pt x="9139234" y="395287"/>
                  </a:moveTo>
                  <a:lnTo>
                    <a:pt x="0" y="395287"/>
                  </a:lnTo>
                  <a:lnTo>
                    <a:pt x="0" y="0"/>
                  </a:lnTo>
                  <a:lnTo>
                    <a:pt x="9139234" y="0"/>
                  </a:lnTo>
                  <a:lnTo>
                    <a:pt x="9139234" y="395287"/>
                  </a:lnTo>
                  <a:close/>
                </a:path>
              </a:pathLst>
            </a:custGeom>
            <a:solidFill>
              <a:srgbClr val="0146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0" y="3219450"/>
              <a:ext cx="9139555" cy="186055"/>
            </a:xfrm>
            <a:custGeom>
              <a:avLst/>
              <a:gdLst/>
              <a:ahLst/>
              <a:cxnLst/>
              <a:rect l="l" t="t" r="r" b="b"/>
              <a:pathLst>
                <a:path w="9139555" h="186054">
                  <a:moveTo>
                    <a:pt x="9139234" y="185737"/>
                  </a:moveTo>
                  <a:lnTo>
                    <a:pt x="0" y="185737"/>
                  </a:lnTo>
                  <a:lnTo>
                    <a:pt x="0" y="0"/>
                  </a:lnTo>
                  <a:lnTo>
                    <a:pt x="9139234" y="0"/>
                  </a:lnTo>
                  <a:lnTo>
                    <a:pt x="9139234" y="185737"/>
                  </a:lnTo>
                  <a:close/>
                </a:path>
              </a:pathLst>
            </a:custGeom>
            <a:solidFill>
              <a:srgbClr val="DDA534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 descr=""/>
          <p:cNvSpPr txBox="1"/>
          <p:nvPr/>
        </p:nvSpPr>
        <p:spPr>
          <a:xfrm>
            <a:off x="0" y="2743729"/>
            <a:ext cx="9139555" cy="675640"/>
          </a:xfrm>
          <a:prstGeom prst="rect">
            <a:avLst/>
          </a:prstGeom>
        </p:spPr>
        <p:txBody>
          <a:bodyPr wrap="square" lIns="0" tIns="50165" rIns="0" bIns="0" rtlCol="0" vert="horz">
            <a:spAutoFit/>
          </a:bodyPr>
          <a:lstStyle/>
          <a:p>
            <a:pPr algn="r" marL="1052830" marR="379095" indent="1270">
              <a:lnSpc>
                <a:spcPts val="1610"/>
              </a:lnSpc>
              <a:spcBef>
                <a:spcPts val="395"/>
              </a:spcBef>
            </a:pP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Desenvolveu</a:t>
            </a:r>
            <a:r>
              <a:rPr dirty="0" sz="1550" spc="105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altas</a:t>
            </a:r>
            <a:r>
              <a:rPr dirty="0" sz="1550" spc="3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habilidades</a:t>
            </a:r>
            <a:r>
              <a:rPr dirty="0" sz="1550" spc="85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ainda</a:t>
            </a:r>
            <a:r>
              <a:rPr dirty="0" sz="1550" spc="4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 spc="50">
                <a:solidFill>
                  <a:srgbClr val="FFFFFF"/>
                </a:solidFill>
                <a:latin typeface="Calibri"/>
                <a:cs typeface="Calibri"/>
              </a:rPr>
              <a:t>na</a:t>
            </a:r>
            <a:r>
              <a:rPr dirty="0" sz="1550" spc="4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infância,</a:t>
            </a:r>
            <a:r>
              <a:rPr dirty="0" sz="1550" spc="4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 spc="75">
                <a:solidFill>
                  <a:srgbClr val="FFFFFF"/>
                </a:solidFill>
                <a:latin typeface="Calibri"/>
                <a:cs typeface="Calibri"/>
              </a:rPr>
              <a:t>como</a:t>
            </a:r>
            <a:r>
              <a:rPr dirty="0" sz="1550" spc="40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cálculos</a:t>
            </a:r>
            <a:r>
              <a:rPr dirty="0" sz="1550" spc="4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avançados</a:t>
            </a:r>
            <a:r>
              <a:rPr dirty="0" sz="1550" spc="4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550" spc="4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 spc="55">
                <a:solidFill>
                  <a:srgbClr val="FFFFFF"/>
                </a:solidFill>
                <a:latin typeface="Calibri"/>
                <a:cs typeface="Calibri"/>
              </a:rPr>
              <a:t>noçóes</a:t>
            </a:r>
            <a:r>
              <a:rPr dirty="0" sz="1550" spc="3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 spc="3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astronomia.</a:t>
            </a:r>
            <a:r>
              <a:rPr dirty="0" sz="1550" spc="2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550" spc="3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“problema"</a:t>
            </a:r>
            <a:r>
              <a:rPr dirty="0" sz="1550" spc="2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dirty="0" sz="1550" spc="4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 spc="55">
                <a:solidFill>
                  <a:srgbClr val="FFFFFF"/>
                </a:solidFill>
                <a:latin typeface="Calibri"/>
                <a:cs typeface="Calibri"/>
              </a:rPr>
              <a:t>Quinca</a:t>
            </a:r>
            <a:r>
              <a:rPr dirty="0" sz="1550" spc="1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 spc="50">
                <a:solidFill>
                  <a:srgbClr val="FFFFFF"/>
                </a:solidFill>
                <a:latin typeface="Calibri"/>
                <a:cs typeface="Calibri"/>
              </a:rPr>
              <a:t>é</a:t>
            </a:r>
            <a:r>
              <a:rPr dirty="0" sz="1550" spc="2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 spc="80">
                <a:solidFill>
                  <a:srgbClr val="FFFFFF"/>
                </a:solidFill>
                <a:latin typeface="Calibri"/>
                <a:cs typeface="Calibri"/>
              </a:rPr>
              <a:t>que</a:t>
            </a:r>
            <a:r>
              <a:rPr dirty="0" sz="1550" spc="1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ele</a:t>
            </a:r>
            <a:r>
              <a:rPr dirty="0" sz="1550" spc="1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é</a:t>
            </a:r>
            <a:r>
              <a:rPr dirty="0" sz="1550" spc="2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obcecado</a:t>
            </a:r>
            <a:r>
              <a:rPr dirty="0" sz="1550" spc="3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pela</a:t>
            </a:r>
            <a:r>
              <a:rPr dirty="0" sz="1550" spc="2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Lua.</a:t>
            </a:r>
            <a:r>
              <a:rPr dirty="0" sz="1550" spc="1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 spc="90">
                <a:solidFill>
                  <a:srgbClr val="FFFFFF"/>
                </a:solidFill>
                <a:latin typeface="Calibri"/>
                <a:cs typeface="Calibri"/>
              </a:rPr>
              <a:t>Chega</a:t>
            </a:r>
            <a:r>
              <a:rPr dirty="0" sz="1550" spc="2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 spc="55">
                <a:solidFill>
                  <a:srgbClr val="FFFFFF"/>
                </a:solidFill>
                <a:latin typeface="Calibri"/>
                <a:cs typeface="Calibri"/>
              </a:rPr>
              <a:t>ao</a:t>
            </a:r>
            <a:r>
              <a:rPr dirty="0" sz="1550" spc="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ponto</a:t>
            </a:r>
            <a:r>
              <a:rPr dirty="0" sz="1550" spc="2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 spc="-25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endParaRPr sz="1550">
              <a:latin typeface="Calibri"/>
              <a:cs typeface="Calibri"/>
            </a:endParaRPr>
          </a:p>
          <a:p>
            <a:pPr algn="r" marR="371475">
              <a:lnSpc>
                <a:spcPts val="1595"/>
              </a:lnSpc>
              <a:tabLst>
                <a:tab pos="322580" algn="l"/>
                <a:tab pos="800100" algn="l"/>
              </a:tabLst>
            </a:pPr>
            <a:r>
              <a:rPr dirty="0" sz="1500" spc="-50">
                <a:solidFill>
                  <a:srgbClr val="DFB587"/>
                </a:solidFill>
                <a:latin typeface="Calibri"/>
                <a:cs typeface="Calibri"/>
              </a:rPr>
              <a:t>,</a:t>
            </a:r>
            <a:r>
              <a:rPr dirty="0" sz="1500">
                <a:solidFill>
                  <a:srgbClr val="DFB587"/>
                </a:solidFill>
                <a:latin typeface="Calibri"/>
                <a:cs typeface="Calibri"/>
              </a:rPr>
              <a:t>	</a:t>
            </a:r>
            <a:r>
              <a:rPr dirty="0" sz="1500" spc="60">
                <a:solidFill>
                  <a:srgbClr val="F4D4AE"/>
                </a:solidFill>
                <a:latin typeface="Calibri"/>
                <a:cs typeface="Calibri"/>
              </a:rPr>
              <a:t>/</a:t>
            </a:r>
            <a:r>
              <a:rPr dirty="0" sz="1500" spc="295">
                <a:solidFill>
                  <a:srgbClr val="F4D4AE"/>
                </a:solidFill>
                <a:latin typeface="Calibri"/>
                <a:cs typeface="Calibri"/>
              </a:rPr>
              <a:t> </a:t>
            </a:r>
            <a:r>
              <a:rPr dirty="0" sz="1500" spc="-25">
                <a:solidFill>
                  <a:srgbClr val="DFDFDF"/>
                </a:solidFill>
                <a:latin typeface="Calibri"/>
                <a:cs typeface="Calibri"/>
              </a:rPr>
              <a:t>,/</a:t>
            </a:r>
            <a:r>
              <a:rPr dirty="0" sz="1500">
                <a:solidFill>
                  <a:srgbClr val="DFDFDF"/>
                </a:solidFill>
                <a:latin typeface="Calibri"/>
                <a:cs typeface="Calibri"/>
              </a:rPr>
              <a:t>	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conversar</a:t>
            </a:r>
            <a:r>
              <a:rPr dirty="0" sz="1500" spc="1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com</a:t>
            </a:r>
            <a:r>
              <a:rPr dirty="0" sz="1500" spc="43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ela.</a:t>
            </a:r>
            <a:r>
              <a:rPr dirty="0" sz="150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Os</a:t>
            </a:r>
            <a:r>
              <a:rPr dirty="0" sz="1500" spc="2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pais,</a:t>
            </a:r>
            <a:r>
              <a:rPr dirty="0" sz="15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 spc="45">
                <a:solidFill>
                  <a:srgbClr val="FFFFFF"/>
                </a:solidFill>
                <a:latin typeface="Calibri"/>
                <a:cs typeface="Calibri"/>
              </a:rPr>
              <a:t>desesperados,</a:t>
            </a:r>
            <a:r>
              <a:rPr dirty="0" sz="1500" spc="1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 spc="100">
                <a:solidFill>
                  <a:srgbClr val="FFFFFF"/>
                </a:solidFill>
                <a:latin typeface="Calibri"/>
                <a:cs typeface="Calibri"/>
              </a:rPr>
              <a:t>tomam</a:t>
            </a:r>
            <a:r>
              <a:rPr dirty="0" sz="1500" spc="1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 spc="105">
                <a:solidFill>
                  <a:srgbClr val="FFFFFF"/>
                </a:solidFill>
                <a:latin typeface="Calibri"/>
                <a:cs typeface="Calibri"/>
              </a:rPr>
              <a:t>uma</a:t>
            </a:r>
            <a:r>
              <a:rPr dirty="0" sz="1500" spc="2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atitude</a:t>
            </a:r>
            <a:r>
              <a:rPr dirty="0" sz="1500" spc="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radical.</a:t>
            </a:r>
            <a:r>
              <a:rPr dirty="0" sz="1500" spc="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500" spc="25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 spc="55">
                <a:solidFill>
                  <a:srgbClr val="FFFFFF"/>
                </a:solidFill>
                <a:latin typeface="Calibri"/>
                <a:cs typeface="Calibri"/>
              </a:rPr>
              <a:t>Quinca,</a:t>
            </a:r>
            <a:r>
              <a:rPr dirty="0" sz="15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 spc="50">
                <a:solidFill>
                  <a:srgbClr val="FFFFFF"/>
                </a:solidFill>
                <a:latin typeface="Calibri"/>
                <a:cs typeface="Calibri"/>
              </a:rPr>
              <a:t>por</a:t>
            </a:r>
            <a:r>
              <a:rPr dirty="0" sz="150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 spc="85">
                <a:solidFill>
                  <a:srgbClr val="FFFFFF"/>
                </a:solidFill>
                <a:latin typeface="Calibri"/>
                <a:cs typeface="Calibri"/>
              </a:rPr>
              <a:t>não</a:t>
            </a:r>
            <a:r>
              <a:rPr dirty="0" sz="1500" spc="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 spc="50">
                <a:solidFill>
                  <a:srgbClr val="FFFFFF"/>
                </a:solidFill>
                <a:latin typeface="Calibri"/>
                <a:cs typeface="Calibri"/>
              </a:rPr>
              <a:t>se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1" name="object 21" descr=""/>
          <p:cNvSpPr/>
          <p:nvPr/>
        </p:nvSpPr>
        <p:spPr>
          <a:xfrm>
            <a:off x="0" y="3429000"/>
            <a:ext cx="9139555" cy="186055"/>
          </a:xfrm>
          <a:custGeom>
            <a:avLst/>
            <a:gdLst/>
            <a:ahLst/>
            <a:cxnLst/>
            <a:rect l="l" t="t" r="r" b="b"/>
            <a:pathLst>
              <a:path w="9139555" h="186054">
                <a:moveTo>
                  <a:pt x="9139234" y="185737"/>
                </a:moveTo>
                <a:lnTo>
                  <a:pt x="0" y="185737"/>
                </a:lnTo>
                <a:lnTo>
                  <a:pt x="0" y="0"/>
                </a:lnTo>
                <a:lnTo>
                  <a:pt x="9139234" y="0"/>
                </a:lnTo>
                <a:lnTo>
                  <a:pt x="9139234" y="185737"/>
                </a:lnTo>
                <a:close/>
              </a:path>
            </a:pathLst>
          </a:custGeom>
          <a:solidFill>
            <a:srgbClr val="E2972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 txBox="1"/>
          <p:nvPr/>
        </p:nvSpPr>
        <p:spPr>
          <a:xfrm>
            <a:off x="105709" y="3362854"/>
            <a:ext cx="660400" cy="26670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dirty="0" sz="1550">
                <a:solidFill>
                  <a:srgbClr val="EBA752"/>
                </a:solidFill>
                <a:latin typeface="Calibri"/>
                <a:cs typeface="Calibri"/>
              </a:rPr>
              <a:t>“*’&lt;,’,.</a:t>
            </a:r>
            <a:r>
              <a:rPr dirty="0" sz="1550" spc="10">
                <a:solidFill>
                  <a:srgbClr val="EBA752"/>
                </a:solidFill>
                <a:latin typeface="Calibri"/>
                <a:cs typeface="Calibri"/>
              </a:rPr>
              <a:t> </a:t>
            </a:r>
            <a:r>
              <a:rPr dirty="0" sz="1550" spc="-300">
                <a:solidFill>
                  <a:srgbClr val="C3A180"/>
                </a:solidFill>
                <a:latin typeface="Calibri"/>
                <a:cs typeface="Calibri"/>
              </a:rPr>
              <a:t>¿.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1049322" y="3362854"/>
            <a:ext cx="7724140" cy="26670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sentir</a:t>
            </a:r>
            <a:r>
              <a:rPr dirty="0" sz="1550" spc="4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acolhido</a:t>
            </a:r>
            <a:r>
              <a:rPr dirty="0" sz="1550" spc="4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dentro</a:t>
            </a:r>
            <a:r>
              <a:rPr dirty="0" sz="1550" spc="3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dirty="0" sz="1550" spc="4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casa,</a:t>
            </a:r>
            <a:r>
              <a:rPr dirty="0" sz="1550" spc="3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toma</a:t>
            </a:r>
            <a:r>
              <a:rPr dirty="0" sz="1550" spc="3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outra</a:t>
            </a:r>
            <a:r>
              <a:rPr dirty="0" sz="1550" spc="4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atitude</a:t>
            </a:r>
            <a:r>
              <a:rPr dirty="0" sz="1550" spc="3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radical.</a:t>
            </a:r>
            <a:r>
              <a:rPr dirty="0" sz="1550" spc="2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550" spc="114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ajuda</a:t>
            </a:r>
            <a:r>
              <a:rPr dirty="0" sz="1550" spc="40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dirty="0" sz="1550" spc="3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solucionar</a:t>
            </a:r>
            <a:r>
              <a:rPr dirty="0" sz="1550" spc="43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 spc="30">
                <a:solidFill>
                  <a:srgbClr val="FFFFFF"/>
                </a:solidFill>
                <a:latin typeface="Calibri"/>
                <a:cs typeface="Calibri"/>
              </a:rPr>
              <a:t>esse</a:t>
            </a:r>
            <a:endParaRPr sz="1550">
              <a:latin typeface="Calibri"/>
              <a:cs typeface="Calibri"/>
            </a:endParaRPr>
          </a:p>
        </p:txBody>
      </p:sp>
      <p:grpSp>
        <p:nvGrpSpPr>
          <p:cNvPr id="24" name="object 24" descr=""/>
          <p:cNvGrpSpPr/>
          <p:nvPr/>
        </p:nvGrpSpPr>
        <p:grpSpPr>
          <a:xfrm>
            <a:off x="0" y="3629025"/>
            <a:ext cx="9139555" cy="495300"/>
            <a:chOff x="0" y="3629025"/>
            <a:chExt cx="9139555" cy="495300"/>
          </a:xfrm>
        </p:grpSpPr>
        <p:pic>
          <p:nvPicPr>
            <p:cNvPr id="25" name="object 25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5300" y="3662362"/>
              <a:ext cx="342900" cy="461962"/>
            </a:xfrm>
            <a:prstGeom prst="rect">
              <a:avLst/>
            </a:prstGeom>
          </p:spPr>
        </p:pic>
        <p:sp>
          <p:nvSpPr>
            <p:cNvPr id="26" name="object 26" descr=""/>
            <p:cNvSpPr/>
            <p:nvPr/>
          </p:nvSpPr>
          <p:spPr>
            <a:xfrm>
              <a:off x="0" y="3629025"/>
              <a:ext cx="9139555" cy="490855"/>
            </a:xfrm>
            <a:custGeom>
              <a:avLst/>
              <a:gdLst/>
              <a:ahLst/>
              <a:cxnLst/>
              <a:rect l="l" t="t" r="r" b="b"/>
              <a:pathLst>
                <a:path w="9139555" h="490854">
                  <a:moveTo>
                    <a:pt x="9139234" y="490537"/>
                  </a:moveTo>
                  <a:lnTo>
                    <a:pt x="0" y="490537"/>
                  </a:lnTo>
                  <a:lnTo>
                    <a:pt x="0" y="0"/>
                  </a:lnTo>
                  <a:lnTo>
                    <a:pt x="9139234" y="0"/>
                  </a:lnTo>
                  <a:lnTo>
                    <a:pt x="9139234" y="490537"/>
                  </a:lnTo>
                  <a:close/>
                </a:path>
              </a:pathLst>
            </a:custGeom>
            <a:solidFill>
              <a:srgbClr val="59384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 descr=""/>
          <p:cNvSpPr txBox="1"/>
          <p:nvPr/>
        </p:nvSpPr>
        <p:spPr>
          <a:xfrm>
            <a:off x="781984" y="3567641"/>
            <a:ext cx="3527425" cy="26670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  <a:tabLst>
                <a:tab pos="266065" algn="l"/>
              </a:tabLst>
            </a:pPr>
            <a:r>
              <a:rPr dirty="0" sz="1550" spc="-50">
                <a:solidFill>
                  <a:srgbClr val="C6A16B"/>
                </a:solidFill>
                <a:latin typeface="Calibri"/>
                <a:cs typeface="Calibri"/>
              </a:rPr>
              <a:t>“</a:t>
            </a:r>
            <a:r>
              <a:rPr dirty="0" sz="1550">
                <a:solidFill>
                  <a:srgbClr val="C6A16B"/>
                </a:solidFill>
                <a:latin typeface="Calibri"/>
                <a:cs typeface="Calibri"/>
              </a:rPr>
              <a:t>	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conflito</a:t>
            </a:r>
            <a:r>
              <a:rPr dirty="0" sz="155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 spc="95">
                <a:solidFill>
                  <a:srgbClr val="FFFFFF"/>
                </a:solidFill>
                <a:latin typeface="Calibri"/>
                <a:cs typeface="Calibri"/>
              </a:rPr>
              <a:t>vem</a:t>
            </a:r>
            <a:r>
              <a:rPr dirty="0" sz="1550" spc="-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 spc="8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dirty="0" sz="1550" spc="-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 spc="75">
                <a:solidFill>
                  <a:srgbClr val="FFFFFF"/>
                </a:solidFill>
                <a:latin typeface="Calibri"/>
                <a:cs typeface="Calibri"/>
              </a:rPr>
              <a:t>onde</a:t>
            </a:r>
            <a:r>
              <a:rPr dirty="0" sz="1550" spc="-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 spc="80">
                <a:solidFill>
                  <a:srgbClr val="FFFFFF"/>
                </a:solidFill>
                <a:latin typeface="Calibri"/>
                <a:cs typeface="Calibri"/>
              </a:rPr>
              <a:t>menos</a:t>
            </a:r>
            <a:r>
              <a:rPr dirty="0" sz="1550" spc="-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 spc="80">
                <a:solidFill>
                  <a:srgbClr val="FFFFFF"/>
                </a:solidFill>
                <a:latin typeface="Calibri"/>
                <a:cs typeface="Calibri"/>
              </a:rPr>
              <a:t>se</a:t>
            </a:r>
            <a:r>
              <a:rPr dirty="0" sz="1550" spc="-1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 spc="-10">
                <a:solidFill>
                  <a:srgbClr val="FFFFFF"/>
                </a:solidFill>
                <a:latin typeface="Calibri"/>
                <a:cs typeface="Calibri"/>
              </a:rPr>
              <a:t>espera.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349133" y="3905779"/>
            <a:ext cx="64769" cy="26670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dirty="0" sz="1550" spc="-50">
                <a:solidFill>
                  <a:srgbClr val="FFB59A"/>
                </a:solidFill>
                <a:latin typeface="Calibri"/>
                <a:cs typeface="Calibri"/>
              </a:rPr>
              <a:t>.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2861019" y="3905779"/>
            <a:ext cx="102235" cy="26670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dirty="0" sz="1550" spc="-50">
                <a:solidFill>
                  <a:srgbClr val="FFFFFF"/>
                </a:solidFill>
                <a:latin typeface="Calibri"/>
                <a:cs typeface="Calibri"/>
              </a:rPr>
              <a:t>*</a:t>
            </a:r>
            <a:endParaRPr sz="1550">
              <a:latin typeface="Calibri"/>
              <a:cs typeface="Calibri"/>
            </a:endParaRPr>
          </a:p>
        </p:txBody>
      </p:sp>
      <p:grpSp>
        <p:nvGrpSpPr>
          <p:cNvPr id="30" name="object 30" descr=""/>
          <p:cNvGrpSpPr/>
          <p:nvPr/>
        </p:nvGrpSpPr>
        <p:grpSpPr>
          <a:xfrm>
            <a:off x="0" y="4191000"/>
            <a:ext cx="9144000" cy="47625"/>
            <a:chOff x="0" y="4191000"/>
            <a:chExt cx="9144000" cy="47625"/>
          </a:xfrm>
        </p:grpSpPr>
        <p:pic>
          <p:nvPicPr>
            <p:cNvPr id="31" name="object 31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4191000"/>
              <a:ext cx="9144000" cy="47625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4191000"/>
              <a:ext cx="9144000" cy="47625"/>
            </a:xfrm>
            <a:prstGeom prst="rect">
              <a:avLst/>
            </a:prstGeom>
          </p:spPr>
        </p:pic>
      </p:grpSp>
      <p:grpSp>
        <p:nvGrpSpPr>
          <p:cNvPr id="33" name="object 33" descr=""/>
          <p:cNvGrpSpPr/>
          <p:nvPr/>
        </p:nvGrpSpPr>
        <p:grpSpPr>
          <a:xfrm>
            <a:off x="0" y="4657725"/>
            <a:ext cx="9144000" cy="28575"/>
            <a:chOff x="0" y="4657725"/>
            <a:chExt cx="9144000" cy="28575"/>
          </a:xfrm>
        </p:grpSpPr>
        <p:pic>
          <p:nvPicPr>
            <p:cNvPr id="34" name="object 34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715250" y="4657725"/>
              <a:ext cx="1428750" cy="28575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409950" y="4657725"/>
              <a:ext cx="1619250" cy="28575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0" y="4657725"/>
              <a:ext cx="9144000" cy="28575"/>
            </a:xfrm>
            <a:prstGeom prst="rect">
              <a:avLst/>
            </a:prstGeom>
          </p:spPr>
        </p:pic>
      </p:grpSp>
      <p:grpSp>
        <p:nvGrpSpPr>
          <p:cNvPr id="37" name="object 37" descr=""/>
          <p:cNvGrpSpPr/>
          <p:nvPr/>
        </p:nvGrpSpPr>
        <p:grpSpPr>
          <a:xfrm>
            <a:off x="0" y="4819650"/>
            <a:ext cx="9144000" cy="200025"/>
            <a:chOff x="0" y="4819650"/>
            <a:chExt cx="9144000" cy="200025"/>
          </a:xfrm>
        </p:grpSpPr>
        <p:pic>
          <p:nvPicPr>
            <p:cNvPr id="38" name="object 38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991350" y="4819650"/>
              <a:ext cx="1619250" cy="76200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276600" y="4819650"/>
              <a:ext cx="1619250" cy="76200"/>
            </a:xfrm>
            <a:prstGeom prst="rect">
              <a:avLst/>
            </a:prstGeom>
          </p:spPr>
        </p:pic>
        <p:pic>
          <p:nvPicPr>
            <p:cNvPr id="40" name="object 40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0" y="4819650"/>
              <a:ext cx="9144000" cy="133350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0" y="4905375"/>
              <a:ext cx="9144000" cy="114300"/>
            </a:xfrm>
            <a:prstGeom prst="rect">
              <a:avLst/>
            </a:prstGeom>
          </p:spPr>
        </p:pic>
        <p:pic>
          <p:nvPicPr>
            <p:cNvPr id="42" name="object 42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0" y="4991100"/>
              <a:ext cx="9144000" cy="285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4" name="object 4" descr="">
              <a:hlinkClick r:id="rId3"/>
            </p:cNvPr>
            <p:cNvSpPr/>
            <p:nvPr/>
          </p:nvSpPr>
          <p:spPr>
            <a:xfrm>
              <a:off x="6384249" y="3682624"/>
              <a:ext cx="1450340" cy="293370"/>
            </a:xfrm>
            <a:custGeom>
              <a:avLst/>
              <a:gdLst/>
              <a:ahLst/>
              <a:cxnLst/>
              <a:rect l="l" t="t" r="r" b="b"/>
              <a:pathLst>
                <a:path w="1450340" h="293370">
                  <a:moveTo>
                    <a:pt x="0" y="293099"/>
                  </a:moveTo>
                  <a:lnTo>
                    <a:pt x="1450199" y="0"/>
                  </a:lnTo>
                </a:path>
              </a:pathLst>
            </a:custGeom>
            <a:ln w="9524">
              <a:solidFill>
                <a:srgbClr val="FF91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047875"/>
            <a:ext cx="9144000" cy="3095625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0" y="104775"/>
            <a:ext cx="9144000" cy="1685925"/>
            <a:chOff x="0" y="104775"/>
            <a:chExt cx="9144000" cy="1685925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4775"/>
              <a:ext cx="4876800" cy="144780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04775"/>
              <a:ext cx="9144000" cy="144780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38500" y="1562100"/>
              <a:ext cx="1733550" cy="22860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1000" y="1562100"/>
              <a:ext cx="2228850" cy="228600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1562100"/>
              <a:ext cx="9144000" cy="228600"/>
            </a:xfrm>
            <a:prstGeom prst="rect">
              <a:avLst/>
            </a:prstGeom>
          </p:spPr>
        </p:pic>
      </p:grpSp>
      <p:pic>
        <p:nvPicPr>
          <p:cNvPr id="9" name="object 9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257550" y="1971675"/>
            <a:ext cx="1619250" cy="66675"/>
          </a:xfrm>
          <a:prstGeom prst="rect">
            <a:avLst/>
          </a:prstGeom>
        </p:spPr>
      </p:pic>
      <p:grpSp>
        <p:nvGrpSpPr>
          <p:cNvPr id="10" name="object 10" descr=""/>
          <p:cNvGrpSpPr/>
          <p:nvPr/>
        </p:nvGrpSpPr>
        <p:grpSpPr>
          <a:xfrm>
            <a:off x="0" y="1971675"/>
            <a:ext cx="9144000" cy="66675"/>
            <a:chOff x="0" y="1971675"/>
            <a:chExt cx="9144000" cy="66675"/>
          </a:xfrm>
        </p:grpSpPr>
        <p:pic>
          <p:nvPicPr>
            <p:cNvPr id="11" name="object 11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1971675"/>
              <a:ext cx="1600200" cy="66675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1971675"/>
              <a:ext cx="9144000" cy="66675"/>
            </a:xfrm>
            <a:prstGeom prst="rect">
              <a:avLst/>
            </a:prstGeom>
          </p:spPr>
        </p:pic>
      </p:grpSp>
      <p:sp>
        <p:nvSpPr>
          <p:cNvPr id="13" name="object 13" descr=""/>
          <p:cNvSpPr/>
          <p:nvPr/>
        </p:nvSpPr>
        <p:spPr>
          <a:xfrm>
            <a:off x="5395912" y="3009900"/>
            <a:ext cx="2505075" cy="190500"/>
          </a:xfrm>
          <a:custGeom>
            <a:avLst/>
            <a:gdLst/>
            <a:ahLst/>
            <a:cxnLst/>
            <a:rect l="l" t="t" r="r" b="b"/>
            <a:pathLst>
              <a:path w="2505075" h="190500">
                <a:moveTo>
                  <a:pt x="2505073" y="190499"/>
                </a:moveTo>
                <a:lnTo>
                  <a:pt x="0" y="190499"/>
                </a:lnTo>
                <a:lnTo>
                  <a:pt x="0" y="0"/>
                </a:lnTo>
                <a:lnTo>
                  <a:pt x="2505073" y="0"/>
                </a:lnTo>
                <a:lnTo>
                  <a:pt x="2505073" y="190499"/>
                </a:lnTo>
                <a:close/>
              </a:path>
            </a:pathLst>
          </a:custGeom>
          <a:solidFill>
            <a:srgbClr val="4D34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 txBox="1"/>
          <p:nvPr/>
        </p:nvSpPr>
        <p:spPr>
          <a:xfrm>
            <a:off x="5346612" y="2931186"/>
            <a:ext cx="2557780" cy="2819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303530" algn="l"/>
              </a:tabLst>
            </a:pPr>
            <a:r>
              <a:rPr dirty="0" sz="1650" spc="-50">
                <a:solidFill>
                  <a:srgbClr val="FFFFFF"/>
                </a:solidFill>
                <a:latin typeface="Arial MT"/>
                <a:cs typeface="Arial MT"/>
              </a:rPr>
              <a:t>0</a:t>
            </a:r>
            <a:r>
              <a:rPr dirty="0" sz="1650">
                <a:solidFill>
                  <a:srgbClr val="FFFFFF"/>
                </a:solidFill>
                <a:latin typeface="Arial MT"/>
                <a:cs typeface="Arial MT"/>
              </a:rPr>
              <a:t>	que</a:t>
            </a:r>
            <a:r>
              <a:rPr dirty="0" sz="1650" spc="24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650" spc="-65">
                <a:solidFill>
                  <a:srgbClr val="FFFFFF"/>
                </a:solidFill>
                <a:latin typeface="Arial MT"/>
                <a:cs typeface="Arial MT"/>
              </a:rPr>
              <a:t>passa</a:t>
            </a:r>
            <a:r>
              <a:rPr dirty="0" sz="1650" spc="35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650">
                <a:solidFill>
                  <a:srgbClr val="FFFFFF"/>
                </a:solidFill>
                <a:latin typeface="Arial MT"/>
                <a:cs typeface="Arial MT"/>
              </a:rPr>
              <a:t>pelo</a:t>
            </a:r>
            <a:r>
              <a:rPr dirty="0" sz="1650" spc="229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650" spc="-150">
                <a:solidFill>
                  <a:srgbClr val="FFFFFF"/>
                </a:solidFill>
                <a:latin typeface="Arial MT"/>
                <a:cs typeface="Arial MT"/>
              </a:rPr>
              <a:t>coraçăo</a:t>
            </a:r>
            <a:endParaRPr sz="1650">
              <a:latin typeface="Arial MT"/>
              <a:cs typeface="Arial MT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5391150" y="3200399"/>
            <a:ext cx="2355850" cy="209550"/>
          </a:xfrm>
          <a:prstGeom prst="rect">
            <a:avLst/>
          </a:prstGeom>
          <a:solidFill>
            <a:srgbClr val="4D3424"/>
          </a:solidFill>
        </p:spPr>
        <p:txBody>
          <a:bodyPr wrap="square" lIns="0" tIns="0" rIns="0" bIns="0" rtlCol="0" vert="horz">
            <a:spAutoFit/>
          </a:bodyPr>
          <a:lstStyle/>
          <a:p>
            <a:pPr marL="2540">
              <a:lnSpc>
                <a:spcPts val="1650"/>
              </a:lnSpc>
            </a:pPr>
            <a:r>
              <a:rPr dirty="0" sz="1650" spc="-270">
                <a:solidFill>
                  <a:srgbClr val="FFFFFF"/>
                </a:solidFill>
                <a:latin typeface="Arial MT"/>
                <a:cs typeface="Arial MT"/>
              </a:rPr>
              <a:t>fîća</a:t>
            </a:r>
            <a:r>
              <a:rPr dirty="0" sz="1650" spc="-11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650" spc="-50">
                <a:solidFill>
                  <a:srgbClr val="FFFFFF"/>
                </a:solidFill>
                <a:latin typeface="Arial MT"/>
                <a:cs typeface="Arial MT"/>
              </a:rPr>
              <a:t>guardado</a:t>
            </a:r>
            <a:r>
              <a:rPr dirty="0" sz="1650" spc="-6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650" spc="-75">
                <a:solidFill>
                  <a:srgbClr val="FFFFFF"/>
                </a:solidFill>
                <a:latin typeface="Arial MT"/>
                <a:cs typeface="Arial MT"/>
              </a:rPr>
              <a:t>na</a:t>
            </a:r>
            <a:r>
              <a:rPr dirty="0" sz="1650" spc="-8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650" spc="-30">
                <a:solidFill>
                  <a:srgbClr val="FFFFFF"/>
                </a:solidFill>
                <a:latin typeface="Arial MT"/>
                <a:cs typeface="Arial MT"/>
              </a:rPr>
              <a:t>memoria.</a:t>
            </a:r>
            <a:endParaRPr sz="16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4" name="object 4" descr="">
              <a:hlinkClick r:id="rId3"/>
            </p:cNvPr>
            <p:cNvSpPr/>
            <p:nvPr/>
          </p:nvSpPr>
          <p:spPr>
            <a:xfrm>
              <a:off x="6736725" y="3900675"/>
              <a:ext cx="1413510" cy="270510"/>
            </a:xfrm>
            <a:custGeom>
              <a:avLst/>
              <a:gdLst/>
              <a:ahLst/>
              <a:cxnLst/>
              <a:rect l="l" t="t" r="r" b="b"/>
              <a:pathLst>
                <a:path w="1413509" h="270510">
                  <a:moveTo>
                    <a:pt x="0" y="269999"/>
                  </a:moveTo>
                  <a:lnTo>
                    <a:pt x="1412999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19400" y="4552950"/>
            <a:ext cx="257175" cy="476250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00400" y="4476750"/>
            <a:ext cx="1362075" cy="666749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09875" y="2514600"/>
            <a:ext cx="1819275" cy="1543050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09875" y="1095375"/>
            <a:ext cx="1819275" cy="1066800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943225" y="0"/>
            <a:ext cx="1143000" cy="676275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485775" y="3810000"/>
            <a:ext cx="2252980" cy="186055"/>
          </a:xfrm>
          <a:prstGeom prst="rect">
            <a:avLst/>
          </a:prstGeom>
          <a:solidFill>
            <a:srgbClr val="000000"/>
          </a:solidFill>
        </p:spPr>
        <p:txBody>
          <a:bodyPr wrap="square" lIns="0" tIns="0" rIns="0" bIns="0" rtlCol="0" vert="horz">
            <a:spAutoFit/>
          </a:bodyPr>
          <a:lstStyle/>
          <a:p>
            <a:pPr marL="635">
              <a:lnSpc>
                <a:spcPts val="1385"/>
              </a:lnSpc>
            </a:pPr>
            <a:r>
              <a:rPr dirty="0" sz="1300" spc="-10">
                <a:solidFill>
                  <a:srgbClr val="FFFFFF"/>
                </a:solidFill>
                <a:latin typeface="Arial MT"/>
                <a:cs typeface="Arial MT"/>
              </a:rPr>
              <a:t>Ear«cl</a:t>
            </a:r>
            <a:r>
              <a:rPr dirty="0" sz="1300" spc="27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300" spc="-7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dirty="0" sz="1300" spc="-10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300" spc="-55">
                <a:solidFill>
                  <a:srgbClr val="FFFFFF"/>
                </a:solidFill>
                <a:latin typeface="Arial MT"/>
                <a:cs typeface="Arial MT"/>
              </a:rPr>
              <a:t>Spinoza</a:t>
            </a:r>
            <a:r>
              <a:rPr dirty="0" sz="1300" spc="-3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300" spc="-80">
                <a:solidFill>
                  <a:srgbClr val="FFFFFF"/>
                </a:solidFill>
                <a:latin typeface="Arial MT"/>
                <a:cs typeface="Arial MT"/>
              </a:rPr>
              <a:t>(1C32-</a:t>
            </a:r>
            <a:r>
              <a:rPr dirty="0" sz="1300" spc="-35">
                <a:solidFill>
                  <a:srgbClr val="FFFFFF"/>
                </a:solidFill>
                <a:latin typeface="Arial MT"/>
                <a:cs typeface="Arial MT"/>
              </a:rPr>
              <a:t>1C77?</a:t>
            </a:r>
            <a:endParaRPr sz="1300">
              <a:latin typeface="Arial MT"/>
              <a:cs typeface="Arial MT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4438650" y="0"/>
            <a:ext cx="152400" cy="76200"/>
            <a:chOff x="4438650" y="0"/>
            <a:chExt cx="152400" cy="76200"/>
          </a:xfrm>
        </p:grpSpPr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38650" y="0"/>
              <a:ext cx="152400" cy="76200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38650" y="0"/>
              <a:ext cx="152400" cy="76200"/>
            </a:xfrm>
            <a:prstGeom prst="rect">
              <a:avLst/>
            </a:prstGeom>
          </p:spPr>
        </p:pic>
      </p:grpSp>
      <p:grpSp>
        <p:nvGrpSpPr>
          <p:cNvPr id="11" name="object 11" descr=""/>
          <p:cNvGrpSpPr/>
          <p:nvPr/>
        </p:nvGrpSpPr>
        <p:grpSpPr>
          <a:xfrm>
            <a:off x="2809875" y="2209800"/>
            <a:ext cx="1752600" cy="247650"/>
            <a:chOff x="2809875" y="2209800"/>
            <a:chExt cx="1752600" cy="247650"/>
          </a:xfrm>
        </p:grpSpPr>
        <p:pic>
          <p:nvPicPr>
            <p:cNvPr id="12" name="object 1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814637" y="2219325"/>
              <a:ext cx="1743075" cy="223837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809875" y="2209800"/>
              <a:ext cx="1752600" cy="247650"/>
            </a:xfrm>
            <a:prstGeom prst="rect">
              <a:avLst/>
            </a:prstGeom>
          </p:spPr>
        </p:pic>
      </p:grpSp>
      <p:grpSp>
        <p:nvGrpSpPr>
          <p:cNvPr id="14" name="object 14" descr=""/>
          <p:cNvGrpSpPr/>
          <p:nvPr/>
        </p:nvGrpSpPr>
        <p:grpSpPr>
          <a:xfrm>
            <a:off x="4619625" y="4486275"/>
            <a:ext cx="28575" cy="495300"/>
            <a:chOff x="4619625" y="4486275"/>
            <a:chExt cx="28575" cy="495300"/>
          </a:xfrm>
        </p:grpSpPr>
        <p:pic>
          <p:nvPicPr>
            <p:cNvPr id="15" name="object 15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619625" y="4486275"/>
              <a:ext cx="28575" cy="495300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619625" y="4486275"/>
              <a:ext cx="28575" cy="495300"/>
            </a:xfrm>
            <a:prstGeom prst="rect">
              <a:avLst/>
            </a:prstGeom>
          </p:spPr>
        </p:pic>
      </p:grpSp>
      <p:sp>
        <p:nvSpPr>
          <p:cNvPr id="17" name="object 17" descr=""/>
          <p:cNvSpPr txBox="1"/>
          <p:nvPr/>
        </p:nvSpPr>
        <p:spPr>
          <a:xfrm>
            <a:off x="5029200" y="1743075"/>
            <a:ext cx="3738879" cy="2338705"/>
          </a:xfrm>
          <a:prstGeom prst="rect">
            <a:avLst/>
          </a:prstGeom>
          <a:solidFill>
            <a:srgbClr val="000000"/>
          </a:solidFill>
        </p:spPr>
        <p:txBody>
          <a:bodyPr wrap="square" lIns="0" tIns="0" rIns="0" bIns="0" rtlCol="0" vert="horz">
            <a:spAutoFit/>
          </a:bodyPr>
          <a:lstStyle/>
          <a:p>
            <a:pPr algn="just" marL="10795">
              <a:lnSpc>
                <a:spcPts val="1150"/>
              </a:lnSpc>
            </a:pPr>
            <a:r>
              <a:rPr dirty="0" sz="1250" spc="-10">
                <a:solidFill>
                  <a:srgbClr val="FFFFFF"/>
                </a:solidFill>
                <a:latin typeface="Arial MT"/>
                <a:cs typeface="Arial MT"/>
              </a:rPr>
              <a:t>Desde</a:t>
            </a:r>
            <a:r>
              <a:rPr dirty="0" sz="1250" spc="19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dirty="0" sz="1250" spc="16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 spc="-60">
                <a:solidFill>
                  <a:srgbClr val="FFFFFF"/>
                </a:solidFill>
                <a:latin typeface="Arial MT"/>
                <a:cs typeface="Arial MT"/>
              </a:rPr>
              <a:t>GréÓa</a:t>
            </a:r>
            <a:r>
              <a:rPr dirty="0" sz="1250" spc="23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 spc="-60">
                <a:solidFill>
                  <a:srgbClr val="FFFFFF"/>
                </a:solidFill>
                <a:latin typeface="Arial MT"/>
                <a:cs typeface="Arial MT"/>
              </a:rPr>
              <a:t>Clássica,</a:t>
            </a:r>
            <a:r>
              <a:rPr dirty="0" sz="1250" spc="16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dirty="0" sz="1250" spc="18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 spc="-25">
                <a:solidFill>
                  <a:srgbClr val="FFFFFF"/>
                </a:solidFill>
                <a:latin typeface="Arial MT"/>
                <a:cs typeface="Arial MT"/>
              </a:rPr>
              <a:t>oposição</a:t>
            </a:r>
            <a:r>
              <a:rPr dirty="0" sz="1250" spc="21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>
                <a:solidFill>
                  <a:srgbClr val="FFFFFF"/>
                </a:solidFill>
                <a:latin typeface="Arial MT"/>
                <a:cs typeface="Arial MT"/>
              </a:rPr>
              <a:t>entre</a:t>
            </a:r>
            <a:r>
              <a:rPr dirty="0" sz="1250" spc="18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 spc="-45">
                <a:solidFill>
                  <a:srgbClr val="FFFFFF"/>
                </a:solidFill>
                <a:latin typeface="Arial MT"/>
                <a:cs typeface="Arial MT"/>
              </a:rPr>
              <a:t>Razão</a:t>
            </a:r>
            <a:r>
              <a:rPr dirty="0" sz="1250" spc="19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 spc="-5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endParaRPr sz="1250">
              <a:latin typeface="Arial MT"/>
              <a:cs typeface="Arial MT"/>
            </a:endParaRPr>
          </a:p>
          <a:p>
            <a:pPr algn="just" marL="10795">
              <a:lnSpc>
                <a:spcPts val="1425"/>
              </a:lnSpc>
            </a:pPr>
            <a:r>
              <a:rPr dirty="0" sz="1250" spc="-55">
                <a:solidFill>
                  <a:srgbClr val="FFFFFF"/>
                </a:solidFill>
                <a:latin typeface="Arial MT"/>
                <a:cs typeface="Arial MT"/>
              </a:rPr>
              <a:t>Emoção</a:t>
            </a:r>
            <a:r>
              <a:rPr dirty="0" sz="1250" spc="-3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>
                <a:solidFill>
                  <a:srgbClr val="FFFFFF"/>
                </a:solidFill>
                <a:latin typeface="Arial MT"/>
                <a:cs typeface="Arial MT"/>
              </a:rPr>
              <a:t>dominou</a:t>
            </a:r>
            <a:r>
              <a:rPr dirty="0" sz="1250" spc="-7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 spc="55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dirty="0" sz="1250" spc="-2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 spc="-30">
                <a:solidFill>
                  <a:srgbClr val="FFFFFF"/>
                </a:solidFill>
                <a:latin typeface="Arial MT"/>
                <a:cs typeface="Arial MT"/>
              </a:rPr>
              <a:t>pensamento</a:t>
            </a:r>
            <a:r>
              <a:rPr dirty="0" sz="1250" spc="-3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 spc="-10">
                <a:solidFill>
                  <a:srgbClr val="FFFFFF"/>
                </a:solidFill>
                <a:latin typeface="Arial MT"/>
                <a:cs typeface="Arial MT"/>
              </a:rPr>
              <a:t>filosófico.</a:t>
            </a:r>
            <a:endParaRPr sz="1250">
              <a:latin typeface="Arial MT"/>
              <a:cs typeface="Arial MT"/>
            </a:endParaRPr>
          </a:p>
          <a:p>
            <a:pPr algn="just" marL="8255" marR="5715" indent="1905">
              <a:lnSpc>
                <a:spcPts val="1430"/>
              </a:lnSpc>
              <a:spcBef>
                <a:spcPts val="65"/>
              </a:spcBef>
            </a:pPr>
            <a:r>
              <a:rPr dirty="0" sz="1250" spc="-40">
                <a:solidFill>
                  <a:srgbClr val="FFFFFF"/>
                </a:solidFill>
                <a:latin typeface="Arial MT"/>
                <a:cs typeface="Arial MT"/>
              </a:rPr>
              <a:t>Por</a:t>
            </a:r>
            <a:r>
              <a:rPr dirty="0" sz="1250" spc="-5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 spc="-65">
                <a:solidFill>
                  <a:srgbClr val="FFFFFF"/>
                </a:solidFill>
                <a:latin typeface="Arial MT"/>
                <a:cs typeface="Arial MT"/>
              </a:rPr>
              <a:t>esse</a:t>
            </a:r>
            <a:r>
              <a:rPr dirty="0" sz="1250" spc="-2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 spc="-25">
                <a:solidFill>
                  <a:srgbClr val="FFFFFF"/>
                </a:solidFill>
                <a:latin typeface="Arial MT"/>
                <a:cs typeface="Arial MT"/>
              </a:rPr>
              <a:t>paradigma,</a:t>
            </a:r>
            <a:r>
              <a:rPr dirty="0" sz="1250" spc="-6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dirty="0" sz="1250" spc="-85">
                <a:solidFill>
                  <a:srgbClr val="FFFFFF"/>
                </a:solidFill>
                <a:latin typeface="Arial MT"/>
                <a:cs typeface="Arial MT"/>
              </a:rPr>
              <a:t> Razão</a:t>
            </a:r>
            <a:r>
              <a:rPr dirty="0" sz="1250" spc="-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 spc="-20">
                <a:solidFill>
                  <a:srgbClr val="FFFFFF"/>
                </a:solidFill>
                <a:latin typeface="Arial MT"/>
                <a:cs typeface="Arial MT"/>
              </a:rPr>
              <a:t>deve</a:t>
            </a:r>
            <a:r>
              <a:rPr dirty="0" sz="1250" spc="-3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>
                <a:solidFill>
                  <a:srgbClr val="FFFFFF"/>
                </a:solidFill>
                <a:latin typeface="Arial MT"/>
                <a:cs typeface="Arial MT"/>
              </a:rPr>
              <a:t>dominar</a:t>
            </a:r>
            <a:r>
              <a:rPr dirty="0" sz="1250" spc="4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 spc="-55">
                <a:solidFill>
                  <a:srgbClr val="FFFFFF"/>
                </a:solidFill>
                <a:latin typeface="Arial MT"/>
                <a:cs typeface="Arial MT"/>
              </a:rPr>
              <a:t>as</a:t>
            </a:r>
            <a:r>
              <a:rPr dirty="0" sz="1250" spc="-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 spc="-35">
                <a:solidFill>
                  <a:srgbClr val="FFFFFF"/>
                </a:solidFill>
                <a:latin typeface="Arial MT"/>
                <a:cs typeface="Arial MT"/>
              </a:rPr>
              <a:t>paixões </a:t>
            </a:r>
            <a:r>
              <a:rPr dirty="0" sz="1250">
                <a:solidFill>
                  <a:srgbClr val="FFFFFF"/>
                </a:solidFill>
                <a:latin typeface="Arial MT"/>
                <a:cs typeface="Arial MT"/>
              </a:rPr>
              <a:t>ou</a:t>
            </a:r>
            <a:r>
              <a:rPr dirty="0" sz="1250" spc="-15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 spc="-10">
                <a:solidFill>
                  <a:srgbClr val="FFFFFF"/>
                </a:solidFill>
                <a:latin typeface="Arial MT"/>
                <a:cs typeface="Arial MT"/>
              </a:rPr>
              <a:t>emoções</a:t>
            </a:r>
            <a:endParaRPr sz="1250">
              <a:latin typeface="Arial MT"/>
              <a:cs typeface="Arial MT"/>
            </a:endParaRPr>
          </a:p>
          <a:p>
            <a:pPr algn="just" marL="11430">
              <a:lnSpc>
                <a:spcPts val="1345"/>
              </a:lnSpc>
            </a:pPr>
            <a:r>
              <a:rPr dirty="0" sz="1250" spc="-60">
                <a:solidFill>
                  <a:srgbClr val="FFFFFF"/>
                </a:solidFill>
                <a:latin typeface="Arial MT"/>
                <a:cs typeface="Arial MT"/>
              </a:rPr>
              <a:t>Mais</a:t>
            </a:r>
            <a:r>
              <a:rPr dirty="0" sz="1250" spc="-14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 spc="-35">
                <a:solidFill>
                  <a:srgbClr val="FFFFFF"/>
                </a:solidFill>
                <a:latin typeface="Arial MT"/>
                <a:cs typeface="Arial MT"/>
              </a:rPr>
              <a:t>tarde,</a:t>
            </a:r>
            <a:r>
              <a:rPr dirty="0" sz="1250" spc="-12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>
                <a:solidFill>
                  <a:srgbClr val="FFFFFF"/>
                </a:solidFill>
                <a:latin typeface="Arial MT"/>
                <a:cs typeface="Arial MT"/>
              </a:rPr>
              <a:t>no</a:t>
            </a:r>
            <a:r>
              <a:rPr dirty="0" sz="1250" spc="-1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 spc="-70">
                <a:solidFill>
                  <a:srgbClr val="FFFFFF"/>
                </a:solidFill>
                <a:latin typeface="Arial MT"/>
                <a:cs typeface="Arial MT"/>
              </a:rPr>
              <a:t>Século</a:t>
            </a:r>
            <a:r>
              <a:rPr dirty="0" sz="1250" spc="-3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 spc="-105">
                <a:solidFill>
                  <a:srgbClr val="FFFFFF"/>
                </a:solidFill>
                <a:latin typeface="Arial MT"/>
                <a:cs typeface="Arial MT"/>
              </a:rPr>
              <a:t>XVII,</a:t>
            </a:r>
            <a:r>
              <a:rPr dirty="0" sz="1250" spc="-12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dirty="0" sz="1250" spc="-18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 spc="-25">
                <a:solidFill>
                  <a:srgbClr val="FFFFFF"/>
                </a:solidFill>
                <a:latin typeface="Arial MT"/>
                <a:cs typeface="Arial MT"/>
              </a:rPr>
              <a:t>filósofó</a:t>
            </a:r>
            <a:r>
              <a:rPr dirty="0" sz="1250" spc="-8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 spc="-40">
                <a:solidFill>
                  <a:srgbClr val="FFFFFF"/>
                </a:solidFill>
                <a:latin typeface="Arial MT"/>
                <a:cs typeface="Arial MT"/>
              </a:rPr>
              <a:t>holandês</a:t>
            </a:r>
            <a:r>
              <a:rPr dirty="0" sz="1250" spc="-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 spc="-45">
                <a:solidFill>
                  <a:srgbClr val="FFFFFF"/>
                </a:solidFill>
                <a:latin typeface="Arial MT"/>
                <a:cs typeface="Arial MT"/>
              </a:rPr>
              <a:t>Baruch</a:t>
            </a:r>
            <a:r>
              <a:rPr dirty="0" sz="1250" spc="-25">
                <a:solidFill>
                  <a:srgbClr val="FFFFFF"/>
                </a:solidFill>
                <a:latin typeface="Arial MT"/>
                <a:cs typeface="Arial MT"/>
              </a:rPr>
              <a:t> de</a:t>
            </a:r>
            <a:endParaRPr sz="1250">
              <a:latin typeface="Arial MT"/>
              <a:cs typeface="Arial MT"/>
            </a:endParaRPr>
          </a:p>
          <a:p>
            <a:pPr algn="just" marL="10795">
              <a:lnSpc>
                <a:spcPts val="1425"/>
              </a:lnSpc>
            </a:pPr>
            <a:r>
              <a:rPr dirty="0" sz="1250" spc="-75">
                <a:solidFill>
                  <a:srgbClr val="FFFFFF"/>
                </a:solidFill>
                <a:latin typeface="Arial MT"/>
                <a:cs typeface="Arial MT"/>
              </a:rPr>
              <a:t>Espinosa</a:t>
            </a:r>
            <a:r>
              <a:rPr dirty="0" sz="1250" spc="-6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 spc="-25">
                <a:solidFill>
                  <a:srgbClr val="FFFFFF"/>
                </a:solidFill>
                <a:latin typeface="Arial MT"/>
                <a:cs typeface="Arial MT"/>
              </a:rPr>
              <a:t>traz</a:t>
            </a:r>
            <a:r>
              <a:rPr dirty="0" sz="1250" spc="-9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>
                <a:solidFill>
                  <a:srgbClr val="FFFFFF"/>
                </a:solidFill>
                <a:latin typeface="Arial MT"/>
                <a:cs typeface="Arial MT"/>
              </a:rPr>
              <a:t>uma</a:t>
            </a:r>
            <a:r>
              <a:rPr dirty="0" sz="1250" spc="-60">
                <a:solidFill>
                  <a:srgbClr val="FFFFFF"/>
                </a:solidFill>
                <a:latin typeface="Arial MT"/>
                <a:cs typeface="Arial MT"/>
              </a:rPr>
              <a:t> nova</a:t>
            </a:r>
            <a:r>
              <a:rPr dirty="0" sz="1250" spc="-9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 spc="-45">
                <a:solidFill>
                  <a:srgbClr val="FFFFFF"/>
                </a:solidFill>
                <a:latin typeface="Arial MT"/>
                <a:cs typeface="Arial MT"/>
              </a:rPr>
              <a:t>visão</a:t>
            </a:r>
            <a:r>
              <a:rPr dirty="0" sz="1250" spc="-12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 spc="-45">
                <a:solidFill>
                  <a:srgbClr val="FFFFFF"/>
                </a:solidFill>
                <a:latin typeface="Arial MT"/>
                <a:cs typeface="Arial MT"/>
              </a:rPr>
              <a:t>sobre</a:t>
            </a:r>
            <a:r>
              <a:rPr dirty="0" sz="1250" spc="-9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dirty="0" sz="1250" spc="-14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 spc="-10">
                <a:solidFill>
                  <a:srgbClr val="FFFFFF"/>
                </a:solidFill>
                <a:latin typeface="Arial MT"/>
                <a:cs typeface="Arial MT"/>
              </a:rPr>
              <a:t>problema.</a:t>
            </a:r>
            <a:endParaRPr sz="1250">
              <a:latin typeface="Arial MT"/>
              <a:cs typeface="Arial MT"/>
            </a:endParaRPr>
          </a:p>
          <a:p>
            <a:pPr algn="just" marL="10795">
              <a:lnSpc>
                <a:spcPts val="1450"/>
              </a:lnSpc>
            </a:pPr>
            <a:r>
              <a:rPr dirty="0" sz="1250" spc="-85">
                <a:solidFill>
                  <a:srgbClr val="FFFFFF"/>
                </a:solidFill>
                <a:latin typeface="Arial MT"/>
                <a:cs typeface="Arial MT"/>
              </a:rPr>
              <a:t>Para</a:t>
            </a:r>
            <a:r>
              <a:rPr dirty="0" sz="1250" spc="-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 spc="-75">
                <a:solidFill>
                  <a:srgbClr val="FFFFFF"/>
                </a:solidFill>
                <a:latin typeface="Arial MT"/>
                <a:cs typeface="Arial MT"/>
              </a:rPr>
              <a:t>Espinosa,</a:t>
            </a:r>
            <a:r>
              <a:rPr dirty="0" sz="1250" spc="-3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 spc="-7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dirty="0" sz="1250" spc="-8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 spc="-95">
                <a:solidFill>
                  <a:srgbClr val="FFFFFF"/>
                </a:solidFill>
                <a:latin typeface="Arial MT"/>
                <a:cs typeface="Arial MT"/>
              </a:rPr>
              <a:t>Razão</a:t>
            </a:r>
            <a:r>
              <a:rPr dirty="0" sz="1250" spc="-5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 spc="-30">
                <a:solidFill>
                  <a:srgbClr val="FFFFFF"/>
                </a:solidFill>
                <a:latin typeface="Arial MT"/>
                <a:cs typeface="Arial MT"/>
              </a:rPr>
              <a:t>não</a:t>
            </a:r>
            <a:r>
              <a:rPr dirty="0" sz="1250" spc="-12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 spc="-50">
                <a:solidFill>
                  <a:srgbClr val="FFFFFF"/>
                </a:solidFill>
                <a:latin typeface="Arial MT"/>
                <a:cs typeface="Arial MT"/>
              </a:rPr>
              <a:t>está</a:t>
            </a:r>
            <a:r>
              <a:rPr dirty="0" sz="1250" spc="-6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>
                <a:solidFill>
                  <a:srgbClr val="FFFFFF"/>
                </a:solidFill>
                <a:latin typeface="Arial MT"/>
                <a:cs typeface="Arial MT"/>
              </a:rPr>
              <a:t>em</a:t>
            </a:r>
            <a:r>
              <a:rPr dirty="0" sz="1250" spc="-8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 spc="-50">
                <a:solidFill>
                  <a:srgbClr val="FFFFFF"/>
                </a:solidFill>
                <a:latin typeface="Arial MT"/>
                <a:cs typeface="Arial MT"/>
              </a:rPr>
              <a:t>oposição</a:t>
            </a:r>
            <a:r>
              <a:rPr dirty="0" sz="1250" spc="-2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 spc="-70">
                <a:solidFill>
                  <a:srgbClr val="FFFFFF"/>
                </a:solidFill>
                <a:latin typeface="Arial MT"/>
                <a:cs typeface="Arial MT"/>
              </a:rPr>
              <a:t>aos</a:t>
            </a:r>
            <a:r>
              <a:rPr dirty="0" sz="1250" spc="-11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 spc="-10">
                <a:solidFill>
                  <a:srgbClr val="FFFFFF"/>
                </a:solidFill>
                <a:latin typeface="Arial MT"/>
                <a:cs typeface="Arial MT"/>
              </a:rPr>
              <a:t>afetos</a:t>
            </a:r>
            <a:endParaRPr sz="1250">
              <a:latin typeface="Arial MT"/>
              <a:cs typeface="Arial MT"/>
            </a:endParaRPr>
          </a:p>
          <a:p>
            <a:pPr algn="just" marL="8890">
              <a:lnSpc>
                <a:spcPts val="1430"/>
              </a:lnSpc>
            </a:pPr>
            <a:r>
              <a:rPr dirty="0" sz="1200">
                <a:solidFill>
                  <a:srgbClr val="FFFFFF"/>
                </a:solidFill>
                <a:latin typeface="Arial MT"/>
                <a:cs typeface="Arial MT"/>
              </a:rPr>
              <a:t>ou</a:t>
            </a:r>
            <a:r>
              <a:rPr dirty="0" sz="1200" spc="-6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Arial MT"/>
                <a:cs typeface="Arial MT"/>
              </a:rPr>
              <a:t>às</a:t>
            </a:r>
            <a:r>
              <a:rPr dirty="0" sz="1200" spc="-9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Arial MT"/>
                <a:cs typeface="Arial MT"/>
              </a:rPr>
              <a:t>paixões</a:t>
            </a:r>
            <a:endParaRPr sz="1200">
              <a:latin typeface="Arial MT"/>
              <a:cs typeface="Arial MT"/>
            </a:endParaRPr>
          </a:p>
          <a:p>
            <a:pPr algn="just" marL="7620" indent="1270">
              <a:lnSpc>
                <a:spcPts val="1430"/>
              </a:lnSpc>
              <a:spcBef>
                <a:spcPts val="80"/>
              </a:spcBef>
            </a:pPr>
            <a:r>
              <a:rPr dirty="0" sz="120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dirty="0" sz="1200" spc="2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Arial MT"/>
                <a:cs typeface="Arial MT"/>
              </a:rPr>
              <a:t>Razão,</a:t>
            </a:r>
            <a:r>
              <a:rPr dirty="0" sz="1200" spc="5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00">
                <a:solidFill>
                  <a:srgbClr val="FFFFFF"/>
                </a:solidFill>
                <a:latin typeface="Arial MT"/>
                <a:cs typeface="Arial MT"/>
              </a:rPr>
              <a:t>na</a:t>
            </a:r>
            <a:r>
              <a:rPr dirty="0" sz="1200" spc="1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00">
                <a:solidFill>
                  <a:srgbClr val="FFFFFF"/>
                </a:solidFill>
                <a:latin typeface="Arial MT"/>
                <a:cs typeface="Arial MT"/>
              </a:rPr>
              <a:t>verdade,</a:t>
            </a:r>
            <a:r>
              <a:rPr dirty="0" sz="1200" spc="4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00">
                <a:solidFill>
                  <a:srgbClr val="FFFFFF"/>
                </a:solidFill>
                <a:latin typeface="Arial MT"/>
                <a:cs typeface="Arial MT"/>
              </a:rPr>
              <a:t>pode</a:t>
            </a:r>
            <a:r>
              <a:rPr dirty="0" sz="1200" spc="1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00">
                <a:solidFill>
                  <a:srgbClr val="FFFFFF"/>
                </a:solidFill>
                <a:latin typeface="Arial MT"/>
                <a:cs typeface="Arial MT"/>
              </a:rPr>
              <a:t>transformar</a:t>
            </a:r>
            <a:r>
              <a:rPr dirty="0" sz="1200" spc="14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00">
                <a:solidFill>
                  <a:srgbClr val="FFFFFF"/>
                </a:solidFill>
                <a:latin typeface="Arial MT"/>
                <a:cs typeface="Arial MT"/>
              </a:rPr>
              <a:t>os</a:t>
            </a:r>
            <a:r>
              <a:rPr dirty="0" sz="1200" spc="-3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00" spc="-80">
                <a:solidFill>
                  <a:srgbClr val="FFFFFF"/>
                </a:solidFill>
                <a:latin typeface="Arial MT"/>
                <a:cs typeface="Arial MT"/>
              </a:rPr>
              <a:t>AFETOS</a:t>
            </a:r>
            <a:r>
              <a:rPr dirty="0" sz="1200" spc="7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00" spc="35">
                <a:solidFill>
                  <a:srgbClr val="FFFFFF"/>
                </a:solidFill>
                <a:latin typeface="Arial MT"/>
                <a:cs typeface="Arial MT"/>
              </a:rPr>
              <a:t>do </a:t>
            </a:r>
            <a:r>
              <a:rPr dirty="0" sz="1250" spc="-20">
                <a:solidFill>
                  <a:srgbClr val="FFFFFF"/>
                </a:solidFill>
                <a:latin typeface="Arial MT"/>
                <a:cs typeface="Arial MT"/>
              </a:rPr>
              <a:t>indivíduo</a:t>
            </a:r>
            <a:r>
              <a:rPr dirty="0" sz="1250" spc="-3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 spc="-50">
                <a:solidFill>
                  <a:srgbClr val="FFFFFF"/>
                </a:solidFill>
                <a:latin typeface="Arial MT"/>
                <a:cs typeface="Arial MT"/>
              </a:rPr>
              <a:t>para</a:t>
            </a:r>
            <a:r>
              <a:rPr dirty="0" sz="1250" spc="-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 spc="-10">
                <a:solidFill>
                  <a:srgbClr val="FFFFFF"/>
                </a:solidFill>
                <a:latin typeface="Arial MT"/>
                <a:cs typeface="Arial MT"/>
              </a:rPr>
              <a:t>que</a:t>
            </a:r>
            <a:r>
              <a:rPr dirty="0" sz="1250" spc="-8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 spc="-30">
                <a:solidFill>
                  <a:srgbClr val="FFFFFF"/>
                </a:solidFill>
                <a:latin typeface="Arial MT"/>
                <a:cs typeface="Arial MT"/>
              </a:rPr>
              <a:t>ele</a:t>
            </a:r>
            <a:r>
              <a:rPr dirty="0" sz="1250" spc="-3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 spc="-80">
                <a:solidFill>
                  <a:srgbClr val="FFFFFF"/>
                </a:solidFill>
                <a:latin typeface="Arial MT"/>
                <a:cs typeface="Arial MT"/>
              </a:rPr>
              <a:t>possa</a:t>
            </a:r>
            <a:r>
              <a:rPr dirty="0" sz="1250" spc="-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>
                <a:solidFill>
                  <a:srgbClr val="FFFFFF"/>
                </a:solidFill>
                <a:latin typeface="Arial MT"/>
                <a:cs typeface="Arial MT"/>
              </a:rPr>
              <a:t>manter</a:t>
            </a:r>
            <a:r>
              <a:rPr dirty="0" sz="1250" spc="4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>
                <a:solidFill>
                  <a:srgbClr val="FFFFFF"/>
                </a:solidFill>
                <a:latin typeface="Arial MT"/>
                <a:cs typeface="Arial MT"/>
              </a:rPr>
              <a:t>uma</a:t>
            </a:r>
            <a:r>
              <a:rPr dirty="0" sz="1250" spc="-3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 spc="-45">
                <a:solidFill>
                  <a:srgbClr val="FFFFFF"/>
                </a:solidFill>
                <a:latin typeface="Arial MT"/>
                <a:cs typeface="Arial MT"/>
              </a:rPr>
              <a:t>relação</a:t>
            </a:r>
            <a:r>
              <a:rPr dirty="0" sz="1250" spc="-2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 spc="-20">
                <a:solidFill>
                  <a:srgbClr val="FFFFFF"/>
                </a:solidFill>
                <a:latin typeface="Arial MT"/>
                <a:cs typeface="Arial MT"/>
              </a:rPr>
              <a:t>mais </a:t>
            </a:r>
            <a:r>
              <a:rPr dirty="0" sz="1250" spc="-40">
                <a:solidFill>
                  <a:srgbClr val="FFFFFF"/>
                </a:solidFill>
                <a:latin typeface="Arial MT"/>
                <a:cs typeface="Arial MT"/>
              </a:rPr>
              <a:t>prõpria,</a:t>
            </a:r>
            <a:r>
              <a:rPr dirty="0" sz="1250" spc="-7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 spc="-50">
                <a:solidFill>
                  <a:srgbClr val="FFFFFF"/>
                </a:solidFill>
                <a:latin typeface="Arial MT"/>
                <a:cs typeface="Arial MT"/>
              </a:rPr>
              <a:t>genuína,</a:t>
            </a:r>
            <a:r>
              <a:rPr dirty="0" sz="1250" spc="-7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>
                <a:solidFill>
                  <a:srgbClr val="FFFFFF"/>
                </a:solidFill>
                <a:latin typeface="Arial MT"/>
                <a:cs typeface="Arial MT"/>
              </a:rPr>
              <a:t>com</a:t>
            </a:r>
            <a:r>
              <a:rPr dirty="0" sz="1250" spc="-7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 spc="-65">
                <a:solidFill>
                  <a:srgbClr val="FFFFFF"/>
                </a:solidFill>
                <a:latin typeface="Arial MT"/>
                <a:cs typeface="Arial MT"/>
              </a:rPr>
              <a:t>suas</a:t>
            </a:r>
            <a:r>
              <a:rPr dirty="0" sz="1250" spc="-11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 spc="-10">
                <a:solidFill>
                  <a:srgbClr val="FFFFFF"/>
                </a:solidFill>
                <a:latin typeface="Arial MT"/>
                <a:cs typeface="Arial MT"/>
              </a:rPr>
              <a:t>emoções</a:t>
            </a:r>
            <a:endParaRPr sz="1250">
              <a:latin typeface="Arial MT"/>
              <a:cs typeface="Arial MT"/>
            </a:endParaRPr>
          </a:p>
          <a:p>
            <a:pPr algn="just" marL="11430">
              <a:lnSpc>
                <a:spcPts val="1340"/>
              </a:lnSpc>
            </a:pPr>
            <a:r>
              <a:rPr dirty="0" sz="1250" spc="-10">
                <a:solidFill>
                  <a:srgbClr val="FFFFFF"/>
                </a:solidFill>
                <a:latin typeface="Arial MT"/>
                <a:cs typeface="Arial MT"/>
              </a:rPr>
              <a:t>Mais</a:t>
            </a:r>
            <a:r>
              <a:rPr dirty="0" sz="1250" spc="9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>
                <a:solidFill>
                  <a:srgbClr val="FFFFFF"/>
                </a:solidFill>
                <a:latin typeface="Arial MT"/>
                <a:cs typeface="Arial MT"/>
              </a:rPr>
              <a:t>tarde,</a:t>
            </a:r>
            <a:r>
              <a:rPr dirty="0" sz="1250" spc="8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>
                <a:solidFill>
                  <a:srgbClr val="FFFFFF"/>
                </a:solidFill>
                <a:latin typeface="Arial MT"/>
                <a:cs typeface="Arial MT"/>
              </a:rPr>
              <a:t>Freud</a:t>
            </a:r>
            <a:r>
              <a:rPr dirty="0" sz="1250" spc="14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dirty="0" sz="1250" spc="6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>
                <a:solidFill>
                  <a:srgbClr val="FFFFFF"/>
                </a:solidFill>
                <a:latin typeface="Arial MT"/>
                <a:cs typeface="Arial MT"/>
              </a:rPr>
              <a:t>seus</a:t>
            </a:r>
            <a:r>
              <a:rPr dirty="0" sz="1250" spc="7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 spc="-60">
                <a:solidFill>
                  <a:srgbClr val="FFFFFF"/>
                </a:solidFill>
                <a:latin typeface="Arial MT"/>
                <a:cs typeface="Arial MT"/>
              </a:rPr>
              <a:t>sucessores,</a:t>
            </a:r>
            <a:r>
              <a:rPr dirty="0" sz="1250" spc="12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>
                <a:solidFill>
                  <a:srgbClr val="FFFFFF"/>
                </a:solidFill>
                <a:latin typeface="Arial MT"/>
                <a:cs typeface="Arial MT"/>
              </a:rPr>
              <a:t>entre</a:t>
            </a:r>
            <a:r>
              <a:rPr dirty="0" sz="1250" spc="14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>
                <a:solidFill>
                  <a:srgbClr val="FFFFFF"/>
                </a:solidFill>
                <a:latin typeface="Arial MT"/>
                <a:cs typeface="Arial MT"/>
              </a:rPr>
              <a:t>os</a:t>
            </a:r>
            <a:r>
              <a:rPr dirty="0" sz="1250" spc="7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 spc="-10">
                <a:solidFill>
                  <a:srgbClr val="FFFFFF"/>
                </a:solidFill>
                <a:latin typeface="Arial MT"/>
                <a:cs typeface="Arial MT"/>
              </a:rPr>
              <a:t>quais</a:t>
            </a:r>
            <a:endParaRPr sz="1250">
              <a:latin typeface="Arial MT"/>
              <a:cs typeface="Arial MT"/>
            </a:endParaRPr>
          </a:p>
          <a:p>
            <a:pPr algn="just" marL="12065">
              <a:lnSpc>
                <a:spcPts val="1465"/>
              </a:lnSpc>
            </a:pPr>
            <a:r>
              <a:rPr dirty="0" sz="1250">
                <a:solidFill>
                  <a:srgbClr val="FFFFFF"/>
                </a:solidFill>
                <a:latin typeface="Arial MT"/>
                <a:cs typeface="Arial MT"/>
              </a:rPr>
              <a:t>Winnicott,</a:t>
            </a:r>
            <a:r>
              <a:rPr dirty="0" sz="1250" spc="95">
                <a:solidFill>
                  <a:srgbClr val="FFFFFF"/>
                </a:solidFill>
                <a:latin typeface="Arial MT"/>
                <a:cs typeface="Arial MT"/>
              </a:rPr>
              <a:t>  </a:t>
            </a:r>
            <a:r>
              <a:rPr dirty="0" sz="1250">
                <a:solidFill>
                  <a:srgbClr val="FFFFFF"/>
                </a:solidFill>
                <a:latin typeface="Arial MT"/>
                <a:cs typeface="Arial MT"/>
              </a:rPr>
              <a:t>destacaram</a:t>
            </a:r>
            <a:r>
              <a:rPr dirty="0" sz="1250" spc="125">
                <a:solidFill>
                  <a:srgbClr val="FFFFFF"/>
                </a:solidFill>
                <a:latin typeface="Arial MT"/>
                <a:cs typeface="Arial MT"/>
              </a:rPr>
              <a:t>  </a:t>
            </a:r>
            <a:r>
              <a:rPr dirty="0" sz="125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dirty="0" sz="1250" spc="85">
                <a:solidFill>
                  <a:srgbClr val="FFFFFF"/>
                </a:solidFill>
                <a:latin typeface="Arial MT"/>
                <a:cs typeface="Arial MT"/>
              </a:rPr>
              <a:t>  </a:t>
            </a:r>
            <a:r>
              <a:rPr dirty="0" sz="1250">
                <a:solidFill>
                  <a:srgbClr val="FFFFFF"/>
                </a:solidFill>
                <a:latin typeface="Arial MT"/>
                <a:cs typeface="Arial MT"/>
              </a:rPr>
              <a:t>importância</a:t>
            </a:r>
            <a:r>
              <a:rPr dirty="0" sz="1250" spc="155">
                <a:solidFill>
                  <a:srgbClr val="FFFFFF"/>
                </a:solidFill>
                <a:latin typeface="Arial MT"/>
                <a:cs typeface="Arial MT"/>
              </a:rPr>
              <a:t>  </a:t>
            </a:r>
            <a:r>
              <a:rPr dirty="0" sz="1250">
                <a:solidFill>
                  <a:srgbClr val="FFFFFF"/>
                </a:solidFill>
                <a:latin typeface="Arial MT"/>
                <a:cs typeface="Arial MT"/>
              </a:rPr>
              <a:t>da</a:t>
            </a:r>
            <a:r>
              <a:rPr dirty="0" sz="1250" spc="90">
                <a:solidFill>
                  <a:srgbClr val="FFFFFF"/>
                </a:solidFill>
                <a:latin typeface="Arial MT"/>
                <a:cs typeface="Arial MT"/>
              </a:rPr>
              <a:t>  </a:t>
            </a:r>
            <a:r>
              <a:rPr dirty="0" sz="1250" spc="-10">
                <a:solidFill>
                  <a:srgbClr val="FFFFFF"/>
                </a:solidFill>
                <a:latin typeface="Arial MT"/>
                <a:cs typeface="Arial MT"/>
              </a:rPr>
              <a:t>relação</a:t>
            </a:r>
            <a:endParaRPr sz="1250">
              <a:latin typeface="Arial MT"/>
              <a:cs typeface="Arial MT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5038725" y="4105275"/>
            <a:ext cx="3719829" cy="157480"/>
          </a:xfrm>
          <a:prstGeom prst="rect">
            <a:avLst/>
          </a:prstGeom>
          <a:solidFill>
            <a:srgbClr val="00000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50"/>
              </a:lnSpc>
            </a:pPr>
            <a:r>
              <a:rPr dirty="0" sz="1250">
                <a:solidFill>
                  <a:srgbClr val="FFFFFF"/>
                </a:solidFill>
                <a:latin typeface="Calibri"/>
                <a:cs typeface="Calibri"/>
              </a:rPr>
              <a:t>harmônica</a:t>
            </a:r>
            <a:r>
              <a:rPr dirty="0" sz="1250" spc="1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50">
                <a:solidFill>
                  <a:srgbClr val="FFFFFF"/>
                </a:solidFill>
                <a:latin typeface="Calibri"/>
                <a:cs typeface="Calibri"/>
              </a:rPr>
              <a:t>entre</a:t>
            </a:r>
            <a:r>
              <a:rPr dirty="0" sz="1250" spc="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50">
                <a:solidFill>
                  <a:srgbClr val="FFFFFF"/>
                </a:solidFill>
                <a:latin typeface="Calibri"/>
                <a:cs typeface="Calibri"/>
              </a:rPr>
              <a:t>razão</a:t>
            </a:r>
            <a:r>
              <a:rPr dirty="0" sz="125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5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250" spc="1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50">
                <a:solidFill>
                  <a:srgbClr val="FFFFFF"/>
                </a:solidFill>
                <a:latin typeface="Calibri"/>
                <a:cs typeface="Calibri"/>
              </a:rPr>
              <a:t>emoção</a:t>
            </a:r>
            <a:r>
              <a:rPr dirty="0" sz="1250" spc="1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5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dirty="0" sz="1250" spc="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5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250" spc="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50">
                <a:solidFill>
                  <a:srgbClr val="FFFFFF"/>
                </a:solidFill>
                <a:latin typeface="Calibri"/>
                <a:cs typeface="Calibri"/>
              </a:rPr>
              <a:t>surgimento</a:t>
            </a:r>
            <a:r>
              <a:rPr dirty="0" sz="1250" spc="20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50" spc="-25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5038725" y="4286250"/>
            <a:ext cx="2653030" cy="157480"/>
          </a:xfrm>
          <a:prstGeom prst="rect">
            <a:avLst/>
          </a:prstGeom>
          <a:solidFill>
            <a:srgbClr val="00000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50"/>
              </a:lnSpc>
            </a:pPr>
            <a:r>
              <a:rPr dirty="0" sz="1250" spc="85">
                <a:solidFill>
                  <a:srgbClr val="FFFFFF"/>
                </a:solidFill>
                <a:latin typeface="Arial MT"/>
                <a:cs typeface="Arial MT"/>
              </a:rPr>
              <a:t>um</a:t>
            </a:r>
            <a:r>
              <a:rPr dirty="0" sz="1250" spc="-13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 spc="-65">
                <a:solidFill>
                  <a:srgbClr val="FFFFFF"/>
                </a:solidFill>
                <a:latin typeface="Arial MT"/>
                <a:cs typeface="Arial MT"/>
              </a:rPr>
              <a:t>ser</a:t>
            </a:r>
            <a:r>
              <a:rPr dirty="0" sz="1250" spc="-4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 spc="-10">
                <a:solidFill>
                  <a:srgbClr val="FFFFFF"/>
                </a:solidFill>
                <a:latin typeface="Arial MT"/>
                <a:cs typeface="Arial MT"/>
              </a:rPr>
              <a:t>humano</a:t>
            </a:r>
            <a:r>
              <a:rPr dirty="0" sz="1250" spc="-7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 spc="-25">
                <a:solidFill>
                  <a:srgbClr val="FFFFFF"/>
                </a:solidFill>
                <a:latin typeface="Arial MT"/>
                <a:cs typeface="Arial MT"/>
              </a:rPr>
              <a:t>plenamente</a:t>
            </a:r>
            <a:r>
              <a:rPr dirty="0" sz="1250" spc="-6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250" spc="-10">
                <a:solidFill>
                  <a:srgbClr val="FFFFFF"/>
                </a:solidFill>
                <a:latin typeface="Arial MT"/>
                <a:cs typeface="Arial MT"/>
              </a:rPr>
              <a:t>integrado.</a:t>
            </a:r>
            <a:endParaRPr sz="12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4" name="object 4" descr="">
              <a:hlinkClick r:id="rId3"/>
            </p:cNvPr>
            <p:cNvSpPr/>
            <p:nvPr/>
          </p:nvSpPr>
          <p:spPr>
            <a:xfrm>
              <a:off x="5665899" y="4230925"/>
              <a:ext cx="1393825" cy="320040"/>
            </a:xfrm>
            <a:custGeom>
              <a:avLst/>
              <a:gdLst/>
              <a:ahLst/>
              <a:cxnLst/>
              <a:rect l="l" t="t" r="r" b="b"/>
              <a:pathLst>
                <a:path w="1393825" h="320039">
                  <a:moveTo>
                    <a:pt x="0" y="319499"/>
                  </a:moveTo>
                  <a:lnTo>
                    <a:pt x="1393499" y="0"/>
                  </a:lnTo>
                </a:path>
              </a:pathLst>
            </a:custGeom>
            <a:ln w="9524">
              <a:solidFill>
                <a:srgbClr val="FF91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- Educar com Afeto</dc:title>
  <dcterms:created xsi:type="dcterms:W3CDTF">2025-03-28T12:05:07Z</dcterms:created>
  <dcterms:modified xsi:type="dcterms:W3CDTF">2025-03-28T12:05:07Z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2025-03-28T00:00:00Z</vt:filetime>
  </property>
  <property fmtid="{D5CDD505-2E9C-101B-9397-08002B2CF9AE}" pid="3" name="Creator">
    <vt:lpwstr>Google</vt:lpwstr>
  </property>
  <property fmtid="{D5CDD505-2E9C-101B-9397-08002B2CF9AE}" pid="4" name="LastSaved">
    <vt:filetime>2025-03-28T00:00:00Z</vt:filetime>
  </property>
</Properties>
</file>