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72" r:id="rId5"/>
    <p:sldId id="257" r:id="rId6"/>
    <p:sldId id="350" r:id="rId7"/>
    <p:sldId id="260" r:id="rId8"/>
    <p:sldId id="358" r:id="rId9"/>
    <p:sldId id="7723" r:id="rId10"/>
    <p:sldId id="259" r:id="rId11"/>
    <p:sldId id="267" r:id="rId12"/>
    <p:sldId id="351" r:id="rId13"/>
    <p:sldId id="353" r:id="rId14"/>
    <p:sldId id="369" r:id="rId15"/>
    <p:sldId id="377" r:id="rId16"/>
    <p:sldId id="378" r:id="rId17"/>
    <p:sldId id="379" r:id="rId18"/>
    <p:sldId id="381" r:id="rId19"/>
    <p:sldId id="368" r:id="rId20"/>
    <p:sldId id="370" r:id="rId21"/>
    <p:sldId id="371" r:id="rId22"/>
    <p:sldId id="372" r:id="rId23"/>
    <p:sldId id="376" r:id="rId24"/>
    <p:sldId id="356" r:id="rId25"/>
    <p:sldId id="382" r:id="rId26"/>
    <p:sldId id="7721" r:id="rId27"/>
    <p:sldId id="772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AFF"/>
    <a:srgbClr val="F9D923"/>
    <a:srgbClr val="FFA002"/>
    <a:srgbClr val="11B880"/>
    <a:srgbClr val="F8332A"/>
    <a:srgbClr val="1639E8"/>
    <a:srgbClr val="1331C7"/>
    <a:srgbClr val="EBE35C"/>
    <a:srgbClr val="FFC000"/>
    <a:srgbClr val="FDD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666E1-3D79-4436-A26E-5762ECAEB1EB}" v="2" dt="2025-03-25T11:57:46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lson de Souza (GAB/SEB/MEC)" userId="4c66241b-d80c-46cb-bac5-9ce54046a845" providerId="ADAL" clId="{534666E1-3D79-4436-A26E-5762ECAEB1EB}"/>
    <pc:docChg chg="undo custSel addSld delSld modSld">
      <pc:chgData name="Adilson de Souza (GAB/SEB/MEC)" userId="4c66241b-d80c-46cb-bac5-9ce54046a845" providerId="ADAL" clId="{534666E1-3D79-4436-A26E-5762ECAEB1EB}" dt="2025-03-25T12:02:07.420" v="73" actId="14100"/>
      <pc:docMkLst>
        <pc:docMk/>
      </pc:docMkLst>
      <pc:sldChg chg="addSp delSp modSp mod">
        <pc:chgData name="Adilson de Souza (GAB/SEB/MEC)" userId="4c66241b-d80c-46cb-bac5-9ce54046a845" providerId="ADAL" clId="{534666E1-3D79-4436-A26E-5762ECAEB1EB}" dt="2025-03-25T12:01:43.338" v="60" actId="14100"/>
        <pc:sldMkLst>
          <pc:docMk/>
          <pc:sldMk cId="202709998" sldId="358"/>
        </pc:sldMkLst>
        <pc:spChg chg="mod">
          <ac:chgData name="Adilson de Souza (GAB/SEB/MEC)" userId="4c66241b-d80c-46cb-bac5-9ce54046a845" providerId="ADAL" clId="{534666E1-3D79-4436-A26E-5762ECAEB1EB}" dt="2025-03-25T11:59:28.229" v="19" actId="14100"/>
          <ac:spMkLst>
            <pc:docMk/>
            <pc:sldMk cId="202709998" sldId="358"/>
            <ac:spMk id="5" creationId="{450A4495-D0C5-A96F-F01A-D641520138A7}"/>
          </ac:spMkLst>
        </pc:spChg>
        <pc:spChg chg="mod">
          <ac:chgData name="Adilson de Souza (GAB/SEB/MEC)" userId="4c66241b-d80c-46cb-bac5-9ce54046a845" providerId="ADAL" clId="{534666E1-3D79-4436-A26E-5762ECAEB1EB}" dt="2025-03-25T12:00:35.890" v="55" actId="20577"/>
          <ac:spMkLst>
            <pc:docMk/>
            <pc:sldMk cId="202709998" sldId="358"/>
            <ac:spMk id="8" creationId="{9EF5FDEA-EFDF-0E62-BCF3-B429D4371720}"/>
          </ac:spMkLst>
        </pc:spChg>
        <pc:picChg chg="add mod">
          <ac:chgData name="Adilson de Souza (GAB/SEB/MEC)" userId="4c66241b-d80c-46cb-bac5-9ce54046a845" providerId="ADAL" clId="{534666E1-3D79-4436-A26E-5762ECAEB1EB}" dt="2025-03-25T12:01:43.338" v="60" actId="14100"/>
          <ac:picMkLst>
            <pc:docMk/>
            <pc:sldMk cId="202709998" sldId="358"/>
            <ac:picMk id="3" creationId="{3F9689FF-176A-F57D-FF49-0EC6DB0C6D6F}"/>
          </ac:picMkLst>
        </pc:picChg>
        <pc:picChg chg="del">
          <ac:chgData name="Adilson de Souza (GAB/SEB/MEC)" userId="4c66241b-d80c-46cb-bac5-9ce54046a845" providerId="ADAL" clId="{534666E1-3D79-4436-A26E-5762ECAEB1EB}" dt="2025-03-25T12:01:29.389" v="57" actId="478"/>
          <ac:picMkLst>
            <pc:docMk/>
            <pc:sldMk cId="202709998" sldId="358"/>
            <ac:picMk id="7" creationId="{F5CD85B0-0247-CB85-6B7E-4E06F103EC4B}"/>
          </ac:picMkLst>
        </pc:picChg>
      </pc:sldChg>
      <pc:sldChg chg="modSp mod">
        <pc:chgData name="Adilson de Souza (GAB/SEB/MEC)" userId="4c66241b-d80c-46cb-bac5-9ce54046a845" providerId="ADAL" clId="{534666E1-3D79-4436-A26E-5762ECAEB1EB}" dt="2025-03-21T17:12:19.273" v="1" actId="20577"/>
        <pc:sldMkLst>
          <pc:docMk/>
          <pc:sldMk cId="3367061590" sldId="7721"/>
        </pc:sldMkLst>
        <pc:spChg chg="mod">
          <ac:chgData name="Adilson de Souza (GAB/SEB/MEC)" userId="4c66241b-d80c-46cb-bac5-9ce54046a845" providerId="ADAL" clId="{534666E1-3D79-4436-A26E-5762ECAEB1EB}" dt="2025-03-21T17:12:19.273" v="1" actId="20577"/>
          <ac:spMkLst>
            <pc:docMk/>
            <pc:sldMk cId="3367061590" sldId="7721"/>
            <ac:spMk id="3" creationId="{ED1DCCE8-1A88-1586-A9C8-BDD7A0EE4CAE}"/>
          </ac:spMkLst>
        </pc:spChg>
      </pc:sldChg>
      <pc:sldChg chg="modSp add mod">
        <pc:chgData name="Adilson de Souza (GAB/SEB/MEC)" userId="4c66241b-d80c-46cb-bac5-9ce54046a845" providerId="ADAL" clId="{534666E1-3D79-4436-A26E-5762ECAEB1EB}" dt="2025-03-25T12:02:07.420" v="73" actId="14100"/>
        <pc:sldMkLst>
          <pc:docMk/>
          <pc:sldMk cId="1575804072" sldId="7723"/>
        </pc:sldMkLst>
        <pc:spChg chg="mod">
          <ac:chgData name="Adilson de Souza (GAB/SEB/MEC)" userId="4c66241b-d80c-46cb-bac5-9ce54046a845" providerId="ADAL" clId="{534666E1-3D79-4436-A26E-5762ECAEB1EB}" dt="2025-03-25T12:02:07.420" v="73" actId="14100"/>
          <ac:spMkLst>
            <pc:docMk/>
            <pc:sldMk cId="1575804072" sldId="7723"/>
            <ac:spMk id="5" creationId="{24763332-2AB8-0795-FBF8-BBAC5F00C771}"/>
          </ac:spMkLst>
        </pc:spChg>
      </pc:sldChg>
      <pc:sldChg chg="addSp delSp modSp new del mod setBg">
        <pc:chgData name="Adilson de Souza (GAB/SEB/MEC)" userId="4c66241b-d80c-46cb-bac5-9ce54046a845" providerId="ADAL" clId="{534666E1-3D79-4436-A26E-5762ECAEB1EB}" dt="2025-03-25T11:57:47.295" v="8" actId="680"/>
        <pc:sldMkLst>
          <pc:docMk/>
          <pc:sldMk cId="3442292247" sldId="7723"/>
        </pc:sldMkLst>
        <pc:spChg chg="mod">
          <ac:chgData name="Adilson de Souza (GAB/SEB/MEC)" userId="4c66241b-d80c-46cb-bac5-9ce54046a845" providerId="ADAL" clId="{534666E1-3D79-4436-A26E-5762ECAEB1EB}" dt="2025-03-25T11:57:45.929" v="7" actId="26606"/>
          <ac:spMkLst>
            <pc:docMk/>
            <pc:sldMk cId="3442292247" sldId="7723"/>
            <ac:spMk id="2" creationId="{73C22438-0D42-8DE7-5528-365EA040E753}"/>
          </ac:spMkLst>
        </pc:spChg>
        <pc:spChg chg="mod">
          <ac:chgData name="Adilson de Souza (GAB/SEB/MEC)" userId="4c66241b-d80c-46cb-bac5-9ce54046a845" providerId="ADAL" clId="{534666E1-3D79-4436-A26E-5762ECAEB1EB}" dt="2025-03-25T11:57:45.929" v="7" actId="26606"/>
          <ac:spMkLst>
            <pc:docMk/>
            <pc:sldMk cId="3442292247" sldId="7723"/>
            <ac:spMk id="3" creationId="{888B12BF-D925-245A-1A78-813201B04E31}"/>
          </ac:spMkLst>
        </pc:spChg>
        <pc:spChg chg="add del">
          <ac:chgData name="Adilson de Souza (GAB/SEB/MEC)" userId="4c66241b-d80c-46cb-bac5-9ce54046a845" providerId="ADAL" clId="{534666E1-3D79-4436-A26E-5762ECAEB1EB}" dt="2025-03-25T11:57:45.929" v="7" actId="26606"/>
          <ac:spMkLst>
            <pc:docMk/>
            <pc:sldMk cId="3442292247" sldId="7723"/>
            <ac:spMk id="9" creationId="{C3896A03-3945-419A-B66B-4EE266EDD152}"/>
          </ac:spMkLst>
        </pc:spChg>
        <pc:spChg chg="add del">
          <ac:chgData name="Adilson de Souza (GAB/SEB/MEC)" userId="4c66241b-d80c-46cb-bac5-9ce54046a845" providerId="ADAL" clId="{534666E1-3D79-4436-A26E-5762ECAEB1EB}" dt="2025-03-25T11:57:45.929" v="7" actId="26606"/>
          <ac:spMkLst>
            <pc:docMk/>
            <pc:sldMk cId="3442292247" sldId="7723"/>
            <ac:spMk id="11" creationId="{B34F5AD2-EDBD-4BBD-A55C-EAFFD0C7097A}"/>
          </ac:spMkLst>
        </pc:spChg>
        <pc:picChg chg="add mod">
          <ac:chgData name="Adilson de Souza (GAB/SEB/MEC)" userId="4c66241b-d80c-46cb-bac5-9ce54046a845" providerId="ADAL" clId="{534666E1-3D79-4436-A26E-5762ECAEB1EB}" dt="2025-03-25T11:57:45.929" v="7" actId="26606"/>
          <ac:picMkLst>
            <pc:docMk/>
            <pc:sldMk cId="3442292247" sldId="7723"/>
            <ac:picMk id="4" creationId="{44B3426C-3564-A2A3-5B4F-53A2D25A604E}"/>
          </ac:picMkLst>
        </pc:picChg>
      </pc:sldChg>
    </pc:docChg>
  </pc:docChgLst>
  <pc:docChgLst>
    <pc:chgData name="Francisca Aline Santana (COGEITI/DPDI/SEB)" userId="ece0e978-372b-4914-be6c-143779e12741" providerId="ADAL" clId="{A457C26C-2D15-42E5-AB4B-31EDACF96C63}"/>
    <pc:docChg chg="undo custSel addSld delSld modSld sldOrd delMainMaster">
      <pc:chgData name="Francisca Aline Santana (COGEITI/DPDI/SEB)" userId="ece0e978-372b-4914-be6c-143779e12741" providerId="ADAL" clId="{A457C26C-2D15-42E5-AB4B-31EDACF96C63}" dt="2025-03-21T14:28:41.879" v="2987" actId="47"/>
      <pc:docMkLst>
        <pc:docMk/>
      </pc:docMkLst>
      <pc:sldChg chg="delSp del mod">
        <pc:chgData name="Francisca Aline Santana (COGEITI/DPDI/SEB)" userId="ece0e978-372b-4914-be6c-143779e12741" providerId="ADAL" clId="{A457C26C-2D15-42E5-AB4B-31EDACF96C63}" dt="2025-03-21T14:28:41.879" v="2987" actId="47"/>
        <pc:sldMkLst>
          <pc:docMk/>
          <pc:sldMk cId="1901468636" sldId="256"/>
        </pc:sldMkLst>
      </pc:sldChg>
      <pc:sldChg chg="del">
        <pc:chgData name="Francisca Aline Santana (COGEITI/DPDI/SEB)" userId="ece0e978-372b-4914-be6c-143779e12741" providerId="ADAL" clId="{A457C26C-2D15-42E5-AB4B-31EDACF96C63}" dt="2025-03-21T14:14:13.419" v="2800" actId="47"/>
        <pc:sldMkLst>
          <pc:docMk/>
          <pc:sldMk cId="1738826110" sldId="258"/>
        </pc:sldMkLst>
      </pc:sldChg>
      <pc:sldChg chg="modSp mod">
        <pc:chgData name="Francisca Aline Santana (COGEITI/DPDI/SEB)" userId="ece0e978-372b-4914-be6c-143779e12741" providerId="ADAL" clId="{A457C26C-2D15-42E5-AB4B-31EDACF96C63}" dt="2025-03-21T14:14:27.225" v="2806" actId="1076"/>
        <pc:sldMkLst>
          <pc:docMk/>
          <pc:sldMk cId="718294859" sldId="260"/>
        </pc:sldMkLst>
        <pc:spChg chg="mod">
          <ac:chgData name="Francisca Aline Santana (COGEITI/DPDI/SEB)" userId="ece0e978-372b-4914-be6c-143779e12741" providerId="ADAL" clId="{A457C26C-2D15-42E5-AB4B-31EDACF96C63}" dt="2025-03-21T14:14:27.225" v="2806" actId="1076"/>
          <ac:spMkLst>
            <pc:docMk/>
            <pc:sldMk cId="718294859" sldId="260"/>
            <ac:spMk id="2" creationId="{3CFE45DC-60AF-9ADC-3714-0C026AA39DDC}"/>
          </ac:spMkLst>
        </pc:spChg>
      </pc:sldChg>
      <pc:sldChg chg="del">
        <pc:chgData name="Francisca Aline Santana (COGEITI/DPDI/SEB)" userId="ece0e978-372b-4914-be6c-143779e12741" providerId="ADAL" clId="{A457C26C-2D15-42E5-AB4B-31EDACF96C63}" dt="2025-03-21T14:26:54.632" v="2975" actId="47"/>
        <pc:sldMkLst>
          <pc:docMk/>
          <pc:sldMk cId="1361468214" sldId="265"/>
        </pc:sldMkLst>
      </pc:sldChg>
      <pc:sldChg chg="del">
        <pc:chgData name="Francisca Aline Santana (COGEITI/DPDI/SEB)" userId="ece0e978-372b-4914-be6c-143779e12741" providerId="ADAL" clId="{A457C26C-2D15-42E5-AB4B-31EDACF96C63}" dt="2025-03-21T14:27:40.982" v="2978" actId="47"/>
        <pc:sldMkLst>
          <pc:docMk/>
          <pc:sldMk cId="3104257942" sldId="269"/>
        </pc:sldMkLst>
      </pc:sldChg>
      <pc:sldChg chg="addSp delSp modSp mod">
        <pc:chgData name="Francisca Aline Santana (COGEITI/DPDI/SEB)" userId="ece0e978-372b-4914-be6c-143779e12741" providerId="ADAL" clId="{A457C26C-2D15-42E5-AB4B-31EDACF96C63}" dt="2025-03-21T14:28:38.346" v="2986" actId="1076"/>
        <pc:sldMkLst>
          <pc:docMk/>
          <pc:sldMk cId="798403547" sldId="272"/>
        </pc:sldMkLst>
        <pc:picChg chg="add mod">
          <ac:chgData name="Francisca Aline Santana (COGEITI/DPDI/SEB)" userId="ece0e978-372b-4914-be6c-143779e12741" providerId="ADAL" clId="{A457C26C-2D15-42E5-AB4B-31EDACF96C63}" dt="2025-03-21T14:28:38.346" v="2986" actId="1076"/>
          <ac:picMkLst>
            <pc:docMk/>
            <pc:sldMk cId="798403547" sldId="272"/>
            <ac:picMk id="9" creationId="{585A9C81-9E6D-3B5A-07FD-C14C2739D98E}"/>
          </ac:picMkLst>
        </pc:picChg>
      </pc:sldChg>
      <pc:sldChg chg="del">
        <pc:chgData name="Francisca Aline Santana (COGEITI/DPDI/SEB)" userId="ece0e978-372b-4914-be6c-143779e12741" providerId="ADAL" clId="{A457C26C-2D15-42E5-AB4B-31EDACF96C63}" dt="2025-03-21T14:14:01.333" v="2797" actId="47"/>
        <pc:sldMkLst>
          <pc:docMk/>
          <pc:sldMk cId="1046817912" sldId="342"/>
        </pc:sldMkLst>
      </pc:sldChg>
      <pc:sldChg chg="del">
        <pc:chgData name="Francisca Aline Santana (COGEITI/DPDI/SEB)" userId="ece0e978-372b-4914-be6c-143779e12741" providerId="ADAL" clId="{A457C26C-2D15-42E5-AB4B-31EDACF96C63}" dt="2025-03-21T14:14:03.022" v="2798" actId="47"/>
        <pc:sldMkLst>
          <pc:docMk/>
          <pc:sldMk cId="918247961" sldId="349"/>
        </pc:sldMkLst>
      </pc:sldChg>
      <pc:sldChg chg="ord">
        <pc:chgData name="Francisca Aline Santana (COGEITI/DPDI/SEB)" userId="ece0e978-372b-4914-be6c-143779e12741" providerId="ADAL" clId="{A457C26C-2D15-42E5-AB4B-31EDACF96C63}" dt="2025-03-21T12:49:02.415" v="77"/>
        <pc:sldMkLst>
          <pc:docMk/>
          <pc:sldMk cId="1959520829" sldId="351"/>
        </pc:sldMkLst>
      </pc:sldChg>
      <pc:sldChg chg="del">
        <pc:chgData name="Francisca Aline Santana (COGEITI/DPDI/SEB)" userId="ece0e978-372b-4914-be6c-143779e12741" providerId="ADAL" clId="{A457C26C-2D15-42E5-AB4B-31EDACF96C63}" dt="2025-03-21T13:57:38.457" v="2182" actId="47"/>
        <pc:sldMkLst>
          <pc:docMk/>
          <pc:sldMk cId="2593983693" sldId="352"/>
        </pc:sldMkLst>
      </pc:sldChg>
      <pc:sldChg chg="ord">
        <pc:chgData name="Francisca Aline Santana (COGEITI/DPDI/SEB)" userId="ece0e978-372b-4914-be6c-143779e12741" providerId="ADAL" clId="{A457C26C-2D15-42E5-AB4B-31EDACF96C63}" dt="2025-03-21T12:52:39.749" v="85"/>
        <pc:sldMkLst>
          <pc:docMk/>
          <pc:sldMk cId="634611376" sldId="353"/>
        </pc:sldMkLst>
      </pc:sldChg>
      <pc:sldChg chg="del">
        <pc:chgData name="Francisca Aline Santana (COGEITI/DPDI/SEB)" userId="ece0e978-372b-4914-be6c-143779e12741" providerId="ADAL" clId="{A457C26C-2D15-42E5-AB4B-31EDACF96C63}" dt="2025-03-21T13:57:39.761" v="2183" actId="47"/>
        <pc:sldMkLst>
          <pc:docMk/>
          <pc:sldMk cId="842535968" sldId="354"/>
        </pc:sldMkLst>
      </pc:sldChg>
      <pc:sldChg chg="del">
        <pc:chgData name="Francisca Aline Santana (COGEITI/DPDI/SEB)" userId="ece0e978-372b-4914-be6c-143779e12741" providerId="ADAL" clId="{A457C26C-2D15-42E5-AB4B-31EDACF96C63}" dt="2025-03-21T13:57:41.269" v="2184" actId="47"/>
        <pc:sldMkLst>
          <pc:docMk/>
          <pc:sldMk cId="1399082148" sldId="355"/>
        </pc:sldMkLst>
      </pc:sldChg>
      <pc:sldChg chg="modSp mod">
        <pc:chgData name="Francisca Aline Santana (COGEITI/DPDI/SEB)" userId="ece0e978-372b-4914-be6c-143779e12741" providerId="ADAL" clId="{A457C26C-2D15-42E5-AB4B-31EDACF96C63}" dt="2025-03-21T14:13:49.042" v="2796" actId="1076"/>
        <pc:sldMkLst>
          <pc:docMk/>
          <pc:sldMk cId="2837380359" sldId="356"/>
        </pc:sldMkLst>
        <pc:spChg chg="mod">
          <ac:chgData name="Francisca Aline Santana (COGEITI/DPDI/SEB)" userId="ece0e978-372b-4914-be6c-143779e12741" providerId="ADAL" clId="{A457C26C-2D15-42E5-AB4B-31EDACF96C63}" dt="2025-03-21T14:13:46.297" v="2795" actId="1076"/>
          <ac:spMkLst>
            <pc:docMk/>
            <pc:sldMk cId="2837380359" sldId="356"/>
            <ac:spMk id="7" creationId="{65ED0756-721B-C57E-8BE2-E6FEFF802EE2}"/>
          </ac:spMkLst>
        </pc:spChg>
        <pc:spChg chg="mod">
          <ac:chgData name="Francisca Aline Santana (COGEITI/DPDI/SEB)" userId="ece0e978-372b-4914-be6c-143779e12741" providerId="ADAL" clId="{A457C26C-2D15-42E5-AB4B-31EDACF96C63}" dt="2025-03-21T14:13:49.042" v="2796" actId="1076"/>
          <ac:spMkLst>
            <pc:docMk/>
            <pc:sldMk cId="2837380359" sldId="356"/>
            <ac:spMk id="8" creationId="{7B9E5CE0-B310-7CD3-6AEC-53DAF472D8C5}"/>
          </ac:spMkLst>
        </pc:spChg>
      </pc:sldChg>
      <pc:sldChg chg="del">
        <pc:chgData name="Francisca Aline Santana (COGEITI/DPDI/SEB)" userId="ece0e978-372b-4914-be6c-143779e12741" providerId="ADAL" clId="{A457C26C-2D15-42E5-AB4B-31EDACF96C63}" dt="2025-03-21T14:14:12.225" v="2799" actId="47"/>
        <pc:sldMkLst>
          <pc:docMk/>
          <pc:sldMk cId="704251987" sldId="357"/>
        </pc:sldMkLst>
      </pc:sldChg>
      <pc:sldChg chg="del">
        <pc:chgData name="Francisca Aline Santana (COGEITI/DPDI/SEB)" userId="ece0e978-372b-4914-be6c-143779e12741" providerId="ADAL" clId="{A457C26C-2D15-42E5-AB4B-31EDACF96C63}" dt="2025-03-21T14:14:15.509" v="2803" actId="47"/>
        <pc:sldMkLst>
          <pc:docMk/>
          <pc:sldMk cId="1958443483" sldId="359"/>
        </pc:sldMkLst>
      </pc:sldChg>
      <pc:sldChg chg="del">
        <pc:chgData name="Francisca Aline Santana (COGEITI/DPDI/SEB)" userId="ece0e978-372b-4914-be6c-143779e12741" providerId="ADAL" clId="{A457C26C-2D15-42E5-AB4B-31EDACF96C63}" dt="2025-03-21T14:14:14.111" v="2801" actId="47"/>
        <pc:sldMkLst>
          <pc:docMk/>
          <pc:sldMk cId="66195435" sldId="360"/>
        </pc:sldMkLst>
      </pc:sldChg>
      <pc:sldChg chg="del">
        <pc:chgData name="Francisca Aline Santana (COGEITI/DPDI/SEB)" userId="ece0e978-372b-4914-be6c-143779e12741" providerId="ADAL" clId="{A457C26C-2D15-42E5-AB4B-31EDACF96C63}" dt="2025-03-21T14:14:14.886" v="2802" actId="47"/>
        <pc:sldMkLst>
          <pc:docMk/>
          <pc:sldMk cId="3728148912" sldId="361"/>
        </pc:sldMkLst>
      </pc:sldChg>
      <pc:sldChg chg="addSp delSp modSp mod ord">
        <pc:chgData name="Francisca Aline Santana (COGEITI/DPDI/SEB)" userId="ece0e978-372b-4914-be6c-143779e12741" providerId="ADAL" clId="{A457C26C-2D15-42E5-AB4B-31EDACF96C63}" dt="2025-03-21T13:56:32.682" v="2165"/>
        <pc:sldMkLst>
          <pc:docMk/>
          <pc:sldMk cId="1271035582" sldId="368"/>
        </pc:sldMkLst>
        <pc:spChg chg="add mod">
          <ac:chgData name="Francisca Aline Santana (COGEITI/DPDI/SEB)" userId="ece0e978-372b-4914-be6c-143779e12741" providerId="ADAL" clId="{A457C26C-2D15-42E5-AB4B-31EDACF96C63}" dt="2025-03-21T13:46:48.429" v="1688" actId="20577"/>
          <ac:spMkLst>
            <pc:docMk/>
            <pc:sldMk cId="1271035582" sldId="368"/>
            <ac:spMk id="6" creationId="{57923BDF-D068-5ECC-4838-ACB28A1D80BB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3:46:12.519" v="1680" actId="14100"/>
          <ac:spMkLst>
            <pc:docMk/>
            <pc:sldMk cId="1271035582" sldId="368"/>
            <ac:spMk id="7" creationId="{1218409D-F89D-8E20-D2B6-565F5A9C149D}"/>
          </ac:spMkLst>
        </pc:spChg>
        <pc:picChg chg="add mod">
          <ac:chgData name="Francisca Aline Santana (COGEITI/DPDI/SEB)" userId="ece0e978-372b-4914-be6c-143779e12741" providerId="ADAL" clId="{A457C26C-2D15-42E5-AB4B-31EDACF96C63}" dt="2025-03-21T13:44:38.635" v="1423" actId="1076"/>
          <ac:picMkLst>
            <pc:docMk/>
            <pc:sldMk cId="1271035582" sldId="368"/>
            <ac:picMk id="5" creationId="{D5F0597F-121E-DF8D-40EE-9CDC675895B6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3:46:38.972" v="1686" actId="1076"/>
          <ac:picMkLst>
            <pc:docMk/>
            <pc:sldMk cId="1271035582" sldId="368"/>
            <ac:picMk id="8" creationId="{208AD544-02BB-EA71-5D2F-6B3EDD2E8E76}"/>
          </ac:picMkLst>
        </pc:picChg>
      </pc:sldChg>
      <pc:sldChg chg="addSp delSp modSp mod">
        <pc:chgData name="Francisca Aline Santana (COGEITI/DPDI/SEB)" userId="ece0e978-372b-4914-be6c-143779e12741" providerId="ADAL" clId="{A457C26C-2D15-42E5-AB4B-31EDACF96C63}" dt="2025-03-21T13:36:22.684" v="1266" actId="207"/>
        <pc:sldMkLst>
          <pc:docMk/>
          <pc:sldMk cId="2394754620" sldId="369"/>
        </pc:sldMkLst>
        <pc:spChg chg="mod">
          <ac:chgData name="Francisca Aline Santana (COGEITI/DPDI/SEB)" userId="ece0e978-372b-4914-be6c-143779e12741" providerId="ADAL" clId="{A457C26C-2D15-42E5-AB4B-31EDACF96C63}" dt="2025-03-21T13:17:01.991" v="220" actId="1076"/>
          <ac:spMkLst>
            <pc:docMk/>
            <pc:sldMk cId="2394754620" sldId="369"/>
            <ac:spMk id="4" creationId="{50A7FCA7-48DE-1CEA-6095-12D7D99996DF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3:15:12.392" v="148" actId="1076"/>
          <ac:spMkLst>
            <pc:docMk/>
            <pc:sldMk cId="2394754620" sldId="369"/>
            <ac:spMk id="10" creationId="{8F5F5ADD-F5E2-5213-E7D9-E596BB3A3F5E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3:17:10.908" v="222" actId="1076"/>
          <ac:spMkLst>
            <pc:docMk/>
            <pc:sldMk cId="2394754620" sldId="369"/>
            <ac:spMk id="16" creationId="{1FBE4ACB-D149-79CE-CFD2-3990CEF7FF54}"/>
          </ac:spMkLst>
        </pc:spChg>
        <pc:picChg chg="add mod">
          <ac:chgData name="Francisca Aline Santana (COGEITI/DPDI/SEB)" userId="ece0e978-372b-4914-be6c-143779e12741" providerId="ADAL" clId="{A457C26C-2D15-42E5-AB4B-31EDACF96C63}" dt="2025-03-21T13:15:09.173" v="147" actId="1076"/>
          <ac:picMkLst>
            <pc:docMk/>
            <pc:sldMk cId="2394754620" sldId="369"/>
            <ac:picMk id="9" creationId="{7773554F-191A-1D33-769C-9B8340DEEBCB}"/>
          </ac:picMkLst>
        </pc:picChg>
        <pc:picChg chg="add mod modCrop">
          <ac:chgData name="Francisca Aline Santana (COGEITI/DPDI/SEB)" userId="ece0e978-372b-4914-be6c-143779e12741" providerId="ADAL" clId="{A457C26C-2D15-42E5-AB4B-31EDACF96C63}" dt="2025-03-21T13:15:25.084" v="151" actId="1076"/>
          <ac:picMkLst>
            <pc:docMk/>
            <pc:sldMk cId="2394754620" sldId="369"/>
            <ac:picMk id="12" creationId="{1F357A56-BCCF-DFC9-65FE-F1F8A4A7755C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3:36:22.684" v="1266" actId="207"/>
          <ac:picMkLst>
            <pc:docMk/>
            <pc:sldMk cId="2394754620" sldId="369"/>
            <ac:picMk id="17" creationId="{B8ED5D05-F533-3675-01EF-24E5916FEC64}"/>
          </ac:picMkLst>
        </pc:picChg>
      </pc:sldChg>
      <pc:sldChg chg="addSp delSp modSp mod ord">
        <pc:chgData name="Francisca Aline Santana (COGEITI/DPDI/SEB)" userId="ece0e978-372b-4914-be6c-143779e12741" providerId="ADAL" clId="{A457C26C-2D15-42E5-AB4B-31EDACF96C63}" dt="2025-03-21T14:25:33.291" v="2952" actId="1076"/>
        <pc:sldMkLst>
          <pc:docMk/>
          <pc:sldMk cId="1433716954" sldId="370"/>
        </pc:sldMkLst>
        <pc:spChg chg="add mod">
          <ac:chgData name="Francisca Aline Santana (COGEITI/DPDI/SEB)" userId="ece0e978-372b-4914-be6c-143779e12741" providerId="ADAL" clId="{A457C26C-2D15-42E5-AB4B-31EDACF96C63}" dt="2025-03-21T14:25:33.291" v="2952" actId="1076"/>
          <ac:spMkLst>
            <pc:docMk/>
            <pc:sldMk cId="1433716954" sldId="370"/>
            <ac:spMk id="8" creationId="{F45EC7F6-B7B8-DCA8-E0FA-7615F4212561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3:50:11.135" v="1949" actId="1035"/>
          <ac:spMkLst>
            <pc:docMk/>
            <pc:sldMk cId="1433716954" sldId="370"/>
            <ac:spMk id="10" creationId="{7386E7CA-10D5-6303-BEEE-A224726EC3BF}"/>
          </ac:spMkLst>
        </pc:spChg>
        <pc:picChg chg="add mod modCrop">
          <ac:chgData name="Francisca Aline Santana (COGEITI/DPDI/SEB)" userId="ece0e978-372b-4914-be6c-143779e12741" providerId="ADAL" clId="{A457C26C-2D15-42E5-AB4B-31EDACF96C63}" dt="2025-03-21T13:51:46.813" v="1965" actId="1076"/>
          <ac:picMkLst>
            <pc:docMk/>
            <pc:sldMk cId="1433716954" sldId="370"/>
            <ac:picMk id="7" creationId="{0185F7EF-5749-9F95-2CBD-B489E8EDF8DC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3:51:51.134" v="1966" actId="1076"/>
          <ac:picMkLst>
            <pc:docMk/>
            <pc:sldMk cId="1433716954" sldId="370"/>
            <ac:picMk id="11" creationId="{C9140A3C-9E64-9F5C-7B6B-5E5C3D7E1F76}"/>
          </ac:picMkLst>
        </pc:picChg>
        <pc:picChg chg="add mod modCrop">
          <ac:chgData name="Francisca Aline Santana (COGEITI/DPDI/SEB)" userId="ece0e978-372b-4914-be6c-143779e12741" providerId="ADAL" clId="{A457C26C-2D15-42E5-AB4B-31EDACF96C63}" dt="2025-03-21T13:51:38.835" v="1962" actId="1076"/>
          <ac:picMkLst>
            <pc:docMk/>
            <pc:sldMk cId="1433716954" sldId="370"/>
            <ac:picMk id="13" creationId="{36644403-225B-B949-8AB2-DAB3D814C6BC}"/>
          </ac:picMkLst>
        </pc:picChg>
      </pc:sldChg>
      <pc:sldChg chg="addSp delSp modSp mod ord">
        <pc:chgData name="Francisca Aline Santana (COGEITI/DPDI/SEB)" userId="ece0e978-372b-4914-be6c-143779e12741" providerId="ADAL" clId="{A457C26C-2D15-42E5-AB4B-31EDACF96C63}" dt="2025-03-21T14:25:50.489" v="2956" actId="1076"/>
        <pc:sldMkLst>
          <pc:docMk/>
          <pc:sldMk cId="4077016787" sldId="371"/>
        </pc:sldMkLst>
        <pc:spChg chg="add mod">
          <ac:chgData name="Francisca Aline Santana (COGEITI/DPDI/SEB)" userId="ece0e978-372b-4914-be6c-143779e12741" providerId="ADAL" clId="{A457C26C-2D15-42E5-AB4B-31EDACF96C63}" dt="2025-03-21T14:25:50.489" v="2956" actId="1076"/>
          <ac:spMkLst>
            <pc:docMk/>
            <pc:sldMk cId="4077016787" sldId="371"/>
            <ac:spMk id="10" creationId="{7DF0D321-31BF-0398-0BA0-0410B4853E78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3:54:34.727" v="2139" actId="14100"/>
          <ac:spMkLst>
            <pc:docMk/>
            <pc:sldMk cId="4077016787" sldId="371"/>
            <ac:spMk id="11" creationId="{5FA4AE7F-1F2F-3391-915A-148E84117204}"/>
          </ac:spMkLst>
        </pc:spChg>
        <pc:picChg chg="add mod">
          <ac:chgData name="Francisca Aline Santana (COGEITI/DPDI/SEB)" userId="ece0e978-372b-4914-be6c-143779e12741" providerId="ADAL" clId="{A457C26C-2D15-42E5-AB4B-31EDACF96C63}" dt="2025-03-21T13:53:14.130" v="1985" actId="1076"/>
          <ac:picMkLst>
            <pc:docMk/>
            <pc:sldMk cId="4077016787" sldId="371"/>
            <ac:picMk id="8" creationId="{CFD02BE1-65FA-388B-6952-7A8ADA3DB98A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3:55:06.239" v="2147" actId="14100"/>
          <ac:picMkLst>
            <pc:docMk/>
            <pc:sldMk cId="4077016787" sldId="371"/>
            <ac:picMk id="12" creationId="{52ED2A10-B001-1393-64B3-805CC9F9E001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3:55:29.743" v="2150" actId="1076"/>
          <ac:picMkLst>
            <pc:docMk/>
            <pc:sldMk cId="4077016787" sldId="371"/>
            <ac:picMk id="14" creationId="{13F7F3D7-1129-91FB-3F7D-192B84F5C9AB}"/>
          </ac:picMkLst>
        </pc:picChg>
      </pc:sldChg>
      <pc:sldChg chg="addSp delSp modSp mod">
        <pc:chgData name="Francisca Aline Santana (COGEITI/DPDI/SEB)" userId="ece0e978-372b-4914-be6c-143779e12741" providerId="ADAL" clId="{A457C26C-2D15-42E5-AB4B-31EDACF96C63}" dt="2025-03-21T14:26:10.611" v="2971" actId="20577"/>
        <pc:sldMkLst>
          <pc:docMk/>
          <pc:sldMk cId="1492278020" sldId="372"/>
        </pc:sldMkLst>
        <pc:spChg chg="add mod">
          <ac:chgData name="Francisca Aline Santana (COGEITI/DPDI/SEB)" userId="ece0e978-372b-4914-be6c-143779e12741" providerId="ADAL" clId="{A457C26C-2D15-42E5-AB4B-31EDACF96C63}" dt="2025-03-21T14:26:10.611" v="2971" actId="20577"/>
          <ac:spMkLst>
            <pc:docMk/>
            <pc:sldMk cId="1492278020" sldId="372"/>
            <ac:spMk id="8" creationId="{647A062A-8551-8DA0-E694-9A90755B6E2C}"/>
          </ac:spMkLst>
        </pc:spChg>
        <pc:picChg chg="add mod">
          <ac:chgData name="Francisca Aline Santana (COGEITI/DPDI/SEB)" userId="ece0e978-372b-4914-be6c-143779e12741" providerId="ADAL" clId="{A457C26C-2D15-42E5-AB4B-31EDACF96C63}" dt="2025-03-21T14:25:57.680" v="2958" actId="1076"/>
          <ac:picMkLst>
            <pc:docMk/>
            <pc:sldMk cId="1492278020" sldId="372"/>
            <ac:picMk id="11" creationId="{7E0049E1-DE37-CD12-8242-6E66D492AE9F}"/>
          </ac:picMkLst>
        </pc:picChg>
      </pc:sldChg>
      <pc:sldChg chg="addSp delSp modSp mod">
        <pc:chgData name="Francisca Aline Santana (COGEITI/DPDI/SEB)" userId="ece0e978-372b-4914-be6c-143779e12741" providerId="ADAL" clId="{A457C26C-2D15-42E5-AB4B-31EDACF96C63}" dt="2025-03-21T14:26:44.866" v="2974" actId="20577"/>
        <pc:sldMkLst>
          <pc:docMk/>
          <pc:sldMk cId="3720704137" sldId="376"/>
        </pc:sldMkLst>
        <pc:spChg chg="add mod">
          <ac:chgData name="Francisca Aline Santana (COGEITI/DPDI/SEB)" userId="ece0e978-372b-4914-be6c-143779e12741" providerId="ADAL" clId="{A457C26C-2D15-42E5-AB4B-31EDACF96C63}" dt="2025-03-21T14:06:39.428" v="2541" actId="1076"/>
          <ac:spMkLst>
            <pc:docMk/>
            <pc:sldMk cId="3720704137" sldId="376"/>
            <ac:spMk id="8" creationId="{31427BD6-DECD-0505-D416-D10EE2E0D072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26:44.866" v="2974" actId="20577"/>
          <ac:spMkLst>
            <pc:docMk/>
            <pc:sldMk cId="3720704137" sldId="376"/>
            <ac:spMk id="11" creationId="{77F27832-EC42-4848-682C-36A943BFFA00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12:44.905" v="2615" actId="1036"/>
          <ac:spMkLst>
            <pc:docMk/>
            <pc:sldMk cId="3720704137" sldId="376"/>
            <ac:spMk id="12" creationId="{A740C996-2F37-9237-8F9E-B4ED16A5FAC5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12:42.033" v="2614" actId="1036"/>
          <ac:spMkLst>
            <pc:docMk/>
            <pc:sldMk cId="3720704137" sldId="376"/>
            <ac:spMk id="13" creationId="{912F28E3-BEF5-6289-F9CC-8F09201BE650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12:30.866" v="2612" actId="1036"/>
          <ac:spMkLst>
            <pc:docMk/>
            <pc:sldMk cId="3720704137" sldId="376"/>
            <ac:spMk id="14" creationId="{98824AFF-E124-0D61-B31D-2F019086A748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12:26.688" v="2611" actId="1036"/>
          <ac:spMkLst>
            <pc:docMk/>
            <pc:sldMk cId="3720704137" sldId="376"/>
            <ac:spMk id="15" creationId="{4874F854-7173-951C-892A-41FF482447B9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12:34.539" v="2613" actId="1036"/>
          <ac:spMkLst>
            <pc:docMk/>
            <pc:sldMk cId="3720704137" sldId="376"/>
            <ac:spMk id="16" creationId="{DC215F5E-931B-D767-9630-6A6141347F84}"/>
          </ac:spMkLst>
        </pc:spChg>
        <pc:picChg chg="add mod">
          <ac:chgData name="Francisca Aline Santana (COGEITI/DPDI/SEB)" userId="ece0e978-372b-4914-be6c-143779e12741" providerId="ADAL" clId="{A457C26C-2D15-42E5-AB4B-31EDACF96C63}" dt="2025-03-21T14:06:35.911" v="2540" actId="1076"/>
          <ac:picMkLst>
            <pc:docMk/>
            <pc:sldMk cId="3720704137" sldId="376"/>
            <ac:picMk id="7" creationId="{E181A9CE-2F3E-3C88-2809-E969CF2850F8}"/>
          </ac:picMkLst>
        </pc:picChg>
      </pc:sldChg>
      <pc:sldChg chg="addSp delSp modSp mod">
        <pc:chgData name="Francisca Aline Santana (COGEITI/DPDI/SEB)" userId="ece0e978-372b-4914-be6c-143779e12741" providerId="ADAL" clId="{A457C26C-2D15-42E5-AB4B-31EDACF96C63}" dt="2025-03-21T14:21:47.693" v="2877" actId="1076"/>
        <pc:sldMkLst>
          <pc:docMk/>
          <pc:sldMk cId="254585191" sldId="377"/>
        </pc:sldMkLst>
        <pc:spChg chg="add mod">
          <ac:chgData name="Francisca Aline Santana (COGEITI/DPDI/SEB)" userId="ece0e978-372b-4914-be6c-143779e12741" providerId="ADAL" clId="{A457C26C-2D15-42E5-AB4B-31EDACF96C63}" dt="2025-03-21T13:21:20.689" v="511" actId="14100"/>
          <ac:spMkLst>
            <pc:docMk/>
            <pc:sldMk cId="254585191" sldId="377"/>
            <ac:spMk id="4" creationId="{DEE95536-AB66-C336-9610-4E979CE3CFE5}"/>
          </ac:spMkLst>
        </pc:spChg>
        <pc:spChg chg="mod">
          <ac:chgData name="Francisca Aline Santana (COGEITI/DPDI/SEB)" userId="ece0e978-372b-4914-be6c-143779e12741" providerId="ADAL" clId="{A457C26C-2D15-42E5-AB4B-31EDACF96C63}" dt="2025-03-21T14:21:47.693" v="2877" actId="1076"/>
          <ac:spMkLst>
            <pc:docMk/>
            <pc:sldMk cId="254585191" sldId="377"/>
            <ac:spMk id="6" creationId="{E2545EC5-6CBD-572F-1FBF-51B192236C23}"/>
          </ac:spMkLst>
        </pc:spChg>
        <pc:picChg chg="add mod">
          <ac:chgData name="Francisca Aline Santana (COGEITI/DPDI/SEB)" userId="ece0e978-372b-4914-be6c-143779e12741" providerId="ADAL" clId="{A457C26C-2D15-42E5-AB4B-31EDACF96C63}" dt="2025-03-21T13:19:25.687" v="368" actId="1076"/>
          <ac:picMkLst>
            <pc:docMk/>
            <pc:sldMk cId="254585191" sldId="377"/>
            <ac:picMk id="3" creationId="{D4A1E9DF-4AA9-2D9F-E1F4-7F83904AFBDE}"/>
          </ac:picMkLst>
        </pc:picChg>
      </pc:sldChg>
      <pc:sldChg chg="addSp delSp modSp mod">
        <pc:chgData name="Francisca Aline Santana (COGEITI/DPDI/SEB)" userId="ece0e978-372b-4914-be6c-143779e12741" providerId="ADAL" clId="{A457C26C-2D15-42E5-AB4B-31EDACF96C63}" dt="2025-03-21T14:22:44.682" v="2896" actId="1036"/>
        <pc:sldMkLst>
          <pc:docMk/>
          <pc:sldMk cId="3342660866" sldId="378"/>
        </pc:sldMkLst>
        <pc:spChg chg="add mod">
          <ac:chgData name="Francisca Aline Santana (COGEITI/DPDI/SEB)" userId="ece0e978-372b-4914-be6c-143779e12741" providerId="ADAL" clId="{A457C26C-2D15-42E5-AB4B-31EDACF96C63}" dt="2025-03-21T14:22:44.682" v="2896" actId="1036"/>
          <ac:spMkLst>
            <pc:docMk/>
            <pc:sldMk cId="3342660866" sldId="378"/>
            <ac:spMk id="4" creationId="{60B2B8A8-D7B2-48EA-D2D2-A9302F7F181B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22:23.972" v="2892" actId="14100"/>
          <ac:spMkLst>
            <pc:docMk/>
            <pc:sldMk cId="3342660866" sldId="378"/>
            <ac:spMk id="7" creationId="{486EB10D-B83E-6A63-7B56-97B87E8B7801}"/>
          </ac:spMkLst>
        </pc:spChg>
        <pc:picChg chg="add mod modCrop">
          <ac:chgData name="Francisca Aline Santana (COGEITI/DPDI/SEB)" userId="ece0e978-372b-4914-be6c-143779e12741" providerId="ADAL" clId="{A457C26C-2D15-42E5-AB4B-31EDACF96C63}" dt="2025-03-21T14:19:22.181" v="2833" actId="1076"/>
          <ac:picMkLst>
            <pc:docMk/>
            <pc:sldMk cId="3342660866" sldId="378"/>
            <ac:picMk id="3" creationId="{2946C5C6-ABA2-3E86-6794-3AD128E493A6}"/>
          </ac:picMkLst>
        </pc:picChg>
        <pc:picChg chg="add mod modCrop">
          <ac:chgData name="Francisca Aline Santana (COGEITI/DPDI/SEB)" userId="ece0e978-372b-4914-be6c-143779e12741" providerId="ADAL" clId="{A457C26C-2D15-42E5-AB4B-31EDACF96C63}" dt="2025-03-21T14:19:31.282" v="2837" actId="1076"/>
          <ac:picMkLst>
            <pc:docMk/>
            <pc:sldMk cId="3342660866" sldId="378"/>
            <ac:picMk id="9" creationId="{93E4817C-28C1-CA82-DCEE-6B6D6C140886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4:19:29.696" v="2836" actId="14100"/>
          <ac:picMkLst>
            <pc:docMk/>
            <pc:sldMk cId="3342660866" sldId="378"/>
            <ac:picMk id="10" creationId="{3C0B62BD-A831-D933-BE89-24E31986F258}"/>
          </ac:picMkLst>
        </pc:picChg>
      </pc:sldChg>
      <pc:sldChg chg="addSp delSp modSp mod delAnim modAnim">
        <pc:chgData name="Francisca Aline Santana (COGEITI/DPDI/SEB)" userId="ece0e978-372b-4914-be6c-143779e12741" providerId="ADAL" clId="{A457C26C-2D15-42E5-AB4B-31EDACF96C63}" dt="2025-03-21T14:23:11.807" v="2900" actId="20577"/>
        <pc:sldMkLst>
          <pc:docMk/>
          <pc:sldMk cId="2535169695" sldId="379"/>
        </pc:sldMkLst>
        <pc:spChg chg="add mod">
          <ac:chgData name="Francisca Aline Santana (COGEITI/DPDI/SEB)" userId="ece0e978-372b-4914-be6c-143779e12741" providerId="ADAL" clId="{A457C26C-2D15-42E5-AB4B-31EDACF96C63}" dt="2025-03-21T14:23:11.807" v="2900" actId="20577"/>
          <ac:spMkLst>
            <pc:docMk/>
            <pc:sldMk cId="2535169695" sldId="379"/>
            <ac:spMk id="7" creationId="{8AA3ACC7-5A1A-E210-DD2A-0551458CE41B}"/>
          </ac:spMkLst>
        </pc:spChg>
        <pc:picChg chg="add mod modCrop">
          <ac:chgData name="Francisca Aline Santana (COGEITI/DPDI/SEB)" userId="ece0e978-372b-4914-be6c-143779e12741" providerId="ADAL" clId="{A457C26C-2D15-42E5-AB4B-31EDACF96C63}" dt="2025-03-21T14:20:59.151" v="2854" actId="1076"/>
          <ac:picMkLst>
            <pc:docMk/>
            <pc:sldMk cId="2535169695" sldId="379"/>
            <ac:picMk id="11" creationId="{AFC0CC73-E7F2-3E89-A43F-2A135D14FC64}"/>
          </ac:picMkLst>
        </pc:picChg>
      </pc:sldChg>
      <pc:sldChg chg="addSp delSp modSp mod ord">
        <pc:chgData name="Francisca Aline Santana (COGEITI/DPDI/SEB)" userId="ece0e978-372b-4914-be6c-143779e12741" providerId="ADAL" clId="{A457C26C-2D15-42E5-AB4B-31EDACF96C63}" dt="2025-03-21T14:24:48.297" v="2946" actId="1076"/>
        <pc:sldMkLst>
          <pc:docMk/>
          <pc:sldMk cId="2531914108" sldId="381"/>
        </pc:sldMkLst>
        <pc:spChg chg="add del mod">
          <ac:chgData name="Francisca Aline Santana (COGEITI/DPDI/SEB)" userId="ece0e978-372b-4914-be6c-143779e12741" providerId="ADAL" clId="{A457C26C-2D15-42E5-AB4B-31EDACF96C63}" dt="2025-03-21T14:24:06.717" v="2929" actId="1036"/>
          <ac:spMkLst>
            <pc:docMk/>
            <pc:sldMk cId="2531914108" sldId="381"/>
            <ac:spMk id="6" creationId="{6E6BEB67-EF4E-A7BD-F644-34EAED09FBF9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24:06.717" v="2929" actId="1036"/>
          <ac:spMkLst>
            <pc:docMk/>
            <pc:sldMk cId="2531914108" sldId="381"/>
            <ac:spMk id="14" creationId="{DA6AE1EC-8208-67A9-1F6F-147DD3AFF201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24:06.717" v="2929" actId="1036"/>
          <ac:spMkLst>
            <pc:docMk/>
            <pc:sldMk cId="2531914108" sldId="381"/>
            <ac:spMk id="15" creationId="{8CE83F48-91CC-1435-6590-682064E56C7B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24:06.717" v="2929" actId="1036"/>
          <ac:spMkLst>
            <pc:docMk/>
            <pc:sldMk cId="2531914108" sldId="381"/>
            <ac:spMk id="19" creationId="{A3BCF3E0-69F7-38A8-8D0D-D5205602A844}"/>
          </ac:spMkLst>
        </pc:spChg>
        <pc:spChg chg="add mod">
          <ac:chgData name="Francisca Aline Santana (COGEITI/DPDI/SEB)" userId="ece0e978-372b-4914-be6c-143779e12741" providerId="ADAL" clId="{A457C26C-2D15-42E5-AB4B-31EDACF96C63}" dt="2025-03-21T14:24:48.297" v="2946" actId="1076"/>
          <ac:spMkLst>
            <pc:docMk/>
            <pc:sldMk cId="2531914108" sldId="381"/>
            <ac:spMk id="27" creationId="{57678C51-A4F8-3AC1-FF27-718EDE8EA653}"/>
          </ac:spMkLst>
        </pc:spChg>
        <pc:picChg chg="add mod modCrop">
          <ac:chgData name="Francisca Aline Santana (COGEITI/DPDI/SEB)" userId="ece0e978-372b-4914-be6c-143779e12741" providerId="ADAL" clId="{A457C26C-2D15-42E5-AB4B-31EDACF96C63}" dt="2025-03-21T14:24:06.717" v="2929" actId="1036"/>
          <ac:picMkLst>
            <pc:docMk/>
            <pc:sldMk cId="2531914108" sldId="381"/>
            <ac:picMk id="11" creationId="{6B6662A7-3248-C60F-0A1C-069A0DB89136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4:24:06.717" v="2929" actId="1036"/>
          <ac:picMkLst>
            <pc:docMk/>
            <pc:sldMk cId="2531914108" sldId="381"/>
            <ac:picMk id="13" creationId="{C773A81C-D6FD-3E8D-1D64-F2BB11371CEA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4:24:06.717" v="2929" actId="1036"/>
          <ac:picMkLst>
            <pc:docMk/>
            <pc:sldMk cId="2531914108" sldId="381"/>
            <ac:picMk id="17" creationId="{F50C802A-99B0-145F-3656-55A3C7C9CEB7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4:24:06.717" v="2929" actId="1036"/>
          <ac:picMkLst>
            <pc:docMk/>
            <pc:sldMk cId="2531914108" sldId="381"/>
            <ac:picMk id="18" creationId="{D397A851-1E01-5CDE-9234-FC3D3FF5BA5F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4:24:06.717" v="2929" actId="1036"/>
          <ac:picMkLst>
            <pc:docMk/>
            <pc:sldMk cId="2531914108" sldId="381"/>
            <ac:picMk id="25" creationId="{375DACC5-20BC-047E-4745-C109E6E76D4C}"/>
          </ac:picMkLst>
        </pc:picChg>
        <pc:picChg chg="add mod">
          <ac:chgData name="Francisca Aline Santana (COGEITI/DPDI/SEB)" userId="ece0e978-372b-4914-be6c-143779e12741" providerId="ADAL" clId="{A457C26C-2D15-42E5-AB4B-31EDACF96C63}" dt="2025-03-21T14:24:31.767" v="2935" actId="1076"/>
          <ac:picMkLst>
            <pc:docMk/>
            <pc:sldMk cId="2531914108" sldId="381"/>
            <ac:picMk id="26" creationId="{EF26EC8E-A86F-EDE2-0BBE-4B24C9B7FE23}"/>
          </ac:picMkLst>
        </pc:picChg>
      </pc:sldChg>
      <pc:sldChg chg="del">
        <pc:chgData name="Francisca Aline Santana (COGEITI/DPDI/SEB)" userId="ece0e978-372b-4914-be6c-143779e12741" providerId="ADAL" clId="{A457C26C-2D15-42E5-AB4B-31EDACF96C63}" dt="2025-03-21T12:48:55.175" v="69" actId="47"/>
        <pc:sldMkLst>
          <pc:docMk/>
          <pc:sldMk cId="818767377" sldId="383"/>
        </pc:sldMkLst>
      </pc:sldChg>
      <pc:sldChg chg="del">
        <pc:chgData name="Francisca Aline Santana (COGEITI/DPDI/SEB)" userId="ece0e978-372b-4914-be6c-143779e12741" providerId="ADAL" clId="{A457C26C-2D15-42E5-AB4B-31EDACF96C63}" dt="2025-03-21T12:47:02.642" v="0" actId="47"/>
        <pc:sldMkLst>
          <pc:docMk/>
          <pc:sldMk cId="1218490865" sldId="393"/>
        </pc:sldMkLst>
      </pc:sldChg>
      <pc:sldChg chg="add del setBg">
        <pc:chgData name="Francisca Aline Santana (COGEITI/DPDI/SEB)" userId="ece0e978-372b-4914-be6c-143779e12741" providerId="ADAL" clId="{A457C26C-2D15-42E5-AB4B-31EDACF96C63}" dt="2025-03-21T14:27:36.334" v="2977"/>
        <pc:sldMkLst>
          <pc:docMk/>
          <pc:sldMk cId="3367061590" sldId="7721"/>
        </pc:sldMkLst>
      </pc:sldChg>
      <pc:sldChg chg="add del setBg">
        <pc:chgData name="Francisca Aline Santana (COGEITI/DPDI/SEB)" userId="ece0e978-372b-4914-be6c-143779e12741" providerId="ADAL" clId="{A457C26C-2D15-42E5-AB4B-31EDACF96C63}" dt="2025-03-21T14:27:36.334" v="2977"/>
        <pc:sldMkLst>
          <pc:docMk/>
          <pc:sldMk cId="3014715187" sldId="7722"/>
        </pc:sldMkLst>
      </pc:sldChg>
      <pc:sldMasterChg chg="del delSldLayout">
        <pc:chgData name="Francisca Aline Santana (COGEITI/DPDI/SEB)" userId="ece0e978-372b-4914-be6c-143779e12741" providerId="ADAL" clId="{A457C26C-2D15-42E5-AB4B-31EDACF96C63}" dt="2025-03-21T14:14:03.022" v="2798" actId="47"/>
        <pc:sldMasterMkLst>
          <pc:docMk/>
          <pc:sldMasterMk cId="1843620703" sldId="2147483662"/>
        </pc:sldMasterMkLst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898022068" sldId="214748366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30907088" sldId="214748366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020918624" sldId="214748366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412382086" sldId="214748366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887980748" sldId="214748366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407083597" sldId="214748366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599394352" sldId="214748366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148035076" sldId="214748367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310823983" sldId="214748367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447992335" sldId="214748367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29606208" sldId="214748367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774203608" sldId="214748367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176099788" sldId="214748367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309788634" sldId="214748367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157609580" sldId="214748367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758313337" sldId="214748367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309881604" sldId="214748367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16186154" sldId="214748368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927440815" sldId="214748368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527700675" sldId="214748368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188453457" sldId="214748368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071974390" sldId="214748368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92786914" sldId="214748368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200104345" sldId="214748368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66864815" sldId="214748368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478937559" sldId="214748368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833380823" sldId="214748368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598914440" sldId="214748369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76094321" sldId="214748369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975170139" sldId="214748369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814829817" sldId="214748369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671858365" sldId="214748369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383426356" sldId="214748369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069319285" sldId="214748369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3469446" sldId="214748369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345857240" sldId="214748369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108368632" sldId="214748369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554997813" sldId="214748370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822057926" sldId="214748370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70090402" sldId="214748370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880023523" sldId="214748370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902256162" sldId="214748370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137015670" sldId="214748370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71815749" sldId="214748370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776417278" sldId="214748370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492044108" sldId="214748370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771268576" sldId="214748370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468020829" sldId="214748371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75330613" sldId="214748371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372597276" sldId="214748371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788206422" sldId="214748371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335986374" sldId="214748371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036817343" sldId="214748371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554762333" sldId="214748371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47108645" sldId="214748371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115796176" sldId="214748371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999978606" sldId="214748371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519410222" sldId="214748372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69451513" sldId="214748372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668952940" sldId="214748372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071597804" sldId="214748372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726274666" sldId="214748372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718827880" sldId="214748372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319823197" sldId="214748372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027249026" sldId="214748372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276968991" sldId="214748372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80282389" sldId="214748372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050776212" sldId="214748373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949814796" sldId="214748373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162978037" sldId="214748373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25814419" sldId="214748373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823561714" sldId="214748373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613845781" sldId="214748373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765476774" sldId="214748373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35096948" sldId="214748373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379312610" sldId="214748373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402006802" sldId="214748373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08085446" sldId="214748374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270119785" sldId="214748374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66902555" sldId="214748374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659422893" sldId="214748374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981281436" sldId="214748374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826332112" sldId="214748374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228318026" sldId="214748374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539448105" sldId="214748374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266940585" sldId="214748374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54319474" sldId="214748374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530845281" sldId="214748375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924642437" sldId="214748375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037445801" sldId="214748375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093330254" sldId="214748375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850270900" sldId="214748375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160185671" sldId="214748375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710213924" sldId="214748375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412024347" sldId="214748375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617540256" sldId="214748375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903815054" sldId="214748375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628231709" sldId="214748376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300950260" sldId="214748376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873758698" sldId="214748376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252733166" sldId="214748376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06216160" sldId="214748376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266556107" sldId="214748376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943879516" sldId="214748376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25279863" sldId="214748376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99678008" sldId="214748376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079823117" sldId="214748376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45728754" sldId="214748377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542023381" sldId="214748377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620827446" sldId="214748377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470255448" sldId="214748377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05268367" sldId="214748377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418013493" sldId="214748377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961916374" sldId="214748377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647526397" sldId="214748377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01143540" sldId="214748377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071498602" sldId="214748377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803864102" sldId="214748378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079070928" sldId="214748378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197988722" sldId="214748378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436876729" sldId="214748378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173003147" sldId="214748378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982504981" sldId="214748378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202388380" sldId="214748378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103077533" sldId="214748378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237243981" sldId="214748378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169360816" sldId="214748378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034072981" sldId="2147483790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210674726" sldId="2147483791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119475137" sldId="2147483792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726175384" sldId="2147483793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213250854" sldId="2147483794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008372431" sldId="2147483795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364501672" sldId="2147483796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1015465630" sldId="2147483797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3060921815" sldId="2147483798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4028665853" sldId="2147483799"/>
          </pc:sldLayoutMkLst>
        </pc:sldLayoutChg>
        <pc:sldLayoutChg chg="del">
          <pc:chgData name="Francisca Aline Santana (COGEITI/DPDI/SEB)" userId="ece0e978-372b-4914-be6c-143779e12741" providerId="ADAL" clId="{A457C26C-2D15-42E5-AB4B-31EDACF96C63}" dt="2025-03-21T14:14:03.022" v="2798" actId="47"/>
          <pc:sldLayoutMkLst>
            <pc:docMk/>
            <pc:sldMasterMk cId="1843620703" sldId="2147483662"/>
            <pc:sldLayoutMk cId="530506634" sldId="21474838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DDD20-9A12-4E80-9440-A726CD5436B6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F58FE-58F8-4B8E-9B4D-84364AD6A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55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D3FB6-EC0A-B28C-4320-A08545B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846D6E-F1C3-2B10-F0FB-15584500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8E0AE-7230-7451-60F7-3A7A47E9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603B1-AEEB-B8A9-3CAD-ADA0A0B9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09258E-9F6F-3E67-AE02-46D3295C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FA4D8-6D70-C124-60F2-00236EE5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E82F4-E76A-C645-912D-E4B2BFD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02950-005D-A0E4-F9BB-2EFA6B5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F5089B-263F-9984-CF5D-55756D4D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C3786B-7387-03AE-2DF4-ECD5E25E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5B5737-DBB3-D617-7A02-FF4AA83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3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5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457EA-15EB-87C8-DA07-FC9693CD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DB3D0A-D3AE-D18F-429F-732C5C4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16B28-4F5F-06FD-3148-FEFF5F94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D22AE-FC46-C7DA-ACD4-2EAAD6C5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39190-D8C7-D4BF-2F79-B8D1BFA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745E6A-5E3E-15C0-5AD8-3546279C9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118655-9048-6265-94FB-C27F39C5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D236E9-AB75-FDD5-2738-0EBD550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E2C85-1503-9983-D02D-8EC1A74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A394A-0ACF-453C-C127-9011686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5819D-7BA6-8212-CEEF-738797F6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1C57E-D22A-CDDA-67C7-477181C0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14503-DB95-92D0-C544-41133B4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17AE3-4F61-1ABC-92C1-9D73935B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10674-84BC-6419-EEA9-A94AB39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0C1FF-F2E4-CBDF-8D9C-0C224837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1FB2E-B120-B9BD-6D52-11A7261A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0BAC9-86E9-287F-EF2E-208FB7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C9787-669E-ECF6-EFE4-306B3C7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A0B2D-43FD-AA64-FAF4-D7ED8A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4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9497E-7AFF-2211-8FC9-CC7ABBE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3A1FE-9508-F473-79E7-E16FE9CF5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7920A1-31E9-6A4A-5178-9B53B18A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02A65-F3E6-2835-6C17-DFA484D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2A6D1B-30D7-EA8C-0266-3FE41D7C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A1516-314E-0BC6-E66E-D1FAF8DF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07D64-C85E-C106-0079-5161EF5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3F1197-479F-A8BF-BE97-3C98725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5C9164-FC6E-CAFA-E81D-E94B24D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3CBA10-6662-DCD7-CE29-3E19544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305" y="1829594"/>
            <a:ext cx="2189672" cy="4387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4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413" y="361950"/>
            <a:ext cx="5716587" cy="58578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6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864FF4-3013-1D96-318B-B433D156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2AB30-9581-8AAA-1EF6-6E388BA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2C90C1-FB7E-35B8-27F2-AB50F9EB2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BB38-EC9C-4753-931E-43588B9D12B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EE18C3-D03A-E583-E1D6-6702F83B8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28358A-A80E-83BA-2159-53785B42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FF5AE-4EAF-27D8-2B34-32B3B0DF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85A9C81-9E6D-3B5A-07FD-C14C2739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11155" r="39005" b="11155"/>
          <a:stretch/>
        </p:blipFill>
        <p:spPr>
          <a:xfrm>
            <a:off x="1105871" y="2386497"/>
            <a:ext cx="6523654" cy="2410395"/>
          </a:xfrm>
          <a:prstGeom prst="round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9840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444D0D6-26F2-8B36-9814-5288CE1B2E0C}"/>
              </a:ext>
            </a:extLst>
          </p:cNvPr>
          <p:cNvSpPr/>
          <p:nvPr/>
        </p:nvSpPr>
        <p:spPr>
          <a:xfrm>
            <a:off x="690720" y="1438525"/>
            <a:ext cx="4526173" cy="1393754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Raleway Black" pitchFamily="2" charset="0"/>
              </a:rPr>
              <a:t>Declaração de matrículas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363EDF-2058-3817-5EC2-C90BA9227B22}"/>
              </a:ext>
            </a:extLst>
          </p:cNvPr>
          <p:cNvSpPr txBox="1"/>
          <p:nvPr/>
        </p:nvSpPr>
        <p:spPr>
          <a:xfrm>
            <a:off x="305711" y="4096036"/>
            <a:ext cx="57902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>
                <a:latin typeface="Raleway Medium" pitchFamily="2" charset="0"/>
              </a:rPr>
              <a:t>Na aba “Declaração”, preencha os campos confirmando a quantidade de matrículas, etapas, modalidades e escolas indicadas para oferta de tempo integral. </a:t>
            </a:r>
            <a:endParaRPr lang="pt-BR" sz="2000" b="1">
              <a:latin typeface="Raleway Medium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C19B0F-29A0-7E40-F98E-AAA8E4854934}"/>
              </a:ext>
            </a:extLst>
          </p:cNvPr>
          <p:cNvSpPr txBox="1"/>
          <p:nvPr/>
        </p:nvSpPr>
        <p:spPr>
          <a:xfrm>
            <a:off x="406776" y="3233325"/>
            <a:ext cx="509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latin typeface="Raleway Medium" pitchFamily="2" charset="0"/>
              </a:rPr>
              <a:t>Prazo: 13/01/2025 a 09/05/2025</a:t>
            </a:r>
          </a:p>
        </p:txBody>
      </p:sp>
    </p:spTree>
    <p:extLst>
      <p:ext uri="{BB962C8B-B14F-4D97-AF65-F5344CB8AC3E}">
        <p14:creationId xmlns:p14="http://schemas.microsoft.com/office/powerpoint/2010/main" val="63461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0A7FCA7-48DE-1CEA-6095-12D7D99996DF}"/>
              </a:ext>
            </a:extLst>
          </p:cNvPr>
          <p:cNvSpPr txBox="1"/>
          <p:nvPr/>
        </p:nvSpPr>
        <p:spPr>
          <a:xfrm>
            <a:off x="3135043" y="330668"/>
            <a:ext cx="5921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Passo a passo para a Declaração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de matrículas - Ciclo 24/25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 descr="Interface gráfica do usuário, Aplicativo, Tabela, Excel&#10;&#10;O conteúdo gerado por IA pode estar incorreto.">
            <a:extLst>
              <a:ext uri="{FF2B5EF4-FFF2-40B4-BE49-F238E27FC236}">
                <a16:creationId xmlns:a16="http://schemas.microsoft.com/office/drawing/2014/main" id="{7773554F-191A-1D33-769C-9B8340DE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" y="1509252"/>
            <a:ext cx="11816788" cy="418881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F5F5ADD-F5E2-5213-E7D9-E596BB3A3F5E}"/>
              </a:ext>
            </a:extLst>
          </p:cNvPr>
          <p:cNvSpPr/>
          <p:nvPr/>
        </p:nvSpPr>
        <p:spPr>
          <a:xfrm>
            <a:off x="9183328" y="1492545"/>
            <a:ext cx="707923" cy="432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1F357A56-BCCF-DFC9-65FE-F1F8A4A77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9621" r="17901" b="18594"/>
          <a:stretch/>
        </p:blipFill>
        <p:spPr>
          <a:xfrm>
            <a:off x="10569012" y="1060298"/>
            <a:ext cx="1524000" cy="1004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FBE4ACB-D149-79CE-CFD2-3990CEF7FF54}"/>
              </a:ext>
            </a:extLst>
          </p:cNvPr>
          <p:cNvSpPr txBox="1"/>
          <p:nvPr/>
        </p:nvSpPr>
        <p:spPr>
          <a:xfrm>
            <a:off x="3135043" y="5922540"/>
            <a:ext cx="704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Acesse a aba declaração de matrículas no SIMEC.</a:t>
            </a:r>
          </a:p>
        </p:txBody>
      </p:sp>
      <p:pic>
        <p:nvPicPr>
          <p:cNvPr id="17" name="Gráfico 16" descr="Seta para Direita com preenchimento sólido">
            <a:extLst>
              <a:ext uri="{FF2B5EF4-FFF2-40B4-BE49-F238E27FC236}">
                <a16:creationId xmlns:a16="http://schemas.microsoft.com/office/drawing/2014/main" id="{B8ED5D05-F533-3675-01EF-24E5916FE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05119" y="1414390"/>
            <a:ext cx="511044" cy="5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5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2545EC5-6CBD-572F-1FBF-51B192236C23}"/>
              </a:ext>
            </a:extLst>
          </p:cNvPr>
          <p:cNvSpPr txBox="1"/>
          <p:nvPr/>
        </p:nvSpPr>
        <p:spPr>
          <a:xfrm>
            <a:off x="1729304" y="5447888"/>
            <a:ext cx="8733389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Na aba declaração será possível visualizar todas as etapas, e escolher em qual delas deseja declarar as matrículas.</a:t>
            </a:r>
          </a:p>
        </p:txBody>
      </p:sp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D4A1E9DF-4AA9-2D9F-E1F4-7F83904AF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4" y="579115"/>
            <a:ext cx="10746031" cy="484061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EE95536-AB66-C336-9610-4E979CE3CFE5}"/>
              </a:ext>
            </a:extLst>
          </p:cNvPr>
          <p:cNvSpPr/>
          <p:nvPr/>
        </p:nvSpPr>
        <p:spPr>
          <a:xfrm>
            <a:off x="1038224" y="2447925"/>
            <a:ext cx="1809751" cy="2457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8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2946C5C6-ABA2-3E86-6794-3AD128E4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41784" r="6855" b="2804"/>
          <a:stretch/>
        </p:blipFill>
        <p:spPr>
          <a:xfrm>
            <a:off x="257027" y="875685"/>
            <a:ext cx="11677946" cy="3372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B2B8A8-D7B2-48EA-D2D2-A9302F7F181B}"/>
              </a:ext>
            </a:extLst>
          </p:cNvPr>
          <p:cNvSpPr txBox="1"/>
          <p:nvPr/>
        </p:nvSpPr>
        <p:spPr>
          <a:xfrm>
            <a:off x="1462608" y="5268275"/>
            <a:ext cx="9510192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Escolha a etapa desejada e clique em “Declarar matrículas”. É possível distribuir as matrículas em mais de uma etapa.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6EB10D-B83E-6A63-7B56-97B87E8B7801}"/>
              </a:ext>
            </a:extLst>
          </p:cNvPr>
          <p:cNvSpPr/>
          <p:nvPr/>
        </p:nvSpPr>
        <p:spPr>
          <a:xfrm>
            <a:off x="9620251" y="1495426"/>
            <a:ext cx="1581150" cy="2327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3E4817C-28C1-CA82-DCEE-6B6D6C140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8" r="1691" b="10150"/>
          <a:stretch/>
        </p:blipFill>
        <p:spPr>
          <a:xfrm>
            <a:off x="8588503" y="4544657"/>
            <a:ext cx="2946272" cy="619125"/>
          </a:xfrm>
          <a:prstGeom prst="rect">
            <a:avLst/>
          </a:prstGeom>
        </p:spPr>
      </p:pic>
      <p:pic>
        <p:nvPicPr>
          <p:cNvPr id="10" name="Gráfico 9" descr="Seta para Direita com preenchimento sólido">
            <a:extLst>
              <a:ext uri="{FF2B5EF4-FFF2-40B4-BE49-F238E27FC236}">
                <a16:creationId xmlns:a16="http://schemas.microsoft.com/office/drawing/2014/main" id="{3C0B62BD-A831-D933-BE89-24E31986F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4894">
            <a:off x="10026266" y="3886828"/>
            <a:ext cx="647531" cy="6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AA3ACC7-5A1A-E210-DD2A-0551458CE41B}"/>
              </a:ext>
            </a:extLst>
          </p:cNvPr>
          <p:cNvSpPr txBox="1"/>
          <p:nvPr/>
        </p:nvSpPr>
        <p:spPr>
          <a:xfrm>
            <a:off x="929147" y="5484659"/>
            <a:ext cx="10333704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Ao clicar em “Declarar matrículas”, em qualquer uma das etapas, será aberta uma aba com a listagem das escolas do ente. </a:t>
            </a:r>
          </a:p>
        </p:txBody>
      </p:sp>
      <p:pic>
        <p:nvPicPr>
          <p:cNvPr id="11" name="Imagem 10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FC0CC73-E7F2-3E89-A43F-2A135D14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4"/>
          <a:stretch/>
        </p:blipFill>
        <p:spPr>
          <a:xfrm>
            <a:off x="411198" y="421999"/>
            <a:ext cx="11369603" cy="48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6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E6BEB67-EF4E-A7BD-F644-34EAED09FBF9}"/>
              </a:ext>
            </a:extLst>
          </p:cNvPr>
          <p:cNvSpPr txBox="1"/>
          <p:nvPr/>
        </p:nvSpPr>
        <p:spPr>
          <a:xfrm>
            <a:off x="604084" y="4847034"/>
            <a:ext cx="107507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Preencha os campos com a quantidade de matrículas criadas no ente. Nesse campo, ao distribuir as matrículas, é possível escolher a escola, a modalidade e o ano de criação da matrícula. Em seguida clique em salvar. </a:t>
            </a:r>
          </a:p>
        </p:txBody>
      </p:sp>
      <p:pic>
        <p:nvPicPr>
          <p:cNvPr id="11" name="Imagem 10" descr="Interface gráfica do usuário, Aplicativo, Tabela&#10;&#10;O conteúdo gerado por IA pode estar incorreto.">
            <a:extLst>
              <a:ext uri="{FF2B5EF4-FFF2-40B4-BE49-F238E27FC236}">
                <a16:creationId xmlns:a16="http://schemas.microsoft.com/office/drawing/2014/main" id="{6B6662A7-3248-C60F-0A1C-069A0DB8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19681" b="30630"/>
          <a:stretch/>
        </p:blipFill>
        <p:spPr>
          <a:xfrm>
            <a:off x="68826" y="1339030"/>
            <a:ext cx="12046974" cy="2654710"/>
          </a:xfrm>
          <a:prstGeom prst="rect">
            <a:avLst/>
          </a:prstGeom>
        </p:spPr>
      </p:pic>
      <p:pic>
        <p:nvPicPr>
          <p:cNvPr id="13" name="Gráfico 12" descr="Seta para Direita com preenchimento sólido">
            <a:extLst>
              <a:ext uri="{FF2B5EF4-FFF2-40B4-BE49-F238E27FC236}">
                <a16:creationId xmlns:a16="http://schemas.microsoft.com/office/drawing/2014/main" id="{C773A81C-D6FD-3E8D-1D64-F2BB1137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29636">
            <a:off x="2882999" y="3255038"/>
            <a:ext cx="668186" cy="73140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6AE1EC-8208-67A9-1F6F-147DD3AFF201}"/>
              </a:ext>
            </a:extLst>
          </p:cNvPr>
          <p:cNvSpPr txBox="1"/>
          <p:nvPr/>
        </p:nvSpPr>
        <p:spPr>
          <a:xfrm>
            <a:off x="1524000" y="3365212"/>
            <a:ext cx="147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Ano de criação das matrículas.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E83F48-91CC-1435-6590-682064E56C7B}"/>
              </a:ext>
            </a:extLst>
          </p:cNvPr>
          <p:cNvSpPr txBox="1"/>
          <p:nvPr/>
        </p:nvSpPr>
        <p:spPr>
          <a:xfrm>
            <a:off x="2089002" y="1505203"/>
            <a:ext cx="147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Modalidades</a:t>
            </a:r>
          </a:p>
        </p:txBody>
      </p:sp>
      <p:pic>
        <p:nvPicPr>
          <p:cNvPr id="17" name="Gráfico 16" descr="Seta para Direita com preenchimento sólido">
            <a:extLst>
              <a:ext uri="{FF2B5EF4-FFF2-40B4-BE49-F238E27FC236}">
                <a16:creationId xmlns:a16="http://schemas.microsoft.com/office/drawing/2014/main" id="{F50C802A-99B0-145F-3656-55A3C7C9C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7675" y="1308777"/>
            <a:ext cx="668186" cy="731406"/>
          </a:xfrm>
          <a:prstGeom prst="rect">
            <a:avLst/>
          </a:prstGeom>
        </p:spPr>
      </p:pic>
      <p:pic>
        <p:nvPicPr>
          <p:cNvPr id="18" name="Gráfico 17" descr="Seta para Direita com preenchimento sólido">
            <a:extLst>
              <a:ext uri="{FF2B5EF4-FFF2-40B4-BE49-F238E27FC236}">
                <a16:creationId xmlns:a16="http://schemas.microsoft.com/office/drawing/2014/main" id="{D397A851-1E01-5CDE-9234-FC3D3FF5B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20400">
            <a:off x="11455765" y="3602296"/>
            <a:ext cx="540988" cy="83724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3BCF3E0-69F7-38A8-8D0D-D5205602A844}"/>
              </a:ext>
            </a:extLst>
          </p:cNvPr>
          <p:cNvSpPr/>
          <p:nvPr/>
        </p:nvSpPr>
        <p:spPr>
          <a:xfrm>
            <a:off x="11487150" y="3429000"/>
            <a:ext cx="638175" cy="354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75DACC5-20BC-047E-4745-C109E6E76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263" y="4282149"/>
            <a:ext cx="1526509" cy="475234"/>
          </a:xfrm>
          <a:prstGeom prst="rect">
            <a:avLst/>
          </a:prstGeom>
        </p:spPr>
      </p:pic>
      <p:pic>
        <p:nvPicPr>
          <p:cNvPr id="26" name="Gráfico 25" descr="Seta para Direita com preenchimento sólido">
            <a:extLst>
              <a:ext uri="{FF2B5EF4-FFF2-40B4-BE49-F238E27FC236}">
                <a16:creationId xmlns:a16="http://schemas.microsoft.com/office/drawing/2014/main" id="{EF26EC8E-A86F-EDE2-0BBE-4B24C9B7F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33590" y="979691"/>
            <a:ext cx="540988" cy="837244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7678C51-A4F8-3AC1-FF27-718EDE8EA653}"/>
              </a:ext>
            </a:extLst>
          </p:cNvPr>
          <p:cNvSpPr txBox="1"/>
          <p:nvPr/>
        </p:nvSpPr>
        <p:spPr>
          <a:xfrm>
            <a:off x="185461" y="764536"/>
            <a:ext cx="83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Escolas</a:t>
            </a:r>
          </a:p>
        </p:txBody>
      </p:sp>
    </p:spTree>
    <p:extLst>
      <p:ext uri="{BB962C8B-B14F-4D97-AF65-F5344CB8AC3E}">
        <p14:creationId xmlns:p14="http://schemas.microsoft.com/office/powerpoint/2010/main" val="253191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3565AC-F278-9550-8F67-AE1EC1A46D9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Adesão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F0597F-121E-DF8D-40EE-9CDC67589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247279"/>
            <a:ext cx="11839575" cy="121835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923BDF-D068-5ECC-4838-ACB28A1D80BB}"/>
              </a:ext>
            </a:extLst>
          </p:cNvPr>
          <p:cNvSpPr txBox="1"/>
          <p:nvPr/>
        </p:nvSpPr>
        <p:spPr>
          <a:xfrm>
            <a:off x="565984" y="3192035"/>
            <a:ext cx="107507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Caso não encontre na lista a escola na qual deseja realizar a declaração de matrículas, preencha o campo indicado com as informações da escola, conforme orientações apresentadas.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18409D-F89D-8E20-D2B6-565F5A9C149D}"/>
              </a:ext>
            </a:extLst>
          </p:cNvPr>
          <p:cNvSpPr/>
          <p:nvPr/>
        </p:nvSpPr>
        <p:spPr>
          <a:xfrm>
            <a:off x="176212" y="1501793"/>
            <a:ext cx="3500438" cy="850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Seta para Direita com preenchimento sólido">
            <a:extLst>
              <a:ext uri="{FF2B5EF4-FFF2-40B4-BE49-F238E27FC236}">
                <a16:creationId xmlns:a16="http://schemas.microsoft.com/office/drawing/2014/main" id="{208AD544-02BB-EA71-5D2F-6B3EDD2E8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279600" flipV="1">
            <a:off x="1896796" y="2301529"/>
            <a:ext cx="684206" cy="8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3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3565AC-F278-9550-8F67-AE1EC1A46D9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Adesão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Interface gráfica do usuário, Tabela&#10;&#10;O conteúdo gerado por IA pode estar incorreto.">
            <a:extLst>
              <a:ext uri="{FF2B5EF4-FFF2-40B4-BE49-F238E27FC236}">
                <a16:creationId xmlns:a16="http://schemas.microsoft.com/office/drawing/2014/main" id="{0185F7EF-5749-9F95-2CBD-B489E8EDF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9"/>
          <a:stretch/>
        </p:blipFill>
        <p:spPr>
          <a:xfrm>
            <a:off x="373626" y="694970"/>
            <a:ext cx="11267767" cy="359568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45EC7F6-B7B8-DCA8-E0FA-7615F4212561}"/>
              </a:ext>
            </a:extLst>
          </p:cNvPr>
          <p:cNvSpPr txBox="1"/>
          <p:nvPr/>
        </p:nvSpPr>
        <p:spPr>
          <a:xfrm>
            <a:off x="632159" y="5096926"/>
            <a:ext cx="10750700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Se no momento da declaração for preciso alterar a etapa que foi informada no momento da pactuação, clique em “Justificar alteração”.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86E7CA-10D5-6303-BEEE-A224726EC3BF}"/>
              </a:ext>
            </a:extLst>
          </p:cNvPr>
          <p:cNvSpPr/>
          <p:nvPr/>
        </p:nvSpPr>
        <p:spPr>
          <a:xfrm>
            <a:off x="10215716" y="3040004"/>
            <a:ext cx="108154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 descr="Seta para Direita com preenchimento sólido">
            <a:extLst>
              <a:ext uri="{FF2B5EF4-FFF2-40B4-BE49-F238E27FC236}">
                <a16:creationId xmlns:a16="http://schemas.microsoft.com/office/drawing/2014/main" id="{C9140A3C-9E64-9F5C-7B6B-5E5C3D7E1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20400">
            <a:off x="10338088" y="3351052"/>
            <a:ext cx="836803" cy="102397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6644403-225B-B949-8AB2-DAB3D814C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1" b="12293"/>
          <a:stretch/>
        </p:blipFill>
        <p:spPr>
          <a:xfrm>
            <a:off x="9154299" y="4323635"/>
            <a:ext cx="2317051" cy="523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371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CFD02BE1-65FA-388B-6952-7A8ADA3DB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" y="1098529"/>
            <a:ext cx="11769213" cy="173423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DF0D321-31BF-0398-0BA0-0410B4853E78}"/>
              </a:ext>
            </a:extLst>
          </p:cNvPr>
          <p:cNvSpPr txBox="1"/>
          <p:nvPr/>
        </p:nvSpPr>
        <p:spPr>
          <a:xfrm>
            <a:off x="828367" y="4367115"/>
            <a:ext cx="10750700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Nesse caso preencha o campo de justificativa com as informações de alteração e clique em “Salvar justificativa”.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FA4AE7F-1F2F-3391-915A-148E84117204}"/>
              </a:ext>
            </a:extLst>
          </p:cNvPr>
          <p:cNvSpPr/>
          <p:nvPr/>
        </p:nvSpPr>
        <p:spPr>
          <a:xfrm>
            <a:off x="211393" y="2463430"/>
            <a:ext cx="1233949" cy="369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Seta para Direita com preenchimento sólido">
            <a:extLst>
              <a:ext uri="{FF2B5EF4-FFF2-40B4-BE49-F238E27FC236}">
                <a16:creationId xmlns:a16="http://schemas.microsoft.com/office/drawing/2014/main" id="{52ED2A10-B001-1393-64B3-805CC9F9E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156378">
            <a:off x="1162955" y="2707448"/>
            <a:ext cx="601554" cy="83724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3F7F3D7-1129-91FB-3F7D-192B84F5C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56" y="3429000"/>
            <a:ext cx="2552951" cy="7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1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47A062A-8551-8DA0-E694-9A90755B6E2C}"/>
              </a:ext>
            </a:extLst>
          </p:cNvPr>
          <p:cNvSpPr txBox="1"/>
          <p:nvPr/>
        </p:nvSpPr>
        <p:spPr>
          <a:xfrm>
            <a:off x="873336" y="4692859"/>
            <a:ext cx="1044532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Confira se o resumo de preenchimento está de acordo com as informações apresentadas, pelo ente, na declaração.</a:t>
            </a:r>
          </a:p>
        </p:txBody>
      </p:sp>
      <p:pic>
        <p:nvPicPr>
          <p:cNvPr id="11" name="Imagem 10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E0049E1-DE37-CD12-8242-6E66D492A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9" y="1096303"/>
            <a:ext cx="9768991" cy="34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6BDB959-9367-87A1-BE3A-8EF99126FCC1}"/>
              </a:ext>
            </a:extLst>
          </p:cNvPr>
          <p:cNvSpPr/>
          <p:nvPr/>
        </p:nvSpPr>
        <p:spPr>
          <a:xfrm>
            <a:off x="1435246" y="868490"/>
            <a:ext cx="4127354" cy="1093659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Raleway Black" pitchFamily="2" charset="0"/>
              </a:rPr>
              <a:t>Programa Escola em Tempo Integral</a:t>
            </a:r>
          </a:p>
        </p:txBody>
      </p:sp>
      <p:sp>
        <p:nvSpPr>
          <p:cNvPr id="10" name="Subtítulo 5">
            <a:extLst>
              <a:ext uri="{FF2B5EF4-FFF2-40B4-BE49-F238E27FC236}">
                <a16:creationId xmlns:a16="http://schemas.microsoft.com/office/drawing/2014/main" id="{C8304434-F5D5-1DDD-223D-FAAB858D03A7}"/>
              </a:ext>
            </a:extLst>
          </p:cNvPr>
          <p:cNvSpPr txBox="1">
            <a:spLocks/>
          </p:cNvSpPr>
          <p:nvPr/>
        </p:nvSpPr>
        <p:spPr>
          <a:xfrm>
            <a:off x="629666" y="2447264"/>
            <a:ext cx="5723509" cy="1650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>
                <a:latin typeface="Raleway Medium" pitchFamily="2" charset="0"/>
              </a:rPr>
              <a:t>O Ministério da Educação (MEC), em seu papel de induzir e articular políticas educacionais, lançou em julho de 2023, o Programa Escola em Tempo Integral. O Programa, instituído pela Lei n. 14.640, de 31 de julho de 2023, consiste em uma das políticas educacionais prioritárias do Governo Federal e tem como objetivo induzir e apoiar financeira e tecnicamente o alcance da Meta 6 do Plano Nacional de Educação (PNE) 2014-2024.</a:t>
            </a:r>
          </a:p>
        </p:txBody>
      </p:sp>
    </p:spTree>
    <p:extLst>
      <p:ext uri="{BB962C8B-B14F-4D97-AF65-F5344CB8AC3E}">
        <p14:creationId xmlns:p14="http://schemas.microsoft.com/office/powerpoint/2010/main" val="224290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E181A9CE-2F3E-3C88-2809-E969CF28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" y="508492"/>
            <a:ext cx="11729884" cy="20249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1427BD6-DECD-0505-D416-D10EE2E0D072}"/>
              </a:ext>
            </a:extLst>
          </p:cNvPr>
          <p:cNvSpPr txBox="1"/>
          <p:nvPr/>
        </p:nvSpPr>
        <p:spPr>
          <a:xfrm>
            <a:off x="474843" y="2598003"/>
            <a:ext cx="107507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Antes de finalizar preencha a declaração de veracidade conforme a declaração que foi realizada pelo ente.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27832-EC42-4848-682C-36A943BFFA00}"/>
              </a:ext>
            </a:extLst>
          </p:cNvPr>
          <p:cNvSpPr txBox="1"/>
          <p:nvPr/>
        </p:nvSpPr>
        <p:spPr>
          <a:xfrm>
            <a:off x="314324" y="3624594"/>
            <a:ext cx="11729884" cy="2144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975" algn="l">
              <a:lnSpc>
                <a:spcPts val="1980"/>
              </a:lnSpc>
            </a:pPr>
            <a:r>
              <a:rPr lang="pt-BR" sz="1700" b="0" i="0" dirty="0">
                <a:effectLst/>
              </a:rPr>
              <a:t>Declaro que o ente </a:t>
            </a:r>
            <a:r>
              <a:rPr lang="pt-BR" sz="1700" b="1" i="0" u="sng" dirty="0">
                <a:effectLst/>
              </a:rPr>
              <a:t>efetivamente criou o número de matrículas pactuadas</a:t>
            </a:r>
            <a:r>
              <a:rPr lang="pt-BR" sz="1700" b="0" i="0" dirty="0">
                <a:effectLst/>
              </a:rPr>
              <a:t>, totalizando 59 novas matrículas em tempo integral para o ciclo de 2024/2025.</a:t>
            </a:r>
          </a:p>
          <a:p>
            <a:pPr marL="180975" algn="l">
              <a:lnSpc>
                <a:spcPts val="1980"/>
              </a:lnSpc>
            </a:pPr>
            <a:r>
              <a:rPr lang="pt-BR" sz="1700" b="0" i="0" dirty="0">
                <a:effectLst/>
              </a:rPr>
              <a:t>Declaro que o ente </a:t>
            </a:r>
            <a:r>
              <a:rPr lang="pt-BR" sz="1700" b="1" i="0" u="sng" dirty="0">
                <a:effectLst/>
              </a:rPr>
              <a:t>efetivamente criou o número de matrículas pactuadas e alterou a sua distribuição informada na fase de pactuação</a:t>
            </a:r>
            <a:r>
              <a:rPr lang="pt-BR" sz="1700" b="0" i="0" dirty="0">
                <a:effectLst/>
              </a:rPr>
              <a:t>, totalizando </a:t>
            </a:r>
            <a:r>
              <a:rPr lang="pt-BR" sz="1700" b="1" i="0" dirty="0">
                <a:effectLst/>
              </a:rPr>
              <a:t>0</a:t>
            </a:r>
            <a:r>
              <a:rPr lang="pt-BR" sz="1700" b="0" i="0" dirty="0">
                <a:effectLst/>
              </a:rPr>
              <a:t> novas matrículas em tempo integral para o ciclo de 2024/2025.</a:t>
            </a:r>
          </a:p>
          <a:p>
            <a:pPr marL="180975" algn="l">
              <a:lnSpc>
                <a:spcPts val="1980"/>
              </a:lnSpc>
            </a:pPr>
            <a:r>
              <a:rPr lang="pt-BR" sz="1700" b="0" i="0" dirty="0">
                <a:effectLst/>
              </a:rPr>
              <a:t>Declaro que o ente criou um </a:t>
            </a:r>
            <a:r>
              <a:rPr lang="pt-BR" sz="1700" b="1" i="0" dirty="0">
                <a:effectLst/>
              </a:rPr>
              <a:t>número inferior de matrículas pactuadas</a:t>
            </a:r>
            <a:r>
              <a:rPr lang="pt-BR" sz="1700" b="0" i="0" dirty="0">
                <a:effectLst/>
              </a:rPr>
              <a:t>, conforme detalhado no quadro das Etapas.</a:t>
            </a:r>
          </a:p>
          <a:p>
            <a:pPr marL="180975" algn="l">
              <a:lnSpc>
                <a:spcPts val="1980"/>
              </a:lnSpc>
            </a:pPr>
            <a:r>
              <a:rPr lang="pt-BR" sz="1700" b="0" i="0" dirty="0">
                <a:effectLst/>
              </a:rPr>
              <a:t>Declaro que o ente criou um </a:t>
            </a:r>
            <a:r>
              <a:rPr lang="pt-BR" sz="1700" b="1" i="0" dirty="0">
                <a:effectLst/>
              </a:rPr>
              <a:t>número inferior de matrículas pactuadas e alterou a sua distribuição</a:t>
            </a:r>
            <a:r>
              <a:rPr lang="pt-BR" sz="1700" b="0" i="0" dirty="0">
                <a:effectLst/>
              </a:rPr>
              <a:t> informada na fase de pactuação, conforme detalhado no quadro das Etapas.</a:t>
            </a:r>
          </a:p>
          <a:p>
            <a:pPr marL="180975" algn="l">
              <a:lnSpc>
                <a:spcPts val="1980"/>
              </a:lnSpc>
            </a:pPr>
            <a:r>
              <a:rPr lang="pt-BR" sz="1700" b="0" i="0" dirty="0">
                <a:effectLst/>
              </a:rPr>
              <a:t>Declaro que o ente </a:t>
            </a:r>
            <a:r>
              <a:rPr lang="pt-BR" sz="1700" b="1" i="0" dirty="0">
                <a:effectLst/>
              </a:rPr>
              <a:t>não criou nenhuma matrícula pactuada</a:t>
            </a:r>
            <a:r>
              <a:rPr lang="pt-BR" sz="1700" b="0" i="0" dirty="0">
                <a:effectLst/>
              </a:rPr>
              <a:t> e que procederá à devolução dos recursos financeiros já recebidos.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40C996-2F37-9237-8F9E-B4ED16A5FAC5}"/>
              </a:ext>
            </a:extLst>
          </p:cNvPr>
          <p:cNvSpPr/>
          <p:nvPr/>
        </p:nvSpPr>
        <p:spPr>
          <a:xfrm>
            <a:off x="368661" y="3705225"/>
            <a:ext cx="180000" cy="180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12F28E3-BEF5-6289-F9CC-8F09201BE650}"/>
              </a:ext>
            </a:extLst>
          </p:cNvPr>
          <p:cNvSpPr/>
          <p:nvPr/>
        </p:nvSpPr>
        <p:spPr>
          <a:xfrm>
            <a:off x="368661" y="4206204"/>
            <a:ext cx="180000" cy="180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8824AFF-E124-0D61-B31D-2F019086A748}"/>
              </a:ext>
            </a:extLst>
          </p:cNvPr>
          <p:cNvSpPr/>
          <p:nvPr/>
        </p:nvSpPr>
        <p:spPr>
          <a:xfrm>
            <a:off x="368661" y="4706208"/>
            <a:ext cx="180000" cy="180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874F854-7173-951C-892A-41FF482447B9}"/>
              </a:ext>
            </a:extLst>
          </p:cNvPr>
          <p:cNvSpPr/>
          <p:nvPr/>
        </p:nvSpPr>
        <p:spPr>
          <a:xfrm>
            <a:off x="368661" y="4968135"/>
            <a:ext cx="180000" cy="180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C215F5E-931B-D767-9630-6A6141347F84}"/>
              </a:ext>
            </a:extLst>
          </p:cNvPr>
          <p:cNvSpPr/>
          <p:nvPr/>
        </p:nvSpPr>
        <p:spPr>
          <a:xfrm>
            <a:off x="368661" y="5479614"/>
            <a:ext cx="180000" cy="180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70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5ED0756-721B-C57E-8BE2-E6FEFF802EE2}"/>
              </a:ext>
            </a:extLst>
          </p:cNvPr>
          <p:cNvSpPr/>
          <p:nvPr/>
        </p:nvSpPr>
        <p:spPr>
          <a:xfrm>
            <a:off x="548346" y="2170296"/>
            <a:ext cx="4834181" cy="945727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>
                <a:solidFill>
                  <a:schemeClr val="bg1"/>
                </a:solidFill>
                <a:latin typeface="Raleway Black" pitchFamily="2" charset="0"/>
              </a:rPr>
              <a:t>Censo Escolar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9E5CE0-B310-7CD3-6AEC-53DAF472D8C5}"/>
              </a:ext>
            </a:extLst>
          </p:cNvPr>
          <p:cNvSpPr txBox="1"/>
          <p:nvPr/>
        </p:nvSpPr>
        <p:spPr>
          <a:xfrm>
            <a:off x="438357" y="3741978"/>
            <a:ext cx="55304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Raleway Medium" pitchFamily="2" charset="0"/>
              </a:rPr>
              <a:t>É importante ressaltar que os dados informados no momento da declaração de matrículas deverá ser replicado no Censo Escolar conforme cronograma do INEP.</a:t>
            </a:r>
          </a:p>
        </p:txBody>
      </p:sp>
    </p:spTree>
    <p:extLst>
      <p:ext uri="{BB962C8B-B14F-4D97-AF65-F5344CB8AC3E}">
        <p14:creationId xmlns:p14="http://schemas.microsoft.com/office/powerpoint/2010/main" val="2837380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4F8EC7-F546-2701-5048-4D0ECE1B2188}"/>
              </a:ext>
            </a:extLst>
          </p:cNvPr>
          <p:cNvSpPr txBox="1"/>
          <p:nvPr/>
        </p:nvSpPr>
        <p:spPr>
          <a:xfrm>
            <a:off x="-376019" y="2578692"/>
            <a:ext cx="74776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Calibri" panose="020F0502020204030204"/>
                <a:cs typeface="Calibri" panose="020F0502020204030204"/>
              </a:rPr>
              <a:t>Contato funcional da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Calibri" panose="020F0502020204030204"/>
                <a:cs typeface="Calibri" panose="020F0502020204030204"/>
              </a:rPr>
              <a:t>Cogeiti/DPDI/SEB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Calibri" panose="020F0502020204030204"/>
                <a:cs typeface="Calibri" panose="020F0502020204030204"/>
              </a:rPr>
              <a:t>+55 61 9404-3708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Medium"/>
                <a:ea typeface="Calibri" panose="020F0502020204030204"/>
                <a:cs typeface="Calibri" panose="020F0502020204030204"/>
              </a:rPr>
              <a:t>escolaemtempointegral@mec.gov.br</a:t>
            </a:r>
          </a:p>
        </p:txBody>
      </p:sp>
    </p:spTree>
    <p:extLst>
      <p:ext uri="{BB962C8B-B14F-4D97-AF65-F5344CB8AC3E}">
        <p14:creationId xmlns:p14="http://schemas.microsoft.com/office/powerpoint/2010/main" val="104734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D1DCCE8-1A88-1586-A9C8-BDD7A0EE4CAE}"/>
              </a:ext>
            </a:extLst>
          </p:cNvPr>
          <p:cNvSpPr/>
          <p:nvPr/>
        </p:nvSpPr>
        <p:spPr>
          <a:xfrm>
            <a:off x="692150" y="3797300"/>
            <a:ext cx="6518275" cy="12319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Obrigado por fazerem parte do direito de bebês,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 crianças e jovens à oferta de tempo integral​,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 na perspectiva da educação integral.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Black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06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71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11">
            <a:extLst>
              <a:ext uri="{FF2B5EF4-FFF2-40B4-BE49-F238E27FC236}">
                <a16:creationId xmlns:a16="http://schemas.microsoft.com/office/drawing/2014/main" id="{79215C47-ADC2-2756-D903-E8EA9D0B0178}"/>
              </a:ext>
            </a:extLst>
          </p:cNvPr>
          <p:cNvSpPr txBox="1">
            <a:spLocks/>
          </p:cNvSpPr>
          <p:nvPr/>
        </p:nvSpPr>
        <p:spPr>
          <a:xfrm>
            <a:off x="725102" y="1775061"/>
            <a:ext cx="5370898" cy="2964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>
                <a:latin typeface="Raleway Medium" pitchFamily="2" charset="0"/>
              </a:rPr>
              <a:t>O programa prevê assistência técnica e financeira para a criação das matrículas em tempo integral, nesse contexto, são consideradas propostas pedagógicas alinhadas à Base Nacional Comum Curricular (BNCC), com foco na ampliação da jornada escolar na perspectiva da educação integral e a priorização das escolas que atendam estudantes em situação de maior vulnerabilidade socioeconômica.</a:t>
            </a:r>
          </a:p>
        </p:txBody>
      </p:sp>
    </p:spTree>
    <p:extLst>
      <p:ext uri="{BB962C8B-B14F-4D97-AF65-F5344CB8AC3E}">
        <p14:creationId xmlns:p14="http://schemas.microsoft.com/office/powerpoint/2010/main" val="347648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CFE45DC-60AF-9ADC-3714-0C026AA39DDC}"/>
              </a:ext>
            </a:extLst>
          </p:cNvPr>
          <p:cNvSpPr/>
          <p:nvPr/>
        </p:nvSpPr>
        <p:spPr>
          <a:xfrm>
            <a:off x="2576712" y="2600325"/>
            <a:ext cx="7038575" cy="134132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070C0"/>
                </a:solidFill>
                <a:latin typeface="Raleway Black" pitchFamily="2" charset="0"/>
              </a:rPr>
              <a:t>Ciclo de assistência financeira 2024/2025.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1829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50A4495-D0C5-A96F-F01A-D641520138A7}"/>
              </a:ext>
            </a:extLst>
          </p:cNvPr>
          <p:cNvSpPr/>
          <p:nvPr/>
        </p:nvSpPr>
        <p:spPr>
          <a:xfrm>
            <a:off x="2520463" y="628255"/>
            <a:ext cx="6482860" cy="831028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Cronograma ciclo 1</a:t>
            </a:r>
          </a:p>
        </p:txBody>
      </p:sp>
      <p:sp>
        <p:nvSpPr>
          <p:cNvPr id="10" name="Espaço Reservado para Texto 11">
            <a:extLst>
              <a:ext uri="{FF2B5EF4-FFF2-40B4-BE49-F238E27FC236}">
                <a16:creationId xmlns:a16="http://schemas.microsoft.com/office/drawing/2014/main" id="{BB078302-E5FF-B58E-5589-2E5981CC3333}"/>
              </a:ext>
            </a:extLst>
          </p:cNvPr>
          <p:cNvSpPr txBox="1">
            <a:spLocks/>
          </p:cNvSpPr>
          <p:nvPr/>
        </p:nvSpPr>
        <p:spPr>
          <a:xfrm>
            <a:off x="2042418" y="5343846"/>
            <a:ext cx="8373436" cy="7218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 exceção do registro de matrículas do Censo Escolar, o processo será realizado por meio do Sistema Integrado de Monitoramento, Execução e Controle do Ministério da Educação (Simec).  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id="{9EF5FDEA-EFDF-0E62-BCF3-B429D4371720}"/>
              </a:ext>
            </a:extLst>
          </p:cNvPr>
          <p:cNvSpPr txBox="1">
            <a:spLocks/>
          </p:cNvSpPr>
          <p:nvPr/>
        </p:nvSpPr>
        <p:spPr>
          <a:xfrm>
            <a:off x="1943955" y="1614326"/>
            <a:ext cx="8570360" cy="9807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Portaria nº64, de 26 de </a:t>
            </a:r>
            <a:r>
              <a:rPr lang="pt-BR" sz="1700" dirty="0">
                <a:solidFill>
                  <a:prstClr val="black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dezembro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 2023 define o cronograma de adesão e pactuação do Ciclo 2023/2024 do Programa Escola em Tempo Integral.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9689FF-176A-F57D-FF49-0EC6DB0C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18" y="2295367"/>
            <a:ext cx="8373435" cy="2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12320-695C-5383-BD2C-FC8558FB6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4763332-2AB8-0795-FBF8-BBAC5F00C771}"/>
              </a:ext>
            </a:extLst>
          </p:cNvPr>
          <p:cNvSpPr/>
          <p:nvPr/>
        </p:nvSpPr>
        <p:spPr>
          <a:xfrm>
            <a:off x="2042418" y="628255"/>
            <a:ext cx="7336043" cy="831028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itchFamily="2" charset="0"/>
                <a:ea typeface="+mn-ea"/>
                <a:cs typeface="+mn-cs"/>
              </a:rPr>
              <a:t>Cronograma do ciclo 2</a:t>
            </a:r>
          </a:p>
        </p:txBody>
      </p:sp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C1A20D7-3F37-0589-49DD-EB9A11029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59" y="2259746"/>
            <a:ext cx="8320353" cy="2929057"/>
          </a:xfrm>
          <a:prstGeom prst="rect">
            <a:avLst/>
          </a:prstGeom>
        </p:spPr>
      </p:pic>
      <p:sp>
        <p:nvSpPr>
          <p:cNvPr id="10" name="Espaço Reservado para Texto 11">
            <a:extLst>
              <a:ext uri="{FF2B5EF4-FFF2-40B4-BE49-F238E27FC236}">
                <a16:creationId xmlns:a16="http://schemas.microsoft.com/office/drawing/2014/main" id="{1032C7FB-633B-23A8-37BE-5EBDC19E8B01}"/>
              </a:ext>
            </a:extLst>
          </p:cNvPr>
          <p:cNvSpPr txBox="1">
            <a:spLocks/>
          </p:cNvSpPr>
          <p:nvPr/>
        </p:nvSpPr>
        <p:spPr>
          <a:xfrm>
            <a:off x="2042418" y="5343846"/>
            <a:ext cx="8373436" cy="7218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 exceção do registro de matrículas do Censo Escolar, o processo será realizado por meio do Sistema Integrado de Monitoramento, Execução e Controle do Ministério da Educação (Simec).  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id="{E9862EDA-A6AB-27AB-FD80-F96C8CE48D2A}"/>
              </a:ext>
            </a:extLst>
          </p:cNvPr>
          <p:cNvSpPr txBox="1">
            <a:spLocks/>
          </p:cNvSpPr>
          <p:nvPr/>
        </p:nvSpPr>
        <p:spPr>
          <a:xfrm>
            <a:off x="1943955" y="1614326"/>
            <a:ext cx="8570360" cy="9807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Portaria nº48, de 12 de agosto de 2024 que define o cronograma de adesão e pactuação do Ciclo 2024/2025 do Programa Escola em Tempo Integral.</a:t>
            </a:r>
          </a:p>
        </p:txBody>
      </p:sp>
    </p:spTree>
    <p:extLst>
      <p:ext uri="{BB962C8B-B14F-4D97-AF65-F5344CB8AC3E}">
        <p14:creationId xmlns:p14="http://schemas.microsoft.com/office/powerpoint/2010/main" val="157580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pessoa, no interior, criança, jovem&#10;&#10;Descrição gerada automaticamente">
            <a:extLst>
              <a:ext uri="{FF2B5EF4-FFF2-40B4-BE49-F238E27FC236}">
                <a16:creationId xmlns:a16="http://schemas.microsoft.com/office/drawing/2014/main" id="{392D05B3-4D97-A1CD-3B22-D06834D94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1637266"/>
            <a:ext cx="3843971" cy="397288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A7F86F3-66C8-3817-141A-448935BF39EA}"/>
              </a:ext>
            </a:extLst>
          </p:cNvPr>
          <p:cNvSpPr/>
          <p:nvPr/>
        </p:nvSpPr>
        <p:spPr>
          <a:xfrm>
            <a:off x="5750634" y="1275440"/>
            <a:ext cx="2939012" cy="723651"/>
          </a:xfrm>
          <a:prstGeom prst="roundRect">
            <a:avLst/>
          </a:prstGeom>
          <a:solidFill>
            <a:srgbClr val="F8332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Raleway Black" pitchFamily="2" charset="0"/>
              </a:rPr>
              <a:t>Adesão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id="{3E4EF779-A55E-67AA-9A92-BA3E65422404}"/>
              </a:ext>
            </a:extLst>
          </p:cNvPr>
          <p:cNvSpPr txBox="1">
            <a:spLocks/>
          </p:cNvSpPr>
          <p:nvPr/>
        </p:nvSpPr>
        <p:spPr>
          <a:xfrm>
            <a:off x="5907836" y="2700780"/>
            <a:ext cx="4788067" cy="2780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/>
          </a:p>
          <a:p>
            <a:endParaRPr lang="pt-BR"/>
          </a:p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780440-82C7-5DCD-A39B-923004F8BE3A}"/>
              </a:ext>
            </a:extLst>
          </p:cNvPr>
          <p:cNvSpPr txBox="1"/>
          <p:nvPr/>
        </p:nvSpPr>
        <p:spPr>
          <a:xfrm>
            <a:off x="4972429" y="2539164"/>
            <a:ext cx="478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latin typeface="Raleway Medium" pitchFamily="2" charset="0"/>
              </a:rPr>
              <a:t>Prazo: 12/08/24 a 31/10/2024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8E1FA1-F77B-FAEF-FDD8-C019C46F4DC3}"/>
              </a:ext>
            </a:extLst>
          </p:cNvPr>
          <p:cNvSpPr txBox="1"/>
          <p:nvPr/>
        </p:nvSpPr>
        <p:spPr>
          <a:xfrm>
            <a:off x="4972430" y="3540902"/>
            <a:ext cx="5524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>
                <a:highlight>
                  <a:srgbClr val="FFFFFF"/>
                </a:highlight>
                <a:latin typeface="Raleway Medium" pitchFamily="2" charset="0"/>
              </a:rPr>
              <a:t>N</a:t>
            </a:r>
            <a:r>
              <a:rPr lang="pt-BR" sz="2000" b="0" i="0">
                <a:effectLst/>
                <a:highlight>
                  <a:srgbClr val="FFFFFF"/>
                </a:highlight>
                <a:latin typeface="Raleway Medium" pitchFamily="2" charset="0"/>
              </a:rPr>
              <a:t>o Simec, acesse o módulo “ETI – Escola em Tempo Integral Ciclo 2024/2025”, leia a aba “Apresentação” e assine, no campo “Adesão”, o termo de adesão. </a:t>
            </a:r>
            <a:endParaRPr lang="pt-BR" sz="2000" b="1"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0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6D8427-938E-4ED4-4B52-36E83F359E2E}"/>
              </a:ext>
            </a:extLst>
          </p:cNvPr>
          <p:cNvSpPr/>
          <p:nvPr/>
        </p:nvSpPr>
        <p:spPr>
          <a:xfrm>
            <a:off x="933450" y="1350093"/>
            <a:ext cx="3276600" cy="765598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Raleway Black" pitchFamily="2" charset="0"/>
              </a:rPr>
              <a:t>Pactuação</a:t>
            </a:r>
            <a:endParaRPr lang="pt-BR" sz="4400">
              <a:latin typeface="Raleway Black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9C8FB6-17CB-6E87-C4A1-A5E08DB9B1C1}"/>
              </a:ext>
            </a:extLst>
          </p:cNvPr>
          <p:cNvSpPr txBox="1"/>
          <p:nvPr/>
        </p:nvSpPr>
        <p:spPr>
          <a:xfrm>
            <a:off x="382037" y="2596648"/>
            <a:ext cx="475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latin typeface="Raleway Medium" pitchFamily="2" charset="0"/>
              </a:rPr>
              <a:t>Prazo: 02/09/24 a 31/10/2024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EF22CE-117D-0F0C-936C-C781D550952C}"/>
              </a:ext>
            </a:extLst>
          </p:cNvPr>
          <p:cNvSpPr txBox="1"/>
          <p:nvPr/>
        </p:nvSpPr>
        <p:spPr>
          <a:xfrm>
            <a:off x="382037" y="3130804"/>
            <a:ext cx="5036986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>
                <a:latin typeface="Raleway Medium"/>
              </a:rPr>
              <a:t>Pré-meta e o valor da assistência financeira disponibilizada à secretaria. </a:t>
            </a:r>
            <a:endParaRPr lang="pt-BR" sz="2000" b="1">
              <a:latin typeface="Raleway Medium"/>
            </a:endParaRPr>
          </a:p>
          <a:p>
            <a:pPr algn="just"/>
            <a:endParaRPr lang="pt-BR" sz="2000">
              <a:latin typeface="Raleway Medium"/>
            </a:endParaRPr>
          </a:p>
          <a:p>
            <a:pPr algn="just"/>
            <a:r>
              <a:rPr lang="pt-BR" sz="2000">
                <a:latin typeface="Raleway Medium"/>
              </a:rPr>
              <a:t>A seguir, preencha os campos e informe a quantidade de matrículas, etapas e modalidades a serem pactuadas com a União. </a:t>
            </a:r>
            <a:endParaRPr lang="pt-BR" sz="2000" b="1">
              <a:latin typeface="Raleway Medium"/>
            </a:endParaRPr>
          </a:p>
          <a:p>
            <a:pPr algn="just"/>
            <a:endParaRPr lang="pt-BR" sz="2000">
              <a:latin typeface="Raleway Medium"/>
            </a:endParaRPr>
          </a:p>
          <a:p>
            <a:pPr algn="just"/>
            <a:r>
              <a:rPr lang="pt-BR" sz="2000">
                <a:latin typeface="Raleway Medium"/>
              </a:rPr>
              <a:t>Informe interesse em participar da rodada de redistribuição de matrículas.</a:t>
            </a:r>
            <a:endParaRPr lang="pt-BR" sz="2000" b="1">
              <a:latin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459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BFEC2C5-0680-9B50-E3EB-899F214B3262}"/>
              </a:ext>
            </a:extLst>
          </p:cNvPr>
          <p:cNvSpPr/>
          <p:nvPr/>
        </p:nvSpPr>
        <p:spPr>
          <a:xfrm>
            <a:off x="1015004" y="1225044"/>
            <a:ext cx="4346267" cy="723651"/>
          </a:xfrm>
          <a:prstGeom prst="roundRect">
            <a:avLst/>
          </a:prstGeom>
          <a:solidFill>
            <a:srgbClr val="F8332A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Raleway Black" pitchFamily="2" charset="0"/>
              </a:rPr>
              <a:t>Redistribuição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53EE045-FD57-4DEC-D23B-FEE7CC51F765}"/>
              </a:ext>
            </a:extLst>
          </p:cNvPr>
          <p:cNvSpPr txBox="1"/>
          <p:nvPr/>
        </p:nvSpPr>
        <p:spPr>
          <a:xfrm>
            <a:off x="794103" y="2458015"/>
            <a:ext cx="478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latin typeface="Raleway Medium" pitchFamily="2" charset="0"/>
              </a:rPr>
              <a:t>Prazo: 04/11/24 a 08/11/2024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A505C8-91F6-2BF2-9279-A303D4E2D965}"/>
              </a:ext>
            </a:extLst>
          </p:cNvPr>
          <p:cNvSpPr txBox="1"/>
          <p:nvPr/>
        </p:nvSpPr>
        <p:spPr>
          <a:xfrm>
            <a:off x="592640" y="3429000"/>
            <a:ext cx="51909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>
                <a:latin typeface="Raleway Medium" pitchFamily="2" charset="0"/>
              </a:rPr>
              <a:t>Em “Redistribuição”, conheça a nova distribuição de matrículas, preencha os campos e informe a quantidade de matrículas, etapas e modalidades a serem pactuadas com a União. </a:t>
            </a:r>
            <a:endParaRPr lang="pt-BR" sz="2000" b="1"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20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8D491B79D46548829D779BDE793312" ma:contentTypeVersion="15" ma:contentTypeDescription="Crie um novo documento." ma:contentTypeScope="" ma:versionID="c8596b109c46661480a445e61503057e">
  <xsd:schema xmlns:xsd="http://www.w3.org/2001/XMLSchema" xmlns:xs="http://www.w3.org/2001/XMLSchema" xmlns:p="http://schemas.microsoft.com/office/2006/metadata/properties" xmlns:ns2="7e385cd4-103f-4c58-96d5-77640eb96b0b" xmlns:ns3="ba431552-de3f-45e4-a6a3-beb896634bfa" targetNamespace="http://schemas.microsoft.com/office/2006/metadata/properties" ma:root="true" ma:fieldsID="d72694fd89842484df5fbefe43a6d1aa" ns2:_="" ns3:_="">
    <xsd:import namespace="7e385cd4-103f-4c58-96d5-77640eb96b0b"/>
    <xsd:import namespace="ba431552-de3f-45e4-a6a3-beb896634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85cd4-103f-4c58-96d5-77640eb96b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31552-de3f-45e4-a6a3-beb896634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a48a6d6-f631-49c1-9245-31cd15d263bf}" ma:internalName="TaxCatchAll" ma:showField="CatchAllData" ma:web="ba431552-de3f-45e4-a6a3-beb896634b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385cd4-103f-4c58-96d5-77640eb96b0b">
      <Terms xmlns="http://schemas.microsoft.com/office/infopath/2007/PartnerControls"/>
    </lcf76f155ced4ddcb4097134ff3c332f>
    <TaxCatchAll xmlns="ba431552-de3f-45e4-a6a3-beb896634bfa" xsi:nil="true"/>
  </documentManagement>
</p:properties>
</file>

<file path=customXml/itemProps1.xml><?xml version="1.0" encoding="utf-8"?>
<ds:datastoreItem xmlns:ds="http://schemas.openxmlformats.org/officeDocument/2006/customXml" ds:itemID="{31332859-7490-4D95-8C8E-24056E5A18CB}">
  <ds:schemaRefs>
    <ds:schemaRef ds:uri="7e385cd4-103f-4c58-96d5-77640eb96b0b"/>
    <ds:schemaRef ds:uri="ba431552-de3f-45e4-a6a3-beb896634b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C2CA66-E2E8-49D6-9B99-AEA4D2017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6AE04-B2BD-45FE-8306-CBFC5BD1F6FA}">
  <ds:schemaRefs>
    <ds:schemaRef ds:uri="7e385cd4-103f-4c58-96d5-77640eb96b0b"/>
    <ds:schemaRef ds:uri="ba431552-de3f-45e4-a6a3-beb896634bfa"/>
    <ds:schemaRef ds:uri="d4b851fe-5ad7-49eb-a3f1-a371bcdf2d9d"/>
    <ds:schemaRef ds:uri="e5e2526c-4286-4b10-999a-44c796f1d5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890</Words>
  <Application>Microsoft Office PowerPoint</Application>
  <PresentationFormat>Widescreen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Raleway</vt:lpstr>
      <vt:lpstr>Raleway Black</vt:lpstr>
      <vt:lpstr>Raleway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Daniel Rossano Serra Araujo Batista (GM/ACS/DEFENDER/MEC)</dc:creator>
  <cp:lastModifiedBy>Francisca Aline Santana (COGEITI/DPDI/SEB)</cp:lastModifiedBy>
  <cp:revision>4</cp:revision>
  <dcterms:created xsi:type="dcterms:W3CDTF">2024-04-17T14:25:00Z</dcterms:created>
  <dcterms:modified xsi:type="dcterms:W3CDTF">2025-03-28T11:44:06Z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0x01010061DF6FBC99213E47897A2E2C08781DE8</vt:lpwstr>
  </property>
  <property fmtid="{D5CDD505-2E9C-101B-9397-08002B2CF9AE}" pid="3" name="MediaServiceImageTags">
    <vt:lpwstr/>
  </property>
</Properties>
</file>