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15" r:id="rId5"/>
    <p:sldMasterId id="2147483727" r:id="rId6"/>
    <p:sldMasterId id="2147483663" r:id="rId7"/>
    <p:sldMasterId id="2147483713" r:id="rId8"/>
    <p:sldMasterId id="2147483772" r:id="rId9"/>
    <p:sldMasterId id="2147483764" r:id="rId10"/>
    <p:sldMasterId id="2147483736" r:id="rId11"/>
    <p:sldMasterId id="2147483751" r:id="rId12"/>
  </p:sldMasterIdLst>
  <p:notesMasterIdLst>
    <p:notesMasterId r:id="rId39"/>
  </p:notesMasterIdLst>
  <p:sldIdLst>
    <p:sldId id="3251" r:id="rId13"/>
    <p:sldId id="3149" r:id="rId14"/>
    <p:sldId id="3211" r:id="rId15"/>
    <p:sldId id="3212" r:id="rId16"/>
    <p:sldId id="3254" r:id="rId17"/>
    <p:sldId id="3255" r:id="rId18"/>
    <p:sldId id="3213" r:id="rId19"/>
    <p:sldId id="3214" r:id="rId20"/>
    <p:sldId id="3252" r:id="rId21"/>
    <p:sldId id="3215" r:id="rId22"/>
    <p:sldId id="3237" r:id="rId23"/>
    <p:sldId id="3225" r:id="rId24"/>
    <p:sldId id="3107" r:id="rId25"/>
    <p:sldId id="3253" r:id="rId26"/>
    <p:sldId id="3227" r:id="rId27"/>
    <p:sldId id="3174" r:id="rId28"/>
    <p:sldId id="3142" r:id="rId29"/>
    <p:sldId id="3207" r:id="rId30"/>
    <p:sldId id="3257" r:id="rId31"/>
    <p:sldId id="3230" r:id="rId32"/>
    <p:sldId id="3090" r:id="rId33"/>
    <p:sldId id="3250" r:id="rId34"/>
    <p:sldId id="3258" r:id="rId35"/>
    <p:sldId id="3232" r:id="rId36"/>
    <p:sldId id="3239" r:id="rId37"/>
    <p:sldId id="3259"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84A0C-99A4-2F7B-70F4-2476B57A70F8}" name="Marirone Carvalho Ferreira de Lima" initials="MCFdL" userId="S::marirone.lima@rfb.gov.br::21b467a9-0233-4ba3-9d08-51ecdd016d1e" providerId="AD"/>
  <p188:author id="{5A0D2262-1BD3-C803-8236-9ADE8ECF46F1}" name="Ana Paula Sacchi Kuhar" initials="APSK" userId="S::Ana-Paula.Sacchi@rfb.gov.br::8dd00464-8824-4b16-8000-59bda25812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8E991D-8EC5-497F-8AA5-9C57FF9AAC10}" v="118" dt="2025-03-27T19:07:18.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93557" autoAdjust="0"/>
  </p:normalViewPr>
  <p:slideViewPr>
    <p:cSldViewPr snapToGrid="0">
      <p:cViewPr varScale="1">
        <p:scale>
          <a:sx n="59" d="100"/>
          <a:sy n="59" d="100"/>
        </p:scale>
        <p:origin x="764"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2.jpg"/></Relationships>
</file>

<file path=ppt/diagrams/_rels/data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g"/><Relationship Id="rId5" Type="http://schemas.openxmlformats.org/officeDocument/2006/relationships/image" Target="../media/image68.jpeg"/><Relationship Id="rId4" Type="http://schemas.openxmlformats.org/officeDocument/2006/relationships/image" Target="../media/image67.jpeg"/></Relationships>
</file>

<file path=ppt/diagrams/_rels/data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ata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154.png"/><Relationship Id="rId5" Type="http://schemas.openxmlformats.org/officeDocument/2006/relationships/image" Target="../media/image158.png"/><Relationship Id="rId4" Type="http://schemas.openxmlformats.org/officeDocument/2006/relationships/image" Target="../media/image157.png"/></Relationships>
</file>

<file path=ppt/diagrams/_rels/data19.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svg"/><Relationship Id="rId1" Type="http://schemas.openxmlformats.org/officeDocument/2006/relationships/image" Target="../media/image164.png"/><Relationship Id="rId6" Type="http://schemas.openxmlformats.org/officeDocument/2006/relationships/image" Target="../media/image169.svg"/><Relationship Id="rId5" Type="http://schemas.openxmlformats.org/officeDocument/2006/relationships/image" Target="../media/image168.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s>
</file>

<file path=ppt/diagrams/_rels/data2.xml.rels><?xml version="1.0" encoding="UTF-8" standalone="yes"?>
<Relationships xmlns="http://schemas.openxmlformats.org/package/2006/relationships"><Relationship Id="rId1" Type="http://schemas.openxmlformats.org/officeDocument/2006/relationships/image" Target="../media/image23.jpg"/></Relationships>
</file>

<file path=ppt/diagrams/_rels/data2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image" Target="../media/image177.jpg"/><Relationship Id="rId6" Type="http://schemas.openxmlformats.org/officeDocument/2006/relationships/image" Target="../media/image182.png"/><Relationship Id="rId5" Type="http://schemas.openxmlformats.org/officeDocument/2006/relationships/image" Target="../media/image181.jfif"/><Relationship Id="rId4" Type="http://schemas.openxmlformats.org/officeDocument/2006/relationships/image" Target="../media/image180.png"/><Relationship Id="rId9" Type="http://schemas.openxmlformats.org/officeDocument/2006/relationships/image" Target="../media/image185.jpg"/></Relationships>
</file>

<file path=ppt/diagrams/_rels/data3.xml.rels><?xml version="1.0" encoding="UTF-8" standalone="yes"?>
<Relationships xmlns="http://schemas.openxmlformats.org/package/2006/relationships"><Relationship Id="rId1" Type="http://schemas.openxmlformats.org/officeDocument/2006/relationships/image" Target="../media/image24.jpeg"/></Relationships>
</file>

<file path=ppt/diagrams/_rels/data4.xml.rels><?xml version="1.0" encoding="UTF-8" standalone="yes"?>
<Relationships xmlns="http://schemas.openxmlformats.org/package/2006/relationships"><Relationship Id="rId1" Type="http://schemas.openxmlformats.org/officeDocument/2006/relationships/image" Target="../media/image25.jpg"/></Relationships>
</file>

<file path=ppt/diagrams/_rels/data5.xml.rels><?xml version="1.0" encoding="UTF-8" standalone="yes"?>
<Relationships xmlns="http://schemas.openxmlformats.org/package/2006/relationships"><Relationship Id="rId1" Type="http://schemas.openxmlformats.org/officeDocument/2006/relationships/image" Target="../media/image26.png"/></Relationships>
</file>

<file path=ppt/diagrams/_rels/data6.xml.rels><?xml version="1.0" encoding="UTF-8" standalone="yes"?>
<Relationships xmlns="http://schemas.openxmlformats.org/package/2006/relationships"><Relationship Id="rId1" Type="http://schemas.openxmlformats.org/officeDocument/2006/relationships/image" Target="../media/image27.png"/></Relationships>
</file>

<file path=ppt/diagrams/_rels/data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g"/><Relationship Id="rId5" Type="http://schemas.openxmlformats.org/officeDocument/2006/relationships/image" Target="../media/image68.jpeg"/><Relationship Id="rId4" Type="http://schemas.openxmlformats.org/officeDocument/2006/relationships/image" Target="../media/image67.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154.png"/><Relationship Id="rId5" Type="http://schemas.openxmlformats.org/officeDocument/2006/relationships/image" Target="../media/image158.png"/><Relationship Id="rId4" Type="http://schemas.openxmlformats.org/officeDocument/2006/relationships/image" Target="../media/image157.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svg"/><Relationship Id="rId1" Type="http://schemas.openxmlformats.org/officeDocument/2006/relationships/image" Target="../media/image164.png"/><Relationship Id="rId6" Type="http://schemas.openxmlformats.org/officeDocument/2006/relationships/image" Target="../media/image169.svg"/><Relationship Id="rId5" Type="http://schemas.openxmlformats.org/officeDocument/2006/relationships/image" Target="../media/image168.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2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image" Target="../media/image177.jpg"/><Relationship Id="rId6" Type="http://schemas.openxmlformats.org/officeDocument/2006/relationships/image" Target="../media/image182.png"/><Relationship Id="rId5" Type="http://schemas.openxmlformats.org/officeDocument/2006/relationships/image" Target="../media/image181.jfif"/><Relationship Id="rId4" Type="http://schemas.openxmlformats.org/officeDocument/2006/relationships/image" Target="../media/image180.png"/><Relationship Id="rId9" Type="http://schemas.openxmlformats.org/officeDocument/2006/relationships/image" Target="../media/image185.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dgm:spPr/>
      <dgm:t>
        <a:bodyPr/>
        <a:lstStyle/>
        <a:p>
          <a:r>
            <a:rPr lang="pt-BR" b="1" dirty="0">
              <a:effectLst>
                <a:outerShdw blurRad="38100" dist="38100" dir="2700000" algn="tl">
                  <a:srgbClr val="000000">
                    <a:alpha val="43137"/>
                  </a:srgbClr>
                </a:outerShdw>
              </a:effectLst>
            </a:rPr>
            <a:t>Humanos decidem viver em sociedade</a:t>
          </a:r>
        </a:p>
      </dgm:t>
    </dgm:pt>
    <dgm:pt modelId="{1EBE8B62-98DF-494C-A2B9-4D33F2085F6E}" type="sibTrans" cxnId="{8A211F82-FB42-447C-996B-21DBA901B3C8}">
      <dgm:prSet/>
      <dgm:spPr/>
      <dgm:t>
        <a:bodyPr/>
        <a:lstStyle/>
        <a:p>
          <a:endParaRPr lang="pt-BR">
            <a:effectLst>
              <a:outerShdw blurRad="38100" dist="38100" dir="2700000" algn="tl">
                <a:srgbClr val="000000">
                  <a:alpha val="43137"/>
                </a:srgbClr>
              </a:outerShdw>
            </a:effectLst>
          </a:endParaRPr>
        </a:p>
      </dgm:t>
    </dgm:pt>
    <dgm:pt modelId="{12A24AF2-4F71-4178-ACC8-9ACE209DB69B}" type="parTrans" cxnId="{8A211F82-FB42-447C-996B-21DBA901B3C8}">
      <dgm:prSet/>
      <dgm:spPr/>
      <dgm:t>
        <a:bodyPr/>
        <a:lstStyle/>
        <a:p>
          <a:endParaRPr lang="pt-BR">
            <a:effectLst>
              <a:outerShdw blurRad="38100" dist="38100" dir="2700000" algn="tl">
                <a:srgbClr val="000000">
                  <a:alpha val="43137"/>
                </a:srgbClr>
              </a:outerShdw>
            </a:effectLst>
          </a:endParaRP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custLinFactX="-34651" custLinFactNeighborX="-100000" custLinFactNeighborY="4830"/>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Grupo de mãos no centro"/>
        </a:ext>
      </dgm:extLst>
    </dgm:pt>
    <dgm:pt modelId="{1E25ABC6-2C13-4030-A720-4CD5D4DE7752}" type="pres">
      <dgm:prSet presAssocID="{EC7734B2-8443-4709-80C9-2F6454652FC3}" presName="Parent" presStyleLbl="node0" presStyleIdx="0" presStyleCnt="1">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6158F7-9256-4C19-8E4D-C1BD22031D8D}" type="doc">
      <dgm:prSet loTypeId="urn:microsoft.com/office/officeart/2005/8/layout/pList2" loCatId="list" qsTypeId="urn:microsoft.com/office/officeart/2005/8/quickstyle/simple5" qsCatId="simple" csTypeId="urn:microsoft.com/office/officeart/2005/8/colors/colorful2" csCatId="colorful" phldr="1"/>
      <dgm:spPr/>
      <dgm:t>
        <a:bodyPr/>
        <a:lstStyle/>
        <a:p>
          <a:endParaRPr lang="en-US"/>
        </a:p>
      </dgm:t>
    </dgm:pt>
    <dgm:pt modelId="{BA5ACC3F-0BBB-4B45-ACCC-1D6014E29F41}">
      <dgm:prSet custT="1"/>
      <dgm:spPr/>
      <dgm:t>
        <a:bodyPr/>
        <a:lstStyle/>
        <a:p>
          <a:r>
            <a:rPr lang="pt-BR" sz="1800" b="1" dirty="0">
              <a:effectLst/>
              <a:latin typeface="Agency FB" panose="020B0503020202020204" pitchFamily="34" charset="0"/>
            </a:rPr>
            <a:t>TV BOX</a:t>
          </a:r>
          <a:endParaRPr lang="en-US" sz="1800" b="1" dirty="0">
            <a:effectLst/>
            <a:latin typeface="Agency FB" panose="020B0503020202020204" pitchFamily="34" charset="0"/>
          </a:endParaRPr>
        </a:p>
      </dgm:t>
    </dgm:pt>
    <dgm:pt modelId="{183D7630-4FE2-429C-80A4-3AED663AC8B8}" type="parTrans" cxnId="{3B6C606A-9A27-4DCB-B71D-527CCC3C161F}">
      <dgm:prSet/>
      <dgm:spPr/>
      <dgm:t>
        <a:bodyPr/>
        <a:lstStyle/>
        <a:p>
          <a:endParaRPr lang="en-US" sz="2600" b="1">
            <a:effectLst/>
            <a:latin typeface="Agency FB" panose="020B0503020202020204" pitchFamily="34" charset="0"/>
          </a:endParaRPr>
        </a:p>
      </dgm:t>
    </dgm:pt>
    <dgm:pt modelId="{1BD36FD6-A125-4CBF-8268-7E69D37C5035}" type="sibTrans" cxnId="{3B6C606A-9A27-4DCB-B71D-527CCC3C161F}">
      <dgm:prSet/>
      <dgm:spPr/>
      <dgm:t>
        <a:bodyPr/>
        <a:lstStyle/>
        <a:p>
          <a:endParaRPr lang="en-US" sz="2600" b="1">
            <a:effectLst/>
            <a:latin typeface="Agency FB" panose="020B0503020202020204" pitchFamily="34" charset="0"/>
          </a:endParaRPr>
        </a:p>
      </dgm:t>
    </dgm:pt>
    <dgm:pt modelId="{13BC783F-77DA-4490-976D-A7DF5851E4B1}">
      <dgm:prSet custT="1"/>
      <dgm:spPr/>
      <dgm:t>
        <a:bodyPr/>
        <a:lstStyle/>
        <a:p>
          <a:r>
            <a:rPr lang="pt-BR" sz="1800" b="1" dirty="0">
              <a:effectLst/>
              <a:latin typeface="Agency FB" panose="020B0503020202020204" pitchFamily="34" charset="0"/>
            </a:rPr>
            <a:t>Cigarros eletrônicos</a:t>
          </a:r>
          <a:endParaRPr lang="en-US" sz="1800" b="1" dirty="0">
            <a:effectLst/>
            <a:latin typeface="Agency FB" panose="020B0503020202020204" pitchFamily="34" charset="0"/>
          </a:endParaRPr>
        </a:p>
      </dgm:t>
    </dgm:pt>
    <dgm:pt modelId="{C50A9135-C75B-4B2C-B5E5-78CD1FED4A2C}" type="parTrans" cxnId="{ED1EC824-38B4-43AE-9D90-25DB2A39DCB6}">
      <dgm:prSet/>
      <dgm:spPr/>
      <dgm:t>
        <a:bodyPr/>
        <a:lstStyle/>
        <a:p>
          <a:endParaRPr lang="en-US" sz="2600" b="1">
            <a:effectLst/>
            <a:latin typeface="Agency FB" panose="020B0503020202020204" pitchFamily="34" charset="0"/>
          </a:endParaRPr>
        </a:p>
      </dgm:t>
    </dgm:pt>
    <dgm:pt modelId="{D377EC1B-664D-4018-B44C-A69287780594}" type="sibTrans" cxnId="{ED1EC824-38B4-43AE-9D90-25DB2A39DCB6}">
      <dgm:prSet/>
      <dgm:spPr/>
      <dgm:t>
        <a:bodyPr/>
        <a:lstStyle/>
        <a:p>
          <a:endParaRPr lang="en-US" sz="2600" b="1">
            <a:effectLst/>
            <a:latin typeface="Agency FB" panose="020B0503020202020204" pitchFamily="34" charset="0"/>
          </a:endParaRPr>
        </a:p>
      </dgm:t>
    </dgm:pt>
    <dgm:pt modelId="{69A6CDAF-A9FD-4F01-8AE1-35FDFDAEF6A1}">
      <dgm:prSet custT="1"/>
      <dgm:spPr/>
      <dgm:t>
        <a:bodyPr/>
        <a:lstStyle/>
        <a:p>
          <a:r>
            <a:rPr lang="pt-BR" sz="1800" b="1" dirty="0">
              <a:effectLst/>
              <a:latin typeface="Agency FB" panose="020B0503020202020204" pitchFamily="34" charset="0"/>
            </a:rPr>
            <a:t>Mini computador</a:t>
          </a:r>
          <a:endParaRPr lang="en-US" sz="1800" b="1" dirty="0">
            <a:effectLst/>
            <a:latin typeface="Agency FB" panose="020B0503020202020204" pitchFamily="34" charset="0"/>
          </a:endParaRPr>
        </a:p>
      </dgm:t>
    </dgm:pt>
    <dgm:pt modelId="{E847EB9D-7E12-4A12-B4B8-2A5C274053A2}" type="parTrans" cxnId="{33369A7B-1640-459F-A3D3-C3D1547DBA1F}">
      <dgm:prSet/>
      <dgm:spPr/>
      <dgm:t>
        <a:bodyPr/>
        <a:lstStyle/>
        <a:p>
          <a:endParaRPr lang="pt-BR" sz="2600" b="1">
            <a:effectLst/>
            <a:latin typeface="Agency FB" panose="020B0503020202020204" pitchFamily="34" charset="0"/>
          </a:endParaRPr>
        </a:p>
      </dgm:t>
    </dgm:pt>
    <dgm:pt modelId="{03242C6C-4DF3-4502-AD8F-7AEFE5AE73CC}" type="sibTrans" cxnId="{33369A7B-1640-459F-A3D3-C3D1547DBA1F}">
      <dgm:prSet/>
      <dgm:spPr/>
      <dgm:t>
        <a:bodyPr/>
        <a:lstStyle/>
        <a:p>
          <a:endParaRPr lang="pt-BR" sz="2600" b="1">
            <a:effectLst/>
            <a:latin typeface="Agency FB" panose="020B0503020202020204" pitchFamily="34" charset="0"/>
          </a:endParaRPr>
        </a:p>
      </dgm:t>
    </dgm:pt>
    <dgm:pt modelId="{AF3EFAA1-112A-4A2E-941F-813A01AB582C}">
      <dgm:prSet custT="1"/>
      <dgm:spPr/>
      <dgm:t>
        <a:bodyPr/>
        <a:lstStyle/>
        <a:p>
          <a:r>
            <a:rPr lang="pt-BR" sz="1800" b="1" dirty="0">
              <a:effectLst/>
              <a:latin typeface="Agency FB" panose="020B0503020202020204" pitchFamily="34" charset="0"/>
            </a:rPr>
            <a:t>Bateria</a:t>
          </a:r>
          <a:endParaRPr lang="en-US" sz="1800" b="1" dirty="0">
            <a:effectLst/>
            <a:latin typeface="Agency FB" panose="020B0503020202020204" pitchFamily="34" charset="0"/>
          </a:endParaRPr>
        </a:p>
      </dgm:t>
    </dgm:pt>
    <dgm:pt modelId="{990D5C08-4197-4568-9058-EAC5A88EE1E0}" type="parTrans" cxnId="{9AD5FAC1-1F04-4C1C-989F-F4C8B014E126}">
      <dgm:prSet/>
      <dgm:spPr/>
      <dgm:t>
        <a:bodyPr/>
        <a:lstStyle/>
        <a:p>
          <a:endParaRPr lang="pt-BR" sz="2600" b="1">
            <a:effectLst/>
            <a:latin typeface="Agency FB" panose="020B0503020202020204" pitchFamily="34" charset="0"/>
          </a:endParaRPr>
        </a:p>
      </dgm:t>
    </dgm:pt>
    <dgm:pt modelId="{B52BD7DB-181E-4429-9E51-0D8A98534F2A}" type="sibTrans" cxnId="{9AD5FAC1-1F04-4C1C-989F-F4C8B014E126}">
      <dgm:prSet/>
      <dgm:spPr/>
      <dgm:t>
        <a:bodyPr/>
        <a:lstStyle/>
        <a:p>
          <a:endParaRPr lang="pt-BR" sz="2600" b="1">
            <a:effectLst/>
            <a:latin typeface="Agency FB" panose="020B0503020202020204" pitchFamily="34" charset="0"/>
          </a:endParaRPr>
        </a:p>
      </dgm:t>
    </dgm:pt>
    <dgm:pt modelId="{51A2F4EC-B8AB-449A-B1BF-7AE1ECD13CD0}">
      <dgm:prSet custT="1"/>
      <dgm:spPr/>
      <dgm:t>
        <a:bodyPr/>
        <a:lstStyle/>
        <a:p>
          <a:r>
            <a:rPr lang="pt-BR" sz="1800" b="1" dirty="0">
              <a:effectLst/>
              <a:latin typeface="Agency FB" panose="020B0503020202020204" pitchFamily="34" charset="0"/>
            </a:rPr>
            <a:t>Bebidas e perfumes</a:t>
          </a:r>
          <a:endParaRPr lang="en-US" sz="1800" b="1" dirty="0">
            <a:effectLst/>
            <a:latin typeface="Agency FB" panose="020B0503020202020204" pitchFamily="34" charset="0"/>
          </a:endParaRPr>
        </a:p>
      </dgm:t>
    </dgm:pt>
    <dgm:pt modelId="{70EABFFD-DE7A-45D0-86EA-EEA7E81B6FD3}" type="parTrans" cxnId="{64F4A5CB-83E2-4C06-BE3A-056692FFBB9B}">
      <dgm:prSet/>
      <dgm:spPr/>
      <dgm:t>
        <a:bodyPr/>
        <a:lstStyle/>
        <a:p>
          <a:endParaRPr lang="pt-BR" sz="2600" b="1">
            <a:effectLst/>
            <a:latin typeface="Agency FB" panose="020B0503020202020204" pitchFamily="34" charset="0"/>
          </a:endParaRPr>
        </a:p>
      </dgm:t>
    </dgm:pt>
    <dgm:pt modelId="{B9B5C912-1703-4C78-929F-A051D9F22702}" type="sibTrans" cxnId="{64F4A5CB-83E2-4C06-BE3A-056692FFBB9B}">
      <dgm:prSet/>
      <dgm:spPr/>
      <dgm:t>
        <a:bodyPr/>
        <a:lstStyle/>
        <a:p>
          <a:endParaRPr lang="pt-BR" sz="2600" b="1">
            <a:effectLst/>
            <a:latin typeface="Agency FB" panose="020B0503020202020204" pitchFamily="34" charset="0"/>
          </a:endParaRPr>
        </a:p>
      </dgm:t>
    </dgm:pt>
    <dgm:pt modelId="{68431F94-5F88-42DD-B509-5A7E7071F9DB}">
      <dgm:prSet custT="1"/>
      <dgm:spPr/>
      <dgm:t>
        <a:bodyPr/>
        <a:lstStyle/>
        <a:p>
          <a:r>
            <a:rPr lang="pt-BR" sz="1800" b="1" dirty="0">
              <a:effectLst/>
              <a:latin typeface="Agency FB" panose="020B0503020202020204" pitchFamily="34" charset="0"/>
            </a:rPr>
            <a:t>Álcool 70</a:t>
          </a:r>
          <a:endParaRPr lang="en-US" sz="1800" b="1" dirty="0">
            <a:effectLst/>
            <a:latin typeface="Agency FB" panose="020B0503020202020204" pitchFamily="34" charset="0"/>
          </a:endParaRPr>
        </a:p>
      </dgm:t>
    </dgm:pt>
    <dgm:pt modelId="{1657039D-F7BA-455F-82E4-31EE9185A9E0}" type="parTrans" cxnId="{02AD5AA4-E7BE-4C24-AFC8-8B098B49249C}">
      <dgm:prSet/>
      <dgm:spPr/>
      <dgm:t>
        <a:bodyPr/>
        <a:lstStyle/>
        <a:p>
          <a:endParaRPr lang="pt-BR" sz="2600" b="1">
            <a:effectLst/>
            <a:latin typeface="Agency FB" panose="020B0503020202020204" pitchFamily="34" charset="0"/>
          </a:endParaRPr>
        </a:p>
      </dgm:t>
    </dgm:pt>
    <dgm:pt modelId="{CCCCA8C9-F2B3-4BE9-B669-69EB4F2153EF}" type="sibTrans" cxnId="{02AD5AA4-E7BE-4C24-AFC8-8B098B49249C}">
      <dgm:prSet/>
      <dgm:spPr/>
      <dgm:t>
        <a:bodyPr/>
        <a:lstStyle/>
        <a:p>
          <a:endParaRPr lang="pt-BR" sz="2600" b="1">
            <a:effectLst/>
            <a:latin typeface="Agency FB" panose="020B0503020202020204" pitchFamily="34" charset="0"/>
          </a:endParaRPr>
        </a:p>
      </dgm:t>
    </dgm:pt>
    <dgm:pt modelId="{54F5D41E-211C-46FB-8769-BEF90BDED86D}">
      <dgm:prSet custT="1"/>
      <dgm:spPr/>
      <dgm:t>
        <a:bodyPr/>
        <a:lstStyle/>
        <a:p>
          <a:r>
            <a:rPr lang="pt-BR" sz="1800" b="1" dirty="0">
              <a:effectLst/>
              <a:latin typeface="Agency FB" panose="020B0503020202020204" pitchFamily="34" charset="0"/>
            </a:rPr>
            <a:t>Cigarros e Tabacos</a:t>
          </a:r>
          <a:endParaRPr lang="en-US" sz="1800" b="1" dirty="0">
            <a:effectLst/>
            <a:latin typeface="Agency FB" panose="020B0503020202020204" pitchFamily="34" charset="0"/>
          </a:endParaRPr>
        </a:p>
      </dgm:t>
    </dgm:pt>
    <dgm:pt modelId="{24116E0E-EB4B-46C4-B642-B34AA2CA2632}" type="parTrans" cxnId="{81FC8B7C-EE08-4933-8F18-94B91AFE8AD0}">
      <dgm:prSet/>
      <dgm:spPr/>
      <dgm:t>
        <a:bodyPr/>
        <a:lstStyle/>
        <a:p>
          <a:endParaRPr lang="pt-BR" sz="2600" b="1">
            <a:effectLst/>
            <a:latin typeface="Agency FB" panose="020B0503020202020204" pitchFamily="34" charset="0"/>
          </a:endParaRPr>
        </a:p>
      </dgm:t>
    </dgm:pt>
    <dgm:pt modelId="{F0C230A5-2C11-4FF0-BDFD-A79C6714B207}" type="sibTrans" cxnId="{81FC8B7C-EE08-4933-8F18-94B91AFE8AD0}">
      <dgm:prSet/>
      <dgm:spPr/>
      <dgm:t>
        <a:bodyPr/>
        <a:lstStyle/>
        <a:p>
          <a:endParaRPr lang="pt-BR" sz="2600" b="1">
            <a:effectLst/>
            <a:latin typeface="Agency FB" panose="020B0503020202020204" pitchFamily="34" charset="0"/>
          </a:endParaRPr>
        </a:p>
      </dgm:t>
    </dgm:pt>
    <dgm:pt modelId="{93BF8B40-B50C-475D-A7A5-7019DD0596B5}">
      <dgm:prSet custT="1"/>
      <dgm:spPr/>
      <dgm:t>
        <a:bodyPr/>
        <a:lstStyle/>
        <a:p>
          <a:r>
            <a:rPr lang="pt-BR" sz="1800" b="1" dirty="0">
              <a:effectLst/>
              <a:latin typeface="Agency FB" panose="020B0503020202020204" pitchFamily="34" charset="0"/>
            </a:rPr>
            <a:t>Adubo, inseticida,</a:t>
          </a:r>
          <a:endParaRPr lang="en-US" sz="1800" b="1" dirty="0">
            <a:effectLst/>
            <a:latin typeface="Agency FB" panose="020B0503020202020204" pitchFamily="34" charset="0"/>
          </a:endParaRPr>
        </a:p>
      </dgm:t>
    </dgm:pt>
    <dgm:pt modelId="{8FE506E2-9719-4C06-BA86-D14CE64EEA5E}" type="parTrans" cxnId="{C25350AB-6884-47FB-9B3F-BCD6CF22A699}">
      <dgm:prSet/>
      <dgm:spPr/>
      <dgm:t>
        <a:bodyPr/>
        <a:lstStyle/>
        <a:p>
          <a:endParaRPr lang="pt-BR" sz="2600" b="1">
            <a:effectLst/>
            <a:latin typeface="Agency FB" panose="020B0503020202020204" pitchFamily="34" charset="0"/>
          </a:endParaRPr>
        </a:p>
      </dgm:t>
    </dgm:pt>
    <dgm:pt modelId="{365E8CA6-4143-4D24-B39C-A68A4D1E4C64}" type="sibTrans" cxnId="{C25350AB-6884-47FB-9B3F-BCD6CF22A699}">
      <dgm:prSet/>
      <dgm:spPr/>
      <dgm:t>
        <a:bodyPr/>
        <a:lstStyle/>
        <a:p>
          <a:endParaRPr lang="pt-BR" sz="2600" b="1">
            <a:effectLst/>
            <a:latin typeface="Agency FB" panose="020B0503020202020204" pitchFamily="34" charset="0"/>
          </a:endParaRPr>
        </a:p>
      </dgm:t>
    </dgm:pt>
    <dgm:pt modelId="{FCC0AF1B-D583-474C-869B-A710AF4A184E}">
      <dgm:prSet custT="1"/>
      <dgm:spPr/>
      <dgm:t>
        <a:bodyPr/>
        <a:lstStyle/>
        <a:p>
          <a:r>
            <a:rPr lang="pt-BR" sz="1800" b="1" dirty="0">
              <a:effectLst/>
              <a:latin typeface="Agency FB" panose="020B0503020202020204" pitchFamily="34" charset="0"/>
            </a:rPr>
            <a:t>Vestuários e tênis falsificados</a:t>
          </a:r>
          <a:endParaRPr lang="en-US" sz="1800" b="1" dirty="0">
            <a:effectLst/>
            <a:latin typeface="Agency FB" panose="020B0503020202020204" pitchFamily="34" charset="0"/>
          </a:endParaRPr>
        </a:p>
      </dgm:t>
    </dgm:pt>
    <dgm:pt modelId="{A3BD6102-FD5B-4AE8-B28F-6AF69CB74CD6}" type="parTrans" cxnId="{F2FB6EFA-380D-4A5C-AD7A-ADA7FD543823}">
      <dgm:prSet/>
      <dgm:spPr/>
      <dgm:t>
        <a:bodyPr/>
        <a:lstStyle/>
        <a:p>
          <a:endParaRPr lang="pt-BR" sz="2600" b="1">
            <a:effectLst/>
            <a:latin typeface="Agency FB" panose="020B0503020202020204" pitchFamily="34" charset="0"/>
          </a:endParaRPr>
        </a:p>
      </dgm:t>
    </dgm:pt>
    <dgm:pt modelId="{3B8F5BAF-A085-4FED-BD6A-5B8E83A13BE9}" type="sibTrans" cxnId="{F2FB6EFA-380D-4A5C-AD7A-ADA7FD543823}">
      <dgm:prSet/>
      <dgm:spPr/>
      <dgm:t>
        <a:bodyPr/>
        <a:lstStyle/>
        <a:p>
          <a:endParaRPr lang="pt-BR" sz="2600" b="1">
            <a:effectLst/>
            <a:latin typeface="Agency FB" panose="020B0503020202020204" pitchFamily="34" charset="0"/>
          </a:endParaRPr>
        </a:p>
      </dgm:t>
    </dgm:pt>
    <dgm:pt modelId="{C7C3925D-5514-4CEA-8BE0-E860E5616747}">
      <dgm:prSet custT="1"/>
      <dgm:spPr/>
      <dgm:t>
        <a:bodyPr/>
        <a:lstStyle/>
        <a:p>
          <a:r>
            <a:rPr lang="pt-BR" sz="1800" b="1" dirty="0">
              <a:effectLst/>
              <a:latin typeface="Agency FB" panose="020B0503020202020204" pitchFamily="34" charset="0"/>
            </a:rPr>
            <a:t>Reuso</a:t>
          </a:r>
        </a:p>
      </dgm:t>
    </dgm:pt>
    <dgm:pt modelId="{EA99818B-4BE9-4517-AB7E-2F7D86EC710B}" type="parTrans" cxnId="{064802BD-8F8B-47D0-A81E-8688560E3D99}">
      <dgm:prSet/>
      <dgm:spPr/>
      <dgm:t>
        <a:bodyPr/>
        <a:lstStyle/>
        <a:p>
          <a:endParaRPr lang="pt-BR" sz="2600" b="1">
            <a:effectLst/>
            <a:latin typeface="Agency FB" panose="020B0503020202020204" pitchFamily="34" charset="0"/>
          </a:endParaRPr>
        </a:p>
      </dgm:t>
    </dgm:pt>
    <dgm:pt modelId="{5A8F5BAE-E71C-4A51-A338-478D3CDB223F}" type="sibTrans" cxnId="{064802BD-8F8B-47D0-A81E-8688560E3D99}">
      <dgm:prSet/>
      <dgm:spPr/>
      <dgm:t>
        <a:bodyPr/>
        <a:lstStyle/>
        <a:p>
          <a:endParaRPr lang="pt-BR" sz="2600" b="1">
            <a:effectLst/>
            <a:latin typeface="Agency FB" panose="020B0503020202020204" pitchFamily="34" charset="0"/>
          </a:endParaRPr>
        </a:p>
      </dgm:t>
    </dgm:pt>
    <dgm:pt modelId="{6CBFE6DC-E9FE-4997-9D9C-8672CA1CA5AA}">
      <dgm:prSet custT="1"/>
      <dgm:spPr/>
      <dgm:t>
        <a:bodyPr/>
        <a:lstStyle/>
        <a:p>
          <a:r>
            <a:rPr lang="pt-BR" sz="1800" b="1" noProof="0" dirty="0">
              <a:effectLst/>
              <a:latin typeface="Agency FB" panose="020B0503020202020204" pitchFamily="34" charset="0"/>
            </a:rPr>
            <a:t>Luminária Led</a:t>
          </a:r>
        </a:p>
      </dgm:t>
    </dgm:pt>
    <dgm:pt modelId="{EBAE5105-324D-4E87-884E-7B20A4496F9C}" type="parTrans" cxnId="{823AE60F-573D-4581-8DE6-C064CFA4B6B0}">
      <dgm:prSet/>
      <dgm:spPr/>
      <dgm:t>
        <a:bodyPr/>
        <a:lstStyle/>
        <a:p>
          <a:endParaRPr lang="pt-BR"/>
        </a:p>
      </dgm:t>
    </dgm:pt>
    <dgm:pt modelId="{79CD5FBD-1969-40A5-8553-F1AE5B252343}" type="sibTrans" cxnId="{823AE60F-573D-4581-8DE6-C064CFA4B6B0}">
      <dgm:prSet/>
      <dgm:spPr/>
      <dgm:t>
        <a:bodyPr/>
        <a:lstStyle/>
        <a:p>
          <a:endParaRPr lang="pt-BR"/>
        </a:p>
      </dgm:t>
    </dgm:pt>
    <dgm:pt modelId="{4B7D0BE5-69BF-4EC3-A36B-3D0E822F884D}">
      <dgm:prSet custT="1"/>
      <dgm:spPr/>
      <dgm:t>
        <a:bodyPr/>
        <a:lstStyle/>
        <a:p>
          <a:r>
            <a:rPr lang="pt-BR" sz="1800" b="1" noProof="0" dirty="0">
              <a:effectLst/>
              <a:latin typeface="Agency FB" panose="020B0503020202020204" pitchFamily="34" charset="0"/>
            </a:rPr>
            <a:t>Desodorizador</a:t>
          </a:r>
        </a:p>
      </dgm:t>
    </dgm:pt>
    <dgm:pt modelId="{FF0C7453-405B-4ABB-83A0-E6021EA55EF3}" type="parTrans" cxnId="{D9451CFA-32C6-40FE-BE11-E04A7C7FCD00}">
      <dgm:prSet/>
      <dgm:spPr/>
      <dgm:t>
        <a:bodyPr/>
        <a:lstStyle/>
        <a:p>
          <a:endParaRPr lang="pt-BR"/>
        </a:p>
      </dgm:t>
    </dgm:pt>
    <dgm:pt modelId="{5199A2BE-F96C-4491-84A0-AD27AF7ADF29}" type="sibTrans" cxnId="{D9451CFA-32C6-40FE-BE11-E04A7C7FCD00}">
      <dgm:prSet/>
      <dgm:spPr/>
      <dgm:t>
        <a:bodyPr/>
        <a:lstStyle/>
        <a:p>
          <a:endParaRPr lang="pt-BR"/>
        </a:p>
      </dgm:t>
    </dgm:pt>
    <dgm:pt modelId="{8D8A2771-E5CD-4CD3-AF76-98C8D840A386}">
      <dgm:prSet custT="1"/>
      <dgm:spPr/>
      <dgm:t>
        <a:bodyPr/>
        <a:lstStyle/>
        <a:p>
          <a:r>
            <a:rPr lang="pt-BR" sz="1800" b="1" dirty="0">
              <a:effectLst/>
              <a:latin typeface="Agency FB" panose="020B0503020202020204" pitchFamily="34" charset="0"/>
            </a:rPr>
            <a:t>Identificador biométrico</a:t>
          </a:r>
          <a:endParaRPr lang="en-US" sz="1800" b="1" dirty="0">
            <a:effectLst/>
            <a:latin typeface="Agency FB" panose="020B0503020202020204" pitchFamily="34" charset="0"/>
          </a:endParaRPr>
        </a:p>
      </dgm:t>
    </dgm:pt>
    <dgm:pt modelId="{48386E00-C8E2-4D59-B3A2-56F2FB7DBB74}" type="parTrans" cxnId="{0E3B65D2-FDE8-452A-8079-69566027406C}">
      <dgm:prSet/>
      <dgm:spPr/>
      <dgm:t>
        <a:bodyPr/>
        <a:lstStyle/>
        <a:p>
          <a:endParaRPr lang="pt-BR"/>
        </a:p>
      </dgm:t>
    </dgm:pt>
    <dgm:pt modelId="{A57B769D-EF9F-4874-A2EA-84A7C612B8DB}" type="sibTrans" cxnId="{0E3B65D2-FDE8-452A-8079-69566027406C}">
      <dgm:prSet/>
      <dgm:spPr/>
      <dgm:t>
        <a:bodyPr/>
        <a:lstStyle/>
        <a:p>
          <a:endParaRPr lang="pt-BR"/>
        </a:p>
      </dgm:t>
    </dgm:pt>
    <dgm:pt modelId="{905791A8-ABC9-4037-A91F-A71397691450}">
      <dgm:prSet custT="1"/>
      <dgm:spPr/>
      <dgm:t>
        <a:bodyPr/>
        <a:lstStyle/>
        <a:p>
          <a:r>
            <a:rPr lang="pt-BR" sz="1800" b="1" dirty="0">
              <a:effectLst/>
              <a:latin typeface="Agency FB" panose="020B0503020202020204" pitchFamily="34" charset="0"/>
            </a:rPr>
            <a:t>construção civil, energia</a:t>
          </a:r>
          <a:endParaRPr lang="en-US" sz="1800" b="1" dirty="0">
            <a:effectLst/>
            <a:latin typeface="Agency FB" panose="020B0503020202020204" pitchFamily="34" charset="0"/>
          </a:endParaRPr>
        </a:p>
      </dgm:t>
    </dgm:pt>
    <dgm:pt modelId="{1F597C57-0B44-4092-828B-55204071E950}" type="parTrans" cxnId="{D85636F4-E53E-47AD-ADB7-3240BB51EE99}">
      <dgm:prSet/>
      <dgm:spPr/>
      <dgm:t>
        <a:bodyPr/>
        <a:lstStyle/>
        <a:p>
          <a:endParaRPr lang="pt-BR"/>
        </a:p>
      </dgm:t>
    </dgm:pt>
    <dgm:pt modelId="{EE7BABE4-D344-4C2D-92C4-440F87DC6794}" type="sibTrans" cxnId="{D85636F4-E53E-47AD-ADB7-3240BB51EE99}">
      <dgm:prSet/>
      <dgm:spPr/>
      <dgm:t>
        <a:bodyPr/>
        <a:lstStyle/>
        <a:p>
          <a:endParaRPr lang="pt-BR"/>
        </a:p>
      </dgm:t>
    </dgm:pt>
    <dgm:pt modelId="{BE2DD137-C46D-4A19-91A2-9346AB3A60ED}">
      <dgm:prSet custT="1"/>
      <dgm:spPr/>
      <dgm:t>
        <a:bodyPr/>
        <a:lstStyle/>
        <a:p>
          <a:r>
            <a:rPr lang="pt-BR" sz="1800" b="1" dirty="0">
              <a:effectLst/>
              <a:latin typeface="Agency FB" panose="020B0503020202020204" pitchFamily="34" charset="0"/>
            </a:rPr>
            <a:t>Álcool em gel</a:t>
          </a:r>
          <a:endParaRPr lang="en-US" sz="1800" b="1" dirty="0">
            <a:effectLst/>
            <a:latin typeface="Agency FB" panose="020B0503020202020204" pitchFamily="34" charset="0"/>
          </a:endParaRPr>
        </a:p>
      </dgm:t>
    </dgm:pt>
    <dgm:pt modelId="{BB3B30BF-51DC-4A23-AA25-505107A8BF7C}" type="parTrans" cxnId="{C33D28D3-873F-409C-B62D-018CA97FD882}">
      <dgm:prSet/>
      <dgm:spPr/>
      <dgm:t>
        <a:bodyPr/>
        <a:lstStyle/>
        <a:p>
          <a:endParaRPr lang="pt-BR"/>
        </a:p>
      </dgm:t>
    </dgm:pt>
    <dgm:pt modelId="{368231A5-BDB9-43E4-8B66-353546695965}" type="sibTrans" cxnId="{C33D28D3-873F-409C-B62D-018CA97FD882}">
      <dgm:prSet/>
      <dgm:spPr/>
      <dgm:t>
        <a:bodyPr/>
        <a:lstStyle/>
        <a:p>
          <a:endParaRPr lang="pt-BR"/>
        </a:p>
      </dgm:t>
    </dgm:pt>
    <dgm:pt modelId="{4999E8DB-9E43-4615-B240-639B8D4334C6}">
      <dgm:prSet custT="1"/>
      <dgm:spPr/>
      <dgm:t>
        <a:bodyPr/>
        <a:lstStyle/>
        <a:p>
          <a:r>
            <a:rPr lang="pt-BR" sz="1800" b="1" dirty="0">
              <a:effectLst/>
              <a:latin typeface="Agency FB" panose="020B0503020202020204" pitchFamily="34" charset="0"/>
            </a:rPr>
            <a:t>Geleia (vinho)</a:t>
          </a:r>
          <a:endParaRPr lang="en-US" sz="1800" b="1" dirty="0">
            <a:effectLst/>
            <a:latin typeface="Agency FB" panose="020B0503020202020204" pitchFamily="34" charset="0"/>
          </a:endParaRPr>
        </a:p>
      </dgm:t>
    </dgm:pt>
    <dgm:pt modelId="{630ED782-15BA-4000-80E1-D535A9EF35A7}" type="parTrans" cxnId="{13F94295-8114-45E2-B641-0D4737836E2A}">
      <dgm:prSet/>
      <dgm:spPr/>
      <dgm:t>
        <a:bodyPr/>
        <a:lstStyle/>
        <a:p>
          <a:endParaRPr lang="pt-BR"/>
        </a:p>
      </dgm:t>
    </dgm:pt>
    <dgm:pt modelId="{1E252283-8180-4A54-933D-28791EC39A02}" type="sibTrans" cxnId="{13F94295-8114-45E2-B641-0D4737836E2A}">
      <dgm:prSet/>
      <dgm:spPr/>
      <dgm:t>
        <a:bodyPr/>
        <a:lstStyle/>
        <a:p>
          <a:endParaRPr lang="pt-BR"/>
        </a:p>
      </dgm:t>
    </dgm:pt>
    <dgm:pt modelId="{BEE316B4-0516-4D2F-9636-37DF184ABB96}" type="pres">
      <dgm:prSet presAssocID="{B46158F7-9256-4C19-8E4D-C1BD22031D8D}" presName="Name0" presStyleCnt="0">
        <dgm:presLayoutVars>
          <dgm:dir/>
          <dgm:resizeHandles val="exact"/>
        </dgm:presLayoutVars>
      </dgm:prSet>
      <dgm:spPr/>
    </dgm:pt>
    <dgm:pt modelId="{482431DD-E1D2-4FC8-8379-035F36DD1125}" type="pres">
      <dgm:prSet presAssocID="{B46158F7-9256-4C19-8E4D-C1BD22031D8D}" presName="bkgdShp" presStyleLbl="alignAccFollowNode1" presStyleIdx="0" presStyleCnt="1"/>
      <dgm:spPr/>
    </dgm:pt>
    <dgm:pt modelId="{AA854ADF-FE7B-4913-AB7F-E4BFC64D45C4}" type="pres">
      <dgm:prSet presAssocID="{B46158F7-9256-4C19-8E4D-C1BD22031D8D}" presName="linComp" presStyleCnt="0"/>
      <dgm:spPr/>
    </dgm:pt>
    <dgm:pt modelId="{12DC6F89-B5CB-49DD-998E-A6CE776FADFA}" type="pres">
      <dgm:prSet presAssocID="{BA5ACC3F-0BBB-4B45-ACCC-1D6014E29F41}" presName="compNode" presStyleCnt="0"/>
      <dgm:spPr/>
    </dgm:pt>
    <dgm:pt modelId="{2145CBCD-E13B-463C-A11A-A31296929D73}" type="pres">
      <dgm:prSet presAssocID="{BA5ACC3F-0BBB-4B45-ACCC-1D6014E29F41}" presName="node" presStyleLbl="node1" presStyleIdx="0" presStyleCnt="5">
        <dgm:presLayoutVars>
          <dgm:bulletEnabled val="1"/>
        </dgm:presLayoutVars>
      </dgm:prSet>
      <dgm:spPr/>
    </dgm:pt>
    <dgm:pt modelId="{EE07BD96-F776-4B6C-8A33-8A684B49FC7B}" type="pres">
      <dgm:prSet presAssocID="{BA5ACC3F-0BBB-4B45-ACCC-1D6014E29F41}" presName="invisiNode" presStyleLbl="node1" presStyleIdx="0" presStyleCnt="5"/>
      <dgm:spPr/>
    </dgm:pt>
    <dgm:pt modelId="{EB7A42B1-7D5C-404C-BD5A-A15A8ACD674E}" type="pres">
      <dgm:prSet presAssocID="{BA5ACC3F-0BBB-4B45-ACCC-1D6014E29F41}" presName="imagNode" presStyleLbl="fgImgPlace1" presStyleIdx="0" presStyleCnt="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509" t="-15052" r="-7521" b="-8015"/>
          </a:stretch>
        </a:blipFill>
      </dgm:spPr>
    </dgm:pt>
    <dgm:pt modelId="{61C2FA63-A951-4F37-9F1A-B7C622A4EEE6}" type="pres">
      <dgm:prSet presAssocID="{1BD36FD6-A125-4CBF-8268-7E69D37C5035}" presName="sibTrans" presStyleLbl="sibTrans2D1" presStyleIdx="0" presStyleCnt="0"/>
      <dgm:spPr/>
    </dgm:pt>
    <dgm:pt modelId="{756067F9-252D-4843-A4A5-6AD2E73EB464}" type="pres">
      <dgm:prSet presAssocID="{13BC783F-77DA-4490-976D-A7DF5851E4B1}" presName="compNode" presStyleCnt="0"/>
      <dgm:spPr/>
    </dgm:pt>
    <dgm:pt modelId="{CAE7191C-8BFA-4A73-92DA-FEA601651DB9}" type="pres">
      <dgm:prSet presAssocID="{13BC783F-77DA-4490-976D-A7DF5851E4B1}" presName="node" presStyleLbl="node1" presStyleIdx="1" presStyleCnt="5">
        <dgm:presLayoutVars>
          <dgm:bulletEnabled val="1"/>
        </dgm:presLayoutVars>
      </dgm:prSet>
      <dgm:spPr/>
    </dgm:pt>
    <dgm:pt modelId="{876C12C8-F83D-48E8-A599-DE137BB3EE99}" type="pres">
      <dgm:prSet presAssocID="{13BC783F-77DA-4490-976D-A7DF5851E4B1}" presName="invisiNode" presStyleLbl="node1" presStyleIdx="1" presStyleCnt="5"/>
      <dgm:spPr/>
    </dgm:pt>
    <dgm:pt modelId="{FBD872B0-EBE4-4F44-BDFE-8BE72539354A}" type="pres">
      <dgm:prSet presAssocID="{13BC783F-77DA-4490-976D-A7DF5851E4B1}" presName="imagNode" presStyleLbl="fgImgPlace1" presStyleIdx="1" presStyleCnt="5"/>
      <dgm:spPr>
        <a:blipFill>
          <a:blip xmlns:r="http://schemas.openxmlformats.org/officeDocument/2006/relationships" r:embed="rId2"/>
          <a:srcRect/>
          <a:stretch>
            <a:fillRect l="-17000" r="-17000"/>
          </a:stretch>
        </a:blipFill>
      </dgm:spPr>
    </dgm:pt>
    <dgm:pt modelId="{12B52504-63E3-412C-A3F1-4A69A1D6290B}" type="pres">
      <dgm:prSet presAssocID="{D377EC1B-664D-4018-B44C-A69287780594}" presName="sibTrans" presStyleLbl="sibTrans2D1" presStyleIdx="0" presStyleCnt="0"/>
      <dgm:spPr/>
    </dgm:pt>
    <dgm:pt modelId="{37C57473-85FB-4AB6-8CE0-ED408D577CF8}" type="pres">
      <dgm:prSet presAssocID="{51A2F4EC-B8AB-449A-B1BF-7AE1ECD13CD0}" presName="compNode" presStyleCnt="0"/>
      <dgm:spPr/>
    </dgm:pt>
    <dgm:pt modelId="{203A1AB1-0B93-400F-9229-6A9B0828EA7E}" type="pres">
      <dgm:prSet presAssocID="{51A2F4EC-B8AB-449A-B1BF-7AE1ECD13CD0}" presName="node" presStyleLbl="node1" presStyleIdx="2" presStyleCnt="5">
        <dgm:presLayoutVars>
          <dgm:bulletEnabled val="1"/>
        </dgm:presLayoutVars>
      </dgm:prSet>
      <dgm:spPr/>
    </dgm:pt>
    <dgm:pt modelId="{86AF6CA4-DD45-45D2-8466-6D55357CFA92}" type="pres">
      <dgm:prSet presAssocID="{51A2F4EC-B8AB-449A-B1BF-7AE1ECD13CD0}" presName="invisiNode" presStyleLbl="node1" presStyleIdx="2" presStyleCnt="5"/>
      <dgm:spPr/>
    </dgm:pt>
    <dgm:pt modelId="{D47BA184-FA0A-4743-AF75-70B307F364E5}" type="pres">
      <dgm:prSet presAssocID="{51A2F4EC-B8AB-449A-B1BF-7AE1ECD13CD0}" presName="imagNode" presStyleLbl="fgImgPlace1" presStyleIdx="2" presStyleCnt="5"/>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6393" b="2112"/>
          </a:stretch>
        </a:blipFill>
      </dgm:spPr>
    </dgm:pt>
    <dgm:pt modelId="{70EBF48F-9E8D-47D6-9FE9-968A7237E318}" type="pres">
      <dgm:prSet presAssocID="{B9B5C912-1703-4C78-929F-A051D9F22702}" presName="sibTrans" presStyleLbl="sibTrans2D1" presStyleIdx="0" presStyleCnt="0"/>
      <dgm:spPr/>
    </dgm:pt>
    <dgm:pt modelId="{999A088E-81A7-40C1-9FB1-AD2DECC460B6}" type="pres">
      <dgm:prSet presAssocID="{54F5D41E-211C-46FB-8769-BEF90BDED86D}" presName="compNode" presStyleCnt="0"/>
      <dgm:spPr/>
    </dgm:pt>
    <dgm:pt modelId="{6243A759-A89A-4706-A69F-48BADFDAE1A9}" type="pres">
      <dgm:prSet presAssocID="{54F5D41E-211C-46FB-8769-BEF90BDED86D}" presName="node" presStyleLbl="node1" presStyleIdx="3" presStyleCnt="5">
        <dgm:presLayoutVars>
          <dgm:bulletEnabled val="1"/>
        </dgm:presLayoutVars>
      </dgm:prSet>
      <dgm:spPr/>
    </dgm:pt>
    <dgm:pt modelId="{4C124392-F603-49A7-97DE-EFFF9746AFA0}" type="pres">
      <dgm:prSet presAssocID="{54F5D41E-211C-46FB-8769-BEF90BDED86D}" presName="invisiNode" presStyleLbl="node1" presStyleIdx="3" presStyleCnt="5"/>
      <dgm:spPr/>
    </dgm:pt>
    <dgm:pt modelId="{08B74BF6-EA28-4A86-95C3-C68DA0E5F9E6}" type="pres">
      <dgm:prSet presAssocID="{54F5D41E-211C-46FB-8769-BEF90BDED86D}"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dgm:spPr>
    </dgm:pt>
    <dgm:pt modelId="{0BF8C6AF-F4A1-4644-94DC-E225879DA104}" type="pres">
      <dgm:prSet presAssocID="{F0C230A5-2C11-4FF0-BDFD-A79C6714B207}" presName="sibTrans" presStyleLbl="sibTrans2D1" presStyleIdx="0" presStyleCnt="0"/>
      <dgm:spPr/>
    </dgm:pt>
    <dgm:pt modelId="{1C3D83B8-52DF-4E74-AA36-F32E8DBFD35B}" type="pres">
      <dgm:prSet presAssocID="{FCC0AF1B-D583-474C-869B-A710AF4A184E}" presName="compNode" presStyleCnt="0"/>
      <dgm:spPr/>
    </dgm:pt>
    <dgm:pt modelId="{F3AD8017-853E-4ECB-9D3E-595296B709EB}" type="pres">
      <dgm:prSet presAssocID="{FCC0AF1B-D583-474C-869B-A710AF4A184E}" presName="node" presStyleLbl="node1" presStyleIdx="4" presStyleCnt="5">
        <dgm:presLayoutVars>
          <dgm:bulletEnabled val="1"/>
        </dgm:presLayoutVars>
      </dgm:prSet>
      <dgm:spPr/>
    </dgm:pt>
    <dgm:pt modelId="{17D442BD-8407-43B7-9163-8F738383A6B9}" type="pres">
      <dgm:prSet presAssocID="{FCC0AF1B-D583-474C-869B-A710AF4A184E}" presName="invisiNode" presStyleLbl="node1" presStyleIdx="4" presStyleCnt="5"/>
      <dgm:spPr/>
    </dgm:pt>
    <dgm:pt modelId="{95E0ADDE-AF90-4E04-AA04-0A9C1F084C8B}" type="pres">
      <dgm:prSet presAssocID="{FCC0AF1B-D583-474C-869B-A710AF4A184E}"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dgm:spPr>
    </dgm:pt>
  </dgm:ptLst>
  <dgm:cxnLst>
    <dgm:cxn modelId="{A782C005-07D6-4241-B2C0-103A6A0C8A07}" type="presOf" srcId="{4999E8DB-9E43-4615-B240-639B8D4334C6}" destId="{203A1AB1-0B93-400F-9229-6A9B0828EA7E}" srcOrd="0" destOrd="3" presId="urn:microsoft.com/office/officeart/2005/8/layout/pList2"/>
    <dgm:cxn modelId="{823AE60F-573D-4581-8DE6-C064CFA4B6B0}" srcId="{13BC783F-77DA-4490-976D-A7DF5851E4B1}" destId="{6CBFE6DC-E9FE-4997-9D9C-8672CA1CA5AA}" srcOrd="1" destOrd="0" parTransId="{EBAE5105-324D-4E87-884E-7B20A4496F9C}" sibTransId="{79CD5FBD-1969-40A5-8553-F1AE5B252343}"/>
    <dgm:cxn modelId="{1F2E9D17-0A9F-4E04-B38A-6D48738D1718}" type="presOf" srcId="{BA5ACC3F-0BBB-4B45-ACCC-1D6014E29F41}" destId="{2145CBCD-E13B-463C-A11A-A31296929D73}" srcOrd="0" destOrd="0" presId="urn:microsoft.com/office/officeart/2005/8/layout/pList2"/>
    <dgm:cxn modelId="{E895F11C-3857-4DA1-B8E3-81A35CBA4258}" type="presOf" srcId="{69A6CDAF-A9FD-4F01-8AE1-35FDFDAEF6A1}" destId="{2145CBCD-E13B-463C-A11A-A31296929D73}" srcOrd="0" destOrd="1" presId="urn:microsoft.com/office/officeart/2005/8/layout/pList2"/>
    <dgm:cxn modelId="{D8FAC41E-1FF1-4889-BDBD-6BB4ECE6C76E}" type="presOf" srcId="{6CBFE6DC-E9FE-4997-9D9C-8672CA1CA5AA}" destId="{CAE7191C-8BFA-4A73-92DA-FEA601651DB9}" srcOrd="0" destOrd="2" presId="urn:microsoft.com/office/officeart/2005/8/layout/pList2"/>
    <dgm:cxn modelId="{ED1EC824-38B4-43AE-9D90-25DB2A39DCB6}" srcId="{B46158F7-9256-4C19-8E4D-C1BD22031D8D}" destId="{13BC783F-77DA-4490-976D-A7DF5851E4B1}" srcOrd="1" destOrd="0" parTransId="{C50A9135-C75B-4B2C-B5E5-78CD1FED4A2C}" sibTransId="{D377EC1B-664D-4018-B44C-A69287780594}"/>
    <dgm:cxn modelId="{18AF6B2E-7BFF-4918-8F79-035436045843}" type="presOf" srcId="{1BD36FD6-A125-4CBF-8268-7E69D37C5035}" destId="{61C2FA63-A951-4F37-9F1A-B7C622A4EEE6}" srcOrd="0" destOrd="0" presId="urn:microsoft.com/office/officeart/2005/8/layout/pList2"/>
    <dgm:cxn modelId="{DBCB2735-21A3-4B16-9AA1-1EB9F17BFAB1}" type="presOf" srcId="{C7C3925D-5514-4CEA-8BE0-E860E5616747}" destId="{F3AD8017-853E-4ECB-9D3E-595296B709EB}" srcOrd="0" destOrd="1" presId="urn:microsoft.com/office/officeart/2005/8/layout/pList2"/>
    <dgm:cxn modelId="{E828FC60-1AE7-4CB4-92B2-36E746A060BB}" type="presOf" srcId="{905791A8-ABC9-4037-A91F-A71397691450}" destId="{6243A759-A89A-4706-A69F-48BADFDAE1A9}" srcOrd="0" destOrd="2" presId="urn:microsoft.com/office/officeart/2005/8/layout/pList2"/>
    <dgm:cxn modelId="{F9F11866-CC45-4EFD-9A62-EBE9D61B0605}" type="presOf" srcId="{93BF8B40-B50C-475D-A7A5-7019DD0596B5}" destId="{6243A759-A89A-4706-A69F-48BADFDAE1A9}" srcOrd="0" destOrd="1" presId="urn:microsoft.com/office/officeart/2005/8/layout/pList2"/>
    <dgm:cxn modelId="{3FD39B47-58D6-4699-AB8E-73CA52308CB2}" type="presOf" srcId="{AF3EFAA1-112A-4A2E-941F-813A01AB582C}" destId="{CAE7191C-8BFA-4A73-92DA-FEA601651DB9}" srcOrd="0" destOrd="1" presId="urn:microsoft.com/office/officeart/2005/8/layout/pList2"/>
    <dgm:cxn modelId="{3B6C606A-9A27-4DCB-B71D-527CCC3C161F}" srcId="{B46158F7-9256-4C19-8E4D-C1BD22031D8D}" destId="{BA5ACC3F-0BBB-4B45-ACCC-1D6014E29F41}" srcOrd="0" destOrd="0" parTransId="{183D7630-4FE2-429C-80A4-3AED663AC8B8}" sibTransId="{1BD36FD6-A125-4CBF-8268-7E69D37C5035}"/>
    <dgm:cxn modelId="{3D38D470-E4A0-4ECA-9FCB-9B167103EC27}" type="presOf" srcId="{F0C230A5-2C11-4FF0-BDFD-A79C6714B207}" destId="{0BF8C6AF-F4A1-4644-94DC-E225879DA104}" srcOrd="0" destOrd="0" presId="urn:microsoft.com/office/officeart/2005/8/layout/pList2"/>
    <dgm:cxn modelId="{ECBB3472-E0C5-4EEE-8AA6-FF8AAF059D3B}" type="presOf" srcId="{BE2DD137-C46D-4A19-91A2-9346AB3A60ED}" destId="{203A1AB1-0B93-400F-9229-6A9B0828EA7E}" srcOrd="0" destOrd="2" presId="urn:microsoft.com/office/officeart/2005/8/layout/pList2"/>
    <dgm:cxn modelId="{DA3B575A-5C04-44D7-A19C-0530943E9056}" type="presOf" srcId="{D377EC1B-664D-4018-B44C-A69287780594}" destId="{12B52504-63E3-412C-A3F1-4A69A1D6290B}" srcOrd="0" destOrd="0" presId="urn:microsoft.com/office/officeart/2005/8/layout/pList2"/>
    <dgm:cxn modelId="{33369A7B-1640-459F-A3D3-C3D1547DBA1F}" srcId="{BA5ACC3F-0BBB-4B45-ACCC-1D6014E29F41}" destId="{69A6CDAF-A9FD-4F01-8AE1-35FDFDAEF6A1}" srcOrd="0" destOrd="0" parTransId="{E847EB9D-7E12-4A12-B4B8-2A5C274053A2}" sibTransId="{03242C6C-4DF3-4502-AD8F-7AEFE5AE73CC}"/>
    <dgm:cxn modelId="{81FC8B7C-EE08-4933-8F18-94B91AFE8AD0}" srcId="{B46158F7-9256-4C19-8E4D-C1BD22031D8D}" destId="{54F5D41E-211C-46FB-8769-BEF90BDED86D}" srcOrd="3" destOrd="0" parTransId="{24116E0E-EB4B-46C4-B642-B34AA2CA2632}" sibTransId="{F0C230A5-2C11-4FF0-BDFD-A79C6714B207}"/>
    <dgm:cxn modelId="{26D0007E-ABC9-48A5-AE8B-887629A1CA73}" type="presOf" srcId="{13BC783F-77DA-4490-976D-A7DF5851E4B1}" destId="{CAE7191C-8BFA-4A73-92DA-FEA601651DB9}" srcOrd="0" destOrd="0" presId="urn:microsoft.com/office/officeart/2005/8/layout/pList2"/>
    <dgm:cxn modelId="{13F94295-8114-45E2-B641-0D4737836E2A}" srcId="{51A2F4EC-B8AB-449A-B1BF-7AE1ECD13CD0}" destId="{4999E8DB-9E43-4615-B240-639B8D4334C6}" srcOrd="2" destOrd="0" parTransId="{630ED782-15BA-4000-80E1-D535A9EF35A7}" sibTransId="{1E252283-8180-4A54-933D-28791EC39A02}"/>
    <dgm:cxn modelId="{AFF2DC9B-4CA6-4700-8CA9-8A8BCD2CD784}" type="presOf" srcId="{B46158F7-9256-4C19-8E4D-C1BD22031D8D}" destId="{BEE316B4-0516-4D2F-9636-37DF184ABB96}" srcOrd="0" destOrd="0" presId="urn:microsoft.com/office/officeart/2005/8/layout/pList2"/>
    <dgm:cxn modelId="{02AD5AA4-E7BE-4C24-AFC8-8B098B49249C}" srcId="{51A2F4EC-B8AB-449A-B1BF-7AE1ECD13CD0}" destId="{68431F94-5F88-42DD-B509-5A7E7071F9DB}" srcOrd="0" destOrd="0" parTransId="{1657039D-F7BA-455F-82E4-31EE9185A9E0}" sibTransId="{CCCCA8C9-F2B3-4BE9-B669-69EB4F2153EF}"/>
    <dgm:cxn modelId="{F78FB1A9-AFB9-4633-8397-8AC1CF4B222D}" type="presOf" srcId="{B9B5C912-1703-4C78-929F-A051D9F22702}" destId="{70EBF48F-9E8D-47D6-9FE9-968A7237E318}" srcOrd="0" destOrd="0" presId="urn:microsoft.com/office/officeart/2005/8/layout/pList2"/>
    <dgm:cxn modelId="{C25350AB-6884-47FB-9B3F-BCD6CF22A699}" srcId="{54F5D41E-211C-46FB-8769-BEF90BDED86D}" destId="{93BF8B40-B50C-475D-A7A5-7019DD0596B5}" srcOrd="0" destOrd="0" parTransId="{8FE506E2-9719-4C06-BA86-D14CE64EEA5E}" sibTransId="{365E8CA6-4143-4D24-B39C-A68A4D1E4C64}"/>
    <dgm:cxn modelId="{092B5FAF-825B-4CB8-8012-05E11683D3E6}" type="presOf" srcId="{54F5D41E-211C-46FB-8769-BEF90BDED86D}" destId="{6243A759-A89A-4706-A69F-48BADFDAE1A9}" srcOrd="0" destOrd="0" presId="urn:microsoft.com/office/officeart/2005/8/layout/pList2"/>
    <dgm:cxn modelId="{F2799EAF-611A-4DB8-ABF0-B10EA352FD81}" type="presOf" srcId="{4B7D0BE5-69BF-4EC3-A36B-3D0E822F884D}" destId="{CAE7191C-8BFA-4A73-92DA-FEA601651DB9}" srcOrd="0" destOrd="3" presId="urn:microsoft.com/office/officeart/2005/8/layout/pList2"/>
    <dgm:cxn modelId="{5F6EFBB2-3680-47DF-8AB5-9A5861C72A30}" type="presOf" srcId="{FCC0AF1B-D583-474C-869B-A710AF4A184E}" destId="{F3AD8017-853E-4ECB-9D3E-595296B709EB}" srcOrd="0" destOrd="0" presId="urn:microsoft.com/office/officeart/2005/8/layout/pList2"/>
    <dgm:cxn modelId="{064802BD-8F8B-47D0-A81E-8688560E3D99}" srcId="{FCC0AF1B-D583-474C-869B-A710AF4A184E}" destId="{C7C3925D-5514-4CEA-8BE0-E860E5616747}" srcOrd="0" destOrd="0" parTransId="{EA99818B-4BE9-4517-AB7E-2F7D86EC710B}" sibTransId="{5A8F5BAE-E71C-4A51-A338-478D3CDB223F}"/>
    <dgm:cxn modelId="{9AD5FAC1-1F04-4C1C-989F-F4C8B014E126}" srcId="{13BC783F-77DA-4490-976D-A7DF5851E4B1}" destId="{AF3EFAA1-112A-4A2E-941F-813A01AB582C}" srcOrd="0" destOrd="0" parTransId="{990D5C08-4197-4568-9058-EAC5A88EE1E0}" sibTransId="{B52BD7DB-181E-4429-9E51-0D8A98534F2A}"/>
    <dgm:cxn modelId="{64F4A5CB-83E2-4C06-BE3A-056692FFBB9B}" srcId="{B46158F7-9256-4C19-8E4D-C1BD22031D8D}" destId="{51A2F4EC-B8AB-449A-B1BF-7AE1ECD13CD0}" srcOrd="2" destOrd="0" parTransId="{70EABFFD-DE7A-45D0-86EA-EEA7E81B6FD3}" sibTransId="{B9B5C912-1703-4C78-929F-A051D9F22702}"/>
    <dgm:cxn modelId="{0E3B65D2-FDE8-452A-8079-69566027406C}" srcId="{BA5ACC3F-0BBB-4B45-ACCC-1D6014E29F41}" destId="{8D8A2771-E5CD-4CD3-AF76-98C8D840A386}" srcOrd="1" destOrd="0" parTransId="{48386E00-C8E2-4D59-B3A2-56F2FB7DBB74}" sibTransId="{A57B769D-EF9F-4874-A2EA-84A7C612B8DB}"/>
    <dgm:cxn modelId="{C33D28D3-873F-409C-B62D-018CA97FD882}" srcId="{51A2F4EC-B8AB-449A-B1BF-7AE1ECD13CD0}" destId="{BE2DD137-C46D-4A19-91A2-9346AB3A60ED}" srcOrd="1" destOrd="0" parTransId="{BB3B30BF-51DC-4A23-AA25-505107A8BF7C}" sibTransId="{368231A5-BDB9-43E4-8B66-353546695965}"/>
    <dgm:cxn modelId="{8EE37CDB-3014-4FC0-9683-58E7D1F0061E}" type="presOf" srcId="{8D8A2771-E5CD-4CD3-AF76-98C8D840A386}" destId="{2145CBCD-E13B-463C-A11A-A31296929D73}" srcOrd="0" destOrd="2" presId="urn:microsoft.com/office/officeart/2005/8/layout/pList2"/>
    <dgm:cxn modelId="{F1F210DD-7B1B-49DD-8B5A-3FFA3C04C20C}" type="presOf" srcId="{51A2F4EC-B8AB-449A-B1BF-7AE1ECD13CD0}" destId="{203A1AB1-0B93-400F-9229-6A9B0828EA7E}" srcOrd="0" destOrd="0" presId="urn:microsoft.com/office/officeart/2005/8/layout/pList2"/>
    <dgm:cxn modelId="{D85636F4-E53E-47AD-ADB7-3240BB51EE99}" srcId="{54F5D41E-211C-46FB-8769-BEF90BDED86D}" destId="{905791A8-ABC9-4037-A91F-A71397691450}" srcOrd="1" destOrd="0" parTransId="{1F597C57-0B44-4092-828B-55204071E950}" sibTransId="{EE7BABE4-D344-4C2D-92C4-440F87DC6794}"/>
    <dgm:cxn modelId="{53C842F5-FC4A-4B4D-9845-B477635C6D95}" type="presOf" srcId="{68431F94-5F88-42DD-B509-5A7E7071F9DB}" destId="{203A1AB1-0B93-400F-9229-6A9B0828EA7E}" srcOrd="0" destOrd="1" presId="urn:microsoft.com/office/officeart/2005/8/layout/pList2"/>
    <dgm:cxn modelId="{D9451CFA-32C6-40FE-BE11-E04A7C7FCD00}" srcId="{13BC783F-77DA-4490-976D-A7DF5851E4B1}" destId="{4B7D0BE5-69BF-4EC3-A36B-3D0E822F884D}" srcOrd="2" destOrd="0" parTransId="{FF0C7453-405B-4ABB-83A0-E6021EA55EF3}" sibTransId="{5199A2BE-F96C-4491-84A0-AD27AF7ADF29}"/>
    <dgm:cxn modelId="{F2FB6EFA-380D-4A5C-AD7A-ADA7FD543823}" srcId="{B46158F7-9256-4C19-8E4D-C1BD22031D8D}" destId="{FCC0AF1B-D583-474C-869B-A710AF4A184E}" srcOrd="4" destOrd="0" parTransId="{A3BD6102-FD5B-4AE8-B28F-6AF69CB74CD6}" sibTransId="{3B8F5BAF-A085-4FED-BD6A-5B8E83A13BE9}"/>
    <dgm:cxn modelId="{2B87716A-76BB-4E34-BB3A-AA49281D25DC}" type="presParOf" srcId="{BEE316B4-0516-4D2F-9636-37DF184ABB96}" destId="{482431DD-E1D2-4FC8-8379-035F36DD1125}" srcOrd="0" destOrd="0" presId="urn:microsoft.com/office/officeart/2005/8/layout/pList2"/>
    <dgm:cxn modelId="{1F08AC01-30B6-445B-8A2A-A2A4F73DA8E4}" type="presParOf" srcId="{BEE316B4-0516-4D2F-9636-37DF184ABB96}" destId="{AA854ADF-FE7B-4913-AB7F-E4BFC64D45C4}" srcOrd="1" destOrd="0" presId="urn:microsoft.com/office/officeart/2005/8/layout/pList2"/>
    <dgm:cxn modelId="{AB251172-31CF-48F6-9351-E7D78972A690}" type="presParOf" srcId="{AA854ADF-FE7B-4913-AB7F-E4BFC64D45C4}" destId="{12DC6F89-B5CB-49DD-998E-A6CE776FADFA}" srcOrd="0" destOrd="0" presId="urn:microsoft.com/office/officeart/2005/8/layout/pList2"/>
    <dgm:cxn modelId="{75B0598C-EC6D-4F16-810F-8D1A631F58D4}" type="presParOf" srcId="{12DC6F89-B5CB-49DD-998E-A6CE776FADFA}" destId="{2145CBCD-E13B-463C-A11A-A31296929D73}" srcOrd="0" destOrd="0" presId="urn:microsoft.com/office/officeart/2005/8/layout/pList2"/>
    <dgm:cxn modelId="{94E79D94-ED36-4011-8385-3FEF9C4F8814}" type="presParOf" srcId="{12DC6F89-B5CB-49DD-998E-A6CE776FADFA}" destId="{EE07BD96-F776-4B6C-8A33-8A684B49FC7B}" srcOrd="1" destOrd="0" presId="urn:microsoft.com/office/officeart/2005/8/layout/pList2"/>
    <dgm:cxn modelId="{5D7E18F2-8A0E-44A4-9858-A5B062BDCA64}" type="presParOf" srcId="{12DC6F89-B5CB-49DD-998E-A6CE776FADFA}" destId="{EB7A42B1-7D5C-404C-BD5A-A15A8ACD674E}" srcOrd="2" destOrd="0" presId="urn:microsoft.com/office/officeart/2005/8/layout/pList2"/>
    <dgm:cxn modelId="{5F88D089-851B-4D07-A155-DB39D06B7817}" type="presParOf" srcId="{AA854ADF-FE7B-4913-AB7F-E4BFC64D45C4}" destId="{61C2FA63-A951-4F37-9F1A-B7C622A4EEE6}" srcOrd="1" destOrd="0" presId="urn:microsoft.com/office/officeart/2005/8/layout/pList2"/>
    <dgm:cxn modelId="{03768033-BC8F-4AD1-A12C-09E86BA421E4}" type="presParOf" srcId="{AA854ADF-FE7B-4913-AB7F-E4BFC64D45C4}" destId="{756067F9-252D-4843-A4A5-6AD2E73EB464}" srcOrd="2" destOrd="0" presId="urn:microsoft.com/office/officeart/2005/8/layout/pList2"/>
    <dgm:cxn modelId="{48ED4E6E-4D57-4520-A4EB-6D23710B59F7}" type="presParOf" srcId="{756067F9-252D-4843-A4A5-6AD2E73EB464}" destId="{CAE7191C-8BFA-4A73-92DA-FEA601651DB9}" srcOrd="0" destOrd="0" presId="urn:microsoft.com/office/officeart/2005/8/layout/pList2"/>
    <dgm:cxn modelId="{6B91E662-96D8-482A-AFB8-540613075A6E}" type="presParOf" srcId="{756067F9-252D-4843-A4A5-6AD2E73EB464}" destId="{876C12C8-F83D-48E8-A599-DE137BB3EE99}" srcOrd="1" destOrd="0" presId="urn:microsoft.com/office/officeart/2005/8/layout/pList2"/>
    <dgm:cxn modelId="{F353F19B-67BD-484C-A941-C40B93883B86}" type="presParOf" srcId="{756067F9-252D-4843-A4A5-6AD2E73EB464}" destId="{FBD872B0-EBE4-4F44-BDFE-8BE72539354A}" srcOrd="2" destOrd="0" presId="urn:microsoft.com/office/officeart/2005/8/layout/pList2"/>
    <dgm:cxn modelId="{D02CB0E8-2182-4712-BE15-A4734F84755E}" type="presParOf" srcId="{AA854ADF-FE7B-4913-AB7F-E4BFC64D45C4}" destId="{12B52504-63E3-412C-A3F1-4A69A1D6290B}" srcOrd="3" destOrd="0" presId="urn:microsoft.com/office/officeart/2005/8/layout/pList2"/>
    <dgm:cxn modelId="{1C9168C6-C5FD-4BD9-9247-EBE63D758667}" type="presParOf" srcId="{AA854ADF-FE7B-4913-AB7F-E4BFC64D45C4}" destId="{37C57473-85FB-4AB6-8CE0-ED408D577CF8}" srcOrd="4" destOrd="0" presId="urn:microsoft.com/office/officeart/2005/8/layout/pList2"/>
    <dgm:cxn modelId="{A851B50A-EED8-46F0-8C0A-12A81D411AAE}" type="presParOf" srcId="{37C57473-85FB-4AB6-8CE0-ED408D577CF8}" destId="{203A1AB1-0B93-400F-9229-6A9B0828EA7E}" srcOrd="0" destOrd="0" presId="urn:microsoft.com/office/officeart/2005/8/layout/pList2"/>
    <dgm:cxn modelId="{D18E9E15-5AAC-42EF-90EC-B24F1F4FB3FB}" type="presParOf" srcId="{37C57473-85FB-4AB6-8CE0-ED408D577CF8}" destId="{86AF6CA4-DD45-45D2-8466-6D55357CFA92}" srcOrd="1" destOrd="0" presId="urn:microsoft.com/office/officeart/2005/8/layout/pList2"/>
    <dgm:cxn modelId="{76B9E0B9-A4DA-4C99-9D7C-CFB49F2EE6C8}" type="presParOf" srcId="{37C57473-85FB-4AB6-8CE0-ED408D577CF8}" destId="{D47BA184-FA0A-4743-AF75-70B307F364E5}" srcOrd="2" destOrd="0" presId="urn:microsoft.com/office/officeart/2005/8/layout/pList2"/>
    <dgm:cxn modelId="{F974AF67-804B-4519-A06B-9DE07E5BBF94}" type="presParOf" srcId="{AA854ADF-FE7B-4913-AB7F-E4BFC64D45C4}" destId="{70EBF48F-9E8D-47D6-9FE9-968A7237E318}" srcOrd="5" destOrd="0" presId="urn:microsoft.com/office/officeart/2005/8/layout/pList2"/>
    <dgm:cxn modelId="{D5E46D98-FC5D-4C20-BDE6-0A1F2143D3F1}" type="presParOf" srcId="{AA854ADF-FE7B-4913-AB7F-E4BFC64D45C4}" destId="{999A088E-81A7-40C1-9FB1-AD2DECC460B6}" srcOrd="6" destOrd="0" presId="urn:microsoft.com/office/officeart/2005/8/layout/pList2"/>
    <dgm:cxn modelId="{C8BFC2B7-01B6-49AB-89E8-56BD82643E73}" type="presParOf" srcId="{999A088E-81A7-40C1-9FB1-AD2DECC460B6}" destId="{6243A759-A89A-4706-A69F-48BADFDAE1A9}" srcOrd="0" destOrd="0" presId="urn:microsoft.com/office/officeart/2005/8/layout/pList2"/>
    <dgm:cxn modelId="{F3769E5B-24A3-4921-A088-9C6C0775A35F}" type="presParOf" srcId="{999A088E-81A7-40C1-9FB1-AD2DECC460B6}" destId="{4C124392-F603-49A7-97DE-EFFF9746AFA0}" srcOrd="1" destOrd="0" presId="urn:microsoft.com/office/officeart/2005/8/layout/pList2"/>
    <dgm:cxn modelId="{6EA1CFC3-FD69-4091-BE48-300CF231B8B1}" type="presParOf" srcId="{999A088E-81A7-40C1-9FB1-AD2DECC460B6}" destId="{08B74BF6-EA28-4A86-95C3-C68DA0E5F9E6}" srcOrd="2" destOrd="0" presId="urn:microsoft.com/office/officeart/2005/8/layout/pList2"/>
    <dgm:cxn modelId="{47BFB504-756B-4278-BB9E-0F13948F47BA}" type="presParOf" srcId="{AA854ADF-FE7B-4913-AB7F-E4BFC64D45C4}" destId="{0BF8C6AF-F4A1-4644-94DC-E225879DA104}" srcOrd="7" destOrd="0" presId="urn:microsoft.com/office/officeart/2005/8/layout/pList2"/>
    <dgm:cxn modelId="{4D611342-CD07-4246-AC1E-11EC3CD55B97}" type="presParOf" srcId="{AA854ADF-FE7B-4913-AB7F-E4BFC64D45C4}" destId="{1C3D83B8-52DF-4E74-AA36-F32E8DBFD35B}" srcOrd="8" destOrd="0" presId="urn:microsoft.com/office/officeart/2005/8/layout/pList2"/>
    <dgm:cxn modelId="{F28C36F6-77E0-4042-86B0-A7A268908784}" type="presParOf" srcId="{1C3D83B8-52DF-4E74-AA36-F32E8DBFD35B}" destId="{F3AD8017-853E-4ECB-9D3E-595296B709EB}" srcOrd="0" destOrd="0" presId="urn:microsoft.com/office/officeart/2005/8/layout/pList2"/>
    <dgm:cxn modelId="{4032DE9E-7CC1-4045-B5E8-4CCD8E5A3F65}" type="presParOf" srcId="{1C3D83B8-52DF-4E74-AA36-F32E8DBFD35B}" destId="{17D442BD-8407-43B7-9163-8F738383A6B9}" srcOrd="1" destOrd="0" presId="urn:microsoft.com/office/officeart/2005/8/layout/pList2"/>
    <dgm:cxn modelId="{F456F9B6-5886-48B0-ABEC-59C0A3C592E3}" type="presParOf" srcId="{1C3D83B8-52DF-4E74-AA36-F32E8DBFD35B}" destId="{95E0ADDE-AF90-4E04-AA04-0A9C1F084C8B}"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8C8CE1-5041-4CF3-8853-572C7F803F67}" type="doc">
      <dgm:prSet loTypeId="urn:microsoft.com/office/officeart/2005/8/layout/hierarchy4" loCatId="hierarchy" qsTypeId="urn:microsoft.com/office/officeart/2005/8/quickstyle/simple5" qsCatId="simple" csTypeId="urn:microsoft.com/office/officeart/2005/8/colors/colorful5" csCatId="colorful" phldr="1"/>
      <dgm:spPr/>
    </dgm:pt>
    <dgm:pt modelId="{6F7F1076-961F-4329-90C6-F6DBD576B990}">
      <dgm:prSet phldrT="[Texto]" custT="1"/>
      <dgm:spPr/>
      <dgm:t>
        <a:bodyPr/>
        <a:lstStyle/>
        <a:p>
          <a:r>
            <a:rPr lang="pt-BR" sz="4000" b="1"/>
            <a:t>Licenciaturas</a:t>
          </a:r>
          <a:endParaRPr lang="pt-BR" sz="4000" b="1" dirty="0"/>
        </a:p>
      </dgm:t>
    </dgm:pt>
    <dgm:pt modelId="{2E390956-08B7-4DE1-B20C-C7076E286067}" type="parTrans" cxnId="{22E043E9-F91F-4E6D-B807-FBF711F9FD5D}">
      <dgm:prSet/>
      <dgm:spPr/>
      <dgm:t>
        <a:bodyPr/>
        <a:lstStyle/>
        <a:p>
          <a:endParaRPr lang="pt-BR" sz="1400" b="1">
            <a:solidFill>
              <a:schemeClr val="tx1"/>
            </a:solidFill>
          </a:endParaRPr>
        </a:p>
      </dgm:t>
    </dgm:pt>
    <dgm:pt modelId="{38B4BA14-6FDD-4D20-8687-C6B547B26807}" type="sibTrans" cxnId="{22E043E9-F91F-4E6D-B807-FBF711F9FD5D}">
      <dgm:prSet/>
      <dgm:spPr/>
      <dgm:t>
        <a:bodyPr/>
        <a:lstStyle/>
        <a:p>
          <a:endParaRPr lang="pt-BR" sz="1400" b="1">
            <a:solidFill>
              <a:schemeClr val="tx1"/>
            </a:solidFill>
          </a:endParaRPr>
        </a:p>
      </dgm:t>
    </dgm:pt>
    <dgm:pt modelId="{9655D04C-AF46-458F-BC35-2D5C350C8121}">
      <dgm:prSet phldrT="[Texto]" custT="1"/>
      <dgm:spPr/>
      <dgm:t>
        <a:bodyPr/>
        <a:lstStyle/>
        <a:p>
          <a:r>
            <a:rPr lang="pt-BR" sz="2800" b="1"/>
            <a:t>Ações extensionistas</a:t>
          </a:r>
          <a:endParaRPr lang="pt-BR" sz="2800" b="1" dirty="0"/>
        </a:p>
      </dgm:t>
    </dgm:pt>
    <dgm:pt modelId="{5A39BA38-DAFE-4DDE-88C0-74FB47C22B38}" type="parTrans" cxnId="{C06609A0-B65C-47F8-A971-D954A45B4841}">
      <dgm:prSet/>
      <dgm:spPr/>
      <dgm:t>
        <a:bodyPr/>
        <a:lstStyle/>
        <a:p>
          <a:endParaRPr lang="pt-BR" sz="1400" b="1">
            <a:solidFill>
              <a:schemeClr val="tx1"/>
            </a:solidFill>
          </a:endParaRPr>
        </a:p>
      </dgm:t>
    </dgm:pt>
    <dgm:pt modelId="{D745D4AD-8494-4D27-A75D-31B2D6AE4E35}" type="sibTrans" cxnId="{C06609A0-B65C-47F8-A971-D954A45B4841}">
      <dgm:prSet/>
      <dgm:spPr/>
      <dgm:t>
        <a:bodyPr/>
        <a:lstStyle/>
        <a:p>
          <a:endParaRPr lang="pt-BR" sz="1400" b="1">
            <a:solidFill>
              <a:schemeClr val="tx1"/>
            </a:solidFill>
          </a:endParaRPr>
        </a:p>
      </dgm:t>
    </dgm:pt>
    <dgm:pt modelId="{4C19501B-116E-438C-B273-1226C4F742ED}">
      <dgm:prSet phldrT="[Texto]" custT="1"/>
      <dgm:spPr/>
      <dgm:t>
        <a:bodyPr/>
        <a:lstStyle/>
        <a:p>
          <a:r>
            <a:rPr lang="pt-BR" sz="1400" b="1"/>
            <a:t>Aulas sobre cidadania fiscal em escolas</a:t>
          </a:r>
          <a:endParaRPr lang="pt-BR" sz="1400" b="1" dirty="0"/>
        </a:p>
      </dgm:t>
    </dgm:pt>
    <dgm:pt modelId="{2D523241-D301-42EA-B038-B3EA2C9B1557}" type="parTrans" cxnId="{E8731EFE-3EA4-4920-8F55-71F86A01A070}">
      <dgm:prSet/>
      <dgm:spPr/>
      <dgm:t>
        <a:bodyPr/>
        <a:lstStyle/>
        <a:p>
          <a:endParaRPr lang="pt-BR" sz="1400" b="1">
            <a:solidFill>
              <a:schemeClr val="tx1"/>
            </a:solidFill>
          </a:endParaRPr>
        </a:p>
      </dgm:t>
    </dgm:pt>
    <dgm:pt modelId="{435C5B70-AD66-4839-BF85-55F5F6D27F6F}" type="sibTrans" cxnId="{E8731EFE-3EA4-4920-8F55-71F86A01A070}">
      <dgm:prSet/>
      <dgm:spPr/>
      <dgm:t>
        <a:bodyPr/>
        <a:lstStyle/>
        <a:p>
          <a:endParaRPr lang="pt-BR" sz="1400" b="1">
            <a:solidFill>
              <a:schemeClr val="tx1"/>
            </a:solidFill>
          </a:endParaRPr>
        </a:p>
      </dgm:t>
    </dgm:pt>
    <dgm:pt modelId="{FD8C7318-002F-4E95-B1AD-8F4DB889AE96}">
      <dgm:prSet phldrT="[Texto]" custT="1"/>
      <dgm:spPr/>
      <dgm:t>
        <a:bodyPr/>
        <a:lstStyle/>
        <a:p>
          <a:r>
            <a:rPr lang="pt-BR" sz="1600" b="1" dirty="0"/>
            <a:t>Aulas na graduação sobre o exercício da cidadania e suas relações com os tributos e a educação</a:t>
          </a:r>
        </a:p>
      </dgm:t>
    </dgm:pt>
    <dgm:pt modelId="{134DD7B3-414B-41C9-A7E9-3541860C968B}" type="parTrans" cxnId="{FA0F6C34-0F82-4C27-B7A8-4E0F8EC581EB}">
      <dgm:prSet/>
      <dgm:spPr/>
      <dgm:t>
        <a:bodyPr/>
        <a:lstStyle/>
        <a:p>
          <a:endParaRPr lang="pt-BR" sz="1400" b="1">
            <a:solidFill>
              <a:schemeClr val="tx1"/>
            </a:solidFill>
          </a:endParaRPr>
        </a:p>
      </dgm:t>
    </dgm:pt>
    <dgm:pt modelId="{C42267C9-87E1-4284-8985-1F1B3453D652}" type="sibTrans" cxnId="{FA0F6C34-0F82-4C27-B7A8-4E0F8EC581EB}">
      <dgm:prSet/>
      <dgm:spPr/>
      <dgm:t>
        <a:bodyPr/>
        <a:lstStyle/>
        <a:p>
          <a:endParaRPr lang="pt-BR" sz="1400" b="1">
            <a:solidFill>
              <a:schemeClr val="tx1"/>
            </a:solidFill>
          </a:endParaRPr>
        </a:p>
      </dgm:t>
    </dgm:pt>
    <dgm:pt modelId="{C46E339D-834E-4DC0-95D3-9DF133368DFD}">
      <dgm:prSet phldrT="[Texto]" custT="1"/>
      <dgm:spPr/>
      <dgm:t>
        <a:bodyPr/>
        <a:lstStyle/>
        <a:p>
          <a:r>
            <a:rPr lang="pt-BR" sz="1400" b="1"/>
            <a:t>Aplicação das dinâmicas de conscientização tributária em escolas</a:t>
          </a:r>
          <a:endParaRPr lang="pt-BR" sz="1400" b="1" dirty="0"/>
        </a:p>
      </dgm:t>
    </dgm:pt>
    <dgm:pt modelId="{EB08E299-1E55-4DBD-91BD-801D014A4BC4}" type="parTrans" cxnId="{6EE694F9-0AFD-450A-A969-43BEF0DE274B}">
      <dgm:prSet/>
      <dgm:spPr/>
      <dgm:t>
        <a:bodyPr/>
        <a:lstStyle/>
        <a:p>
          <a:endParaRPr lang="pt-BR" sz="1400" b="1">
            <a:solidFill>
              <a:schemeClr val="tx1"/>
            </a:solidFill>
          </a:endParaRPr>
        </a:p>
      </dgm:t>
    </dgm:pt>
    <dgm:pt modelId="{BB8EFCC1-81F2-4FD9-AC8A-24FF4D6707DD}" type="sibTrans" cxnId="{6EE694F9-0AFD-450A-A969-43BEF0DE274B}">
      <dgm:prSet/>
      <dgm:spPr/>
      <dgm:t>
        <a:bodyPr/>
        <a:lstStyle/>
        <a:p>
          <a:endParaRPr lang="pt-BR" sz="1400" b="1">
            <a:solidFill>
              <a:schemeClr val="tx1"/>
            </a:solidFill>
          </a:endParaRPr>
        </a:p>
      </dgm:t>
    </dgm:pt>
    <dgm:pt modelId="{D59B0C7F-78E3-4E1A-9111-ABB92FF8A657}" type="pres">
      <dgm:prSet presAssocID="{418C8CE1-5041-4CF3-8853-572C7F803F67}" presName="Name0" presStyleCnt="0">
        <dgm:presLayoutVars>
          <dgm:chPref val="1"/>
          <dgm:dir/>
          <dgm:animOne val="branch"/>
          <dgm:animLvl val="lvl"/>
          <dgm:resizeHandles/>
        </dgm:presLayoutVars>
      </dgm:prSet>
      <dgm:spPr/>
    </dgm:pt>
    <dgm:pt modelId="{D2F16D08-B23F-444C-91DF-E2DD4275A760}" type="pres">
      <dgm:prSet presAssocID="{6F7F1076-961F-4329-90C6-F6DBD576B990}" presName="vertOne" presStyleCnt="0"/>
      <dgm:spPr/>
    </dgm:pt>
    <dgm:pt modelId="{7959CFC8-421E-462A-84F0-7A4BFBB0158C}" type="pres">
      <dgm:prSet presAssocID="{6F7F1076-961F-4329-90C6-F6DBD576B990}" presName="txOne" presStyleLbl="node0" presStyleIdx="0" presStyleCnt="1">
        <dgm:presLayoutVars>
          <dgm:chPref val="3"/>
        </dgm:presLayoutVars>
      </dgm:prSet>
      <dgm:spPr/>
    </dgm:pt>
    <dgm:pt modelId="{036ED2F5-62BD-4D8D-A784-07ADE1D03624}" type="pres">
      <dgm:prSet presAssocID="{6F7F1076-961F-4329-90C6-F6DBD576B990}" presName="parTransOne" presStyleCnt="0"/>
      <dgm:spPr/>
    </dgm:pt>
    <dgm:pt modelId="{DD4FA063-8D76-48ED-A772-BEEF1F080C98}" type="pres">
      <dgm:prSet presAssocID="{6F7F1076-961F-4329-90C6-F6DBD576B990}" presName="horzOne" presStyleCnt="0"/>
      <dgm:spPr/>
    </dgm:pt>
    <dgm:pt modelId="{8C737A59-2C2A-437B-9324-24A3C55E0C9B}" type="pres">
      <dgm:prSet presAssocID="{FD8C7318-002F-4E95-B1AD-8F4DB889AE96}" presName="vertTwo" presStyleCnt="0"/>
      <dgm:spPr/>
    </dgm:pt>
    <dgm:pt modelId="{13D1F1F6-D15C-4767-8184-2B873F459C67}" type="pres">
      <dgm:prSet presAssocID="{FD8C7318-002F-4E95-B1AD-8F4DB889AE96}" presName="txTwo" presStyleLbl="node2" presStyleIdx="0" presStyleCnt="2" custScaleY="173356">
        <dgm:presLayoutVars>
          <dgm:chPref val="3"/>
        </dgm:presLayoutVars>
      </dgm:prSet>
      <dgm:spPr/>
    </dgm:pt>
    <dgm:pt modelId="{42D730C4-5D3E-4CB4-91EC-DA03B6192B62}" type="pres">
      <dgm:prSet presAssocID="{FD8C7318-002F-4E95-B1AD-8F4DB889AE96}" presName="horzTwo" presStyleCnt="0"/>
      <dgm:spPr/>
    </dgm:pt>
    <dgm:pt modelId="{374AC352-CD51-48B1-9B1D-9365A46986C4}" type="pres">
      <dgm:prSet presAssocID="{C42267C9-87E1-4284-8985-1F1B3453D652}" presName="sibSpaceTwo" presStyleCnt="0"/>
      <dgm:spPr/>
    </dgm:pt>
    <dgm:pt modelId="{9E2C36C8-1F47-4FA2-B1A1-7307855E221A}" type="pres">
      <dgm:prSet presAssocID="{9655D04C-AF46-458F-BC35-2D5C350C8121}" presName="vertTwo" presStyleCnt="0"/>
      <dgm:spPr/>
    </dgm:pt>
    <dgm:pt modelId="{145B7CAD-AA82-4C5B-B4C8-1005AF7C4DD4}" type="pres">
      <dgm:prSet presAssocID="{9655D04C-AF46-458F-BC35-2D5C350C8121}" presName="txTwo" presStyleLbl="node2" presStyleIdx="1" presStyleCnt="2">
        <dgm:presLayoutVars>
          <dgm:chPref val="3"/>
        </dgm:presLayoutVars>
      </dgm:prSet>
      <dgm:spPr/>
    </dgm:pt>
    <dgm:pt modelId="{97495574-FDB8-48C3-8D95-CF18D75B155A}" type="pres">
      <dgm:prSet presAssocID="{9655D04C-AF46-458F-BC35-2D5C350C8121}" presName="parTransTwo" presStyleCnt="0"/>
      <dgm:spPr/>
    </dgm:pt>
    <dgm:pt modelId="{CC5045DD-912D-4358-89DA-A2CB66FF3FF9}" type="pres">
      <dgm:prSet presAssocID="{9655D04C-AF46-458F-BC35-2D5C350C8121}" presName="horzTwo" presStyleCnt="0"/>
      <dgm:spPr/>
    </dgm:pt>
    <dgm:pt modelId="{EC1501DD-0272-44E8-A4A6-2CAFEED2C169}" type="pres">
      <dgm:prSet presAssocID="{C46E339D-834E-4DC0-95D3-9DF133368DFD}" presName="vertThree" presStyleCnt="0"/>
      <dgm:spPr/>
    </dgm:pt>
    <dgm:pt modelId="{355DFF87-1DE7-4866-9F86-9E8FD661BF74}" type="pres">
      <dgm:prSet presAssocID="{C46E339D-834E-4DC0-95D3-9DF133368DFD}" presName="txThree" presStyleLbl="node3" presStyleIdx="0" presStyleCnt="2">
        <dgm:presLayoutVars>
          <dgm:chPref val="3"/>
        </dgm:presLayoutVars>
      </dgm:prSet>
      <dgm:spPr/>
    </dgm:pt>
    <dgm:pt modelId="{9D025C54-2DA9-49B5-A191-D54B57991E19}" type="pres">
      <dgm:prSet presAssocID="{C46E339D-834E-4DC0-95D3-9DF133368DFD}" presName="horzThree" presStyleCnt="0"/>
      <dgm:spPr/>
    </dgm:pt>
    <dgm:pt modelId="{CB364E9F-F850-4832-BAB7-DAB46E021C28}" type="pres">
      <dgm:prSet presAssocID="{BB8EFCC1-81F2-4FD9-AC8A-24FF4D6707DD}" presName="sibSpaceThree" presStyleCnt="0"/>
      <dgm:spPr/>
    </dgm:pt>
    <dgm:pt modelId="{3EE8321C-7B19-4C0F-A7FC-D1D79C14A6B6}" type="pres">
      <dgm:prSet presAssocID="{4C19501B-116E-438C-B273-1226C4F742ED}" presName="vertThree" presStyleCnt="0"/>
      <dgm:spPr/>
    </dgm:pt>
    <dgm:pt modelId="{218D4740-98A4-4BED-9E91-E27827AF40DF}" type="pres">
      <dgm:prSet presAssocID="{4C19501B-116E-438C-B273-1226C4F742ED}" presName="txThree" presStyleLbl="node3" presStyleIdx="1" presStyleCnt="2">
        <dgm:presLayoutVars>
          <dgm:chPref val="3"/>
        </dgm:presLayoutVars>
      </dgm:prSet>
      <dgm:spPr/>
    </dgm:pt>
    <dgm:pt modelId="{86BE7050-4515-433F-B57B-C363867DBED4}" type="pres">
      <dgm:prSet presAssocID="{4C19501B-116E-438C-B273-1226C4F742ED}" presName="horzThree" presStyleCnt="0"/>
      <dgm:spPr/>
    </dgm:pt>
  </dgm:ptLst>
  <dgm:cxnLst>
    <dgm:cxn modelId="{FA0F6C34-0F82-4C27-B7A8-4E0F8EC581EB}" srcId="{6F7F1076-961F-4329-90C6-F6DBD576B990}" destId="{FD8C7318-002F-4E95-B1AD-8F4DB889AE96}" srcOrd="0" destOrd="0" parTransId="{134DD7B3-414B-41C9-A7E9-3541860C968B}" sibTransId="{C42267C9-87E1-4284-8985-1F1B3453D652}"/>
    <dgm:cxn modelId="{A3020E69-57F8-422A-B458-3F8A6C964C80}" type="presOf" srcId="{4C19501B-116E-438C-B273-1226C4F742ED}" destId="{218D4740-98A4-4BED-9E91-E27827AF40DF}" srcOrd="0" destOrd="0" presId="urn:microsoft.com/office/officeart/2005/8/layout/hierarchy4"/>
    <dgm:cxn modelId="{80563289-43C5-4B63-BD8B-A224EBC460A9}" type="presOf" srcId="{C46E339D-834E-4DC0-95D3-9DF133368DFD}" destId="{355DFF87-1DE7-4866-9F86-9E8FD661BF74}" srcOrd="0" destOrd="0" presId="urn:microsoft.com/office/officeart/2005/8/layout/hierarchy4"/>
    <dgm:cxn modelId="{C06609A0-B65C-47F8-A971-D954A45B4841}" srcId="{6F7F1076-961F-4329-90C6-F6DBD576B990}" destId="{9655D04C-AF46-458F-BC35-2D5C350C8121}" srcOrd="1" destOrd="0" parTransId="{5A39BA38-DAFE-4DDE-88C0-74FB47C22B38}" sibTransId="{D745D4AD-8494-4D27-A75D-31B2D6AE4E35}"/>
    <dgm:cxn modelId="{096E53AA-F103-4393-A3BB-6CED04E2DF6D}" type="presOf" srcId="{9655D04C-AF46-458F-BC35-2D5C350C8121}" destId="{145B7CAD-AA82-4C5B-B4C8-1005AF7C4DD4}" srcOrd="0" destOrd="0" presId="urn:microsoft.com/office/officeart/2005/8/layout/hierarchy4"/>
    <dgm:cxn modelId="{BC4DB5E2-D111-4B93-B414-EC7357EDF32E}" type="presOf" srcId="{6F7F1076-961F-4329-90C6-F6DBD576B990}" destId="{7959CFC8-421E-462A-84F0-7A4BFBB0158C}" srcOrd="0" destOrd="0" presId="urn:microsoft.com/office/officeart/2005/8/layout/hierarchy4"/>
    <dgm:cxn modelId="{91CC4CE6-0CB7-4B7D-8052-E5CAD28AE6CC}" type="presOf" srcId="{418C8CE1-5041-4CF3-8853-572C7F803F67}" destId="{D59B0C7F-78E3-4E1A-9111-ABB92FF8A657}" srcOrd="0" destOrd="0" presId="urn:microsoft.com/office/officeart/2005/8/layout/hierarchy4"/>
    <dgm:cxn modelId="{22E043E9-F91F-4E6D-B807-FBF711F9FD5D}" srcId="{418C8CE1-5041-4CF3-8853-572C7F803F67}" destId="{6F7F1076-961F-4329-90C6-F6DBD576B990}" srcOrd="0" destOrd="0" parTransId="{2E390956-08B7-4DE1-B20C-C7076E286067}" sibTransId="{38B4BA14-6FDD-4D20-8687-C6B547B26807}"/>
    <dgm:cxn modelId="{3C520CEA-79A2-465C-80A1-8078F5BFB817}" type="presOf" srcId="{FD8C7318-002F-4E95-B1AD-8F4DB889AE96}" destId="{13D1F1F6-D15C-4767-8184-2B873F459C67}" srcOrd="0" destOrd="0" presId="urn:microsoft.com/office/officeart/2005/8/layout/hierarchy4"/>
    <dgm:cxn modelId="{6EE694F9-0AFD-450A-A969-43BEF0DE274B}" srcId="{9655D04C-AF46-458F-BC35-2D5C350C8121}" destId="{C46E339D-834E-4DC0-95D3-9DF133368DFD}" srcOrd="0" destOrd="0" parTransId="{EB08E299-1E55-4DBD-91BD-801D014A4BC4}" sibTransId="{BB8EFCC1-81F2-4FD9-AC8A-24FF4D6707DD}"/>
    <dgm:cxn modelId="{E8731EFE-3EA4-4920-8F55-71F86A01A070}" srcId="{9655D04C-AF46-458F-BC35-2D5C350C8121}" destId="{4C19501B-116E-438C-B273-1226C4F742ED}" srcOrd="1" destOrd="0" parTransId="{2D523241-D301-42EA-B038-B3EA2C9B1557}" sibTransId="{435C5B70-AD66-4839-BF85-55F5F6D27F6F}"/>
    <dgm:cxn modelId="{77265893-EDE1-4737-AED1-170F1D1654A4}" type="presParOf" srcId="{D59B0C7F-78E3-4E1A-9111-ABB92FF8A657}" destId="{D2F16D08-B23F-444C-91DF-E2DD4275A760}" srcOrd="0" destOrd="0" presId="urn:microsoft.com/office/officeart/2005/8/layout/hierarchy4"/>
    <dgm:cxn modelId="{7E9497E6-BD78-4A00-93D1-1F5061A8F36A}" type="presParOf" srcId="{D2F16D08-B23F-444C-91DF-E2DD4275A760}" destId="{7959CFC8-421E-462A-84F0-7A4BFBB0158C}" srcOrd="0" destOrd="0" presId="urn:microsoft.com/office/officeart/2005/8/layout/hierarchy4"/>
    <dgm:cxn modelId="{E1DADF26-1EC4-4F6C-BA9A-6701B3FF3A86}" type="presParOf" srcId="{D2F16D08-B23F-444C-91DF-E2DD4275A760}" destId="{036ED2F5-62BD-4D8D-A784-07ADE1D03624}" srcOrd="1" destOrd="0" presId="urn:microsoft.com/office/officeart/2005/8/layout/hierarchy4"/>
    <dgm:cxn modelId="{EAAAED53-7CF7-407A-9C55-7088EED7FA52}" type="presParOf" srcId="{D2F16D08-B23F-444C-91DF-E2DD4275A760}" destId="{DD4FA063-8D76-48ED-A772-BEEF1F080C98}" srcOrd="2" destOrd="0" presId="urn:microsoft.com/office/officeart/2005/8/layout/hierarchy4"/>
    <dgm:cxn modelId="{B986D957-2F03-4935-BB15-B7FA770DD798}" type="presParOf" srcId="{DD4FA063-8D76-48ED-A772-BEEF1F080C98}" destId="{8C737A59-2C2A-437B-9324-24A3C55E0C9B}" srcOrd="0" destOrd="0" presId="urn:microsoft.com/office/officeart/2005/8/layout/hierarchy4"/>
    <dgm:cxn modelId="{253176B8-9C00-4D91-ABD0-826D3440AF08}" type="presParOf" srcId="{8C737A59-2C2A-437B-9324-24A3C55E0C9B}" destId="{13D1F1F6-D15C-4767-8184-2B873F459C67}" srcOrd="0" destOrd="0" presId="urn:microsoft.com/office/officeart/2005/8/layout/hierarchy4"/>
    <dgm:cxn modelId="{1072F983-E7C6-4857-BC69-6CE7241D55D7}" type="presParOf" srcId="{8C737A59-2C2A-437B-9324-24A3C55E0C9B}" destId="{42D730C4-5D3E-4CB4-91EC-DA03B6192B62}" srcOrd="1" destOrd="0" presId="urn:microsoft.com/office/officeart/2005/8/layout/hierarchy4"/>
    <dgm:cxn modelId="{A9337D83-7F99-42DF-8EDD-3AF6970E8707}" type="presParOf" srcId="{DD4FA063-8D76-48ED-A772-BEEF1F080C98}" destId="{374AC352-CD51-48B1-9B1D-9365A46986C4}" srcOrd="1" destOrd="0" presId="urn:microsoft.com/office/officeart/2005/8/layout/hierarchy4"/>
    <dgm:cxn modelId="{673010FC-5EEF-43F3-8821-3CE4ABC6A91A}" type="presParOf" srcId="{DD4FA063-8D76-48ED-A772-BEEF1F080C98}" destId="{9E2C36C8-1F47-4FA2-B1A1-7307855E221A}" srcOrd="2" destOrd="0" presId="urn:microsoft.com/office/officeart/2005/8/layout/hierarchy4"/>
    <dgm:cxn modelId="{10CE6060-0F60-4DCC-BDB2-06699EA2FE7C}" type="presParOf" srcId="{9E2C36C8-1F47-4FA2-B1A1-7307855E221A}" destId="{145B7CAD-AA82-4C5B-B4C8-1005AF7C4DD4}" srcOrd="0" destOrd="0" presId="urn:microsoft.com/office/officeart/2005/8/layout/hierarchy4"/>
    <dgm:cxn modelId="{066DEE3A-B806-4198-8083-78586335E461}" type="presParOf" srcId="{9E2C36C8-1F47-4FA2-B1A1-7307855E221A}" destId="{97495574-FDB8-48C3-8D95-CF18D75B155A}" srcOrd="1" destOrd="0" presId="urn:microsoft.com/office/officeart/2005/8/layout/hierarchy4"/>
    <dgm:cxn modelId="{541B59C8-4CAD-4D9D-B362-88AA974B2BE4}" type="presParOf" srcId="{9E2C36C8-1F47-4FA2-B1A1-7307855E221A}" destId="{CC5045DD-912D-4358-89DA-A2CB66FF3FF9}" srcOrd="2" destOrd="0" presId="urn:microsoft.com/office/officeart/2005/8/layout/hierarchy4"/>
    <dgm:cxn modelId="{F723DACC-AC52-4B0C-886C-7FFC0D3EC730}" type="presParOf" srcId="{CC5045DD-912D-4358-89DA-A2CB66FF3FF9}" destId="{EC1501DD-0272-44E8-A4A6-2CAFEED2C169}" srcOrd="0" destOrd="0" presId="urn:microsoft.com/office/officeart/2005/8/layout/hierarchy4"/>
    <dgm:cxn modelId="{A3B7434E-DE1D-4759-A8D1-27287DE0894B}" type="presParOf" srcId="{EC1501DD-0272-44E8-A4A6-2CAFEED2C169}" destId="{355DFF87-1DE7-4866-9F86-9E8FD661BF74}" srcOrd="0" destOrd="0" presId="urn:microsoft.com/office/officeart/2005/8/layout/hierarchy4"/>
    <dgm:cxn modelId="{76D21747-9770-469F-ABF3-41CCB6E3F993}" type="presParOf" srcId="{EC1501DD-0272-44E8-A4A6-2CAFEED2C169}" destId="{9D025C54-2DA9-49B5-A191-D54B57991E19}" srcOrd="1" destOrd="0" presId="urn:microsoft.com/office/officeart/2005/8/layout/hierarchy4"/>
    <dgm:cxn modelId="{6E2A1578-50C8-44AC-9961-C9D40F4A9825}" type="presParOf" srcId="{CC5045DD-912D-4358-89DA-A2CB66FF3FF9}" destId="{CB364E9F-F850-4832-BAB7-DAB46E021C28}" srcOrd="1" destOrd="0" presId="urn:microsoft.com/office/officeart/2005/8/layout/hierarchy4"/>
    <dgm:cxn modelId="{6D07E633-3CE1-4F15-90A0-9FFDA7070907}" type="presParOf" srcId="{CC5045DD-912D-4358-89DA-A2CB66FF3FF9}" destId="{3EE8321C-7B19-4C0F-A7FC-D1D79C14A6B6}" srcOrd="2" destOrd="0" presId="urn:microsoft.com/office/officeart/2005/8/layout/hierarchy4"/>
    <dgm:cxn modelId="{1A766E9E-8BE7-4182-A83D-297A4CEB51C8}" type="presParOf" srcId="{3EE8321C-7B19-4C0F-A7FC-D1D79C14A6B6}" destId="{218D4740-98A4-4BED-9E91-E27827AF40DF}" srcOrd="0" destOrd="0" presId="urn:microsoft.com/office/officeart/2005/8/layout/hierarchy4"/>
    <dgm:cxn modelId="{305F45DC-95A5-4894-AF48-A064CD54EB46}" type="presParOf" srcId="{3EE8321C-7B19-4C0F-A7FC-D1D79C14A6B6}" destId="{86BE7050-4515-433F-B57B-C363867DBED4}"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18C8CE1-5041-4CF3-8853-572C7F803F67}" type="doc">
      <dgm:prSet loTypeId="urn:microsoft.com/office/officeart/2008/layout/TitlePictureLineup" loCatId="picture" qsTypeId="urn:microsoft.com/office/officeart/2005/8/quickstyle/simple1" qsCatId="simple" csTypeId="urn:microsoft.com/office/officeart/2005/8/colors/accent1_2" csCatId="accent1" phldr="1"/>
      <dgm:spPr/>
    </dgm:pt>
    <dgm:pt modelId="{6F7F1076-961F-4329-90C6-F6DBD576B990}">
      <dgm:prSet phldrT="[Texto]"/>
      <dgm:spPr/>
      <dgm:t>
        <a:bodyPr/>
        <a:lstStyle/>
        <a:p>
          <a:r>
            <a:rPr lang="pt-BR" dirty="0"/>
            <a:t>Licenciaturas</a:t>
          </a:r>
        </a:p>
      </dgm:t>
    </dgm:pt>
    <dgm:pt modelId="{2E390956-08B7-4DE1-B20C-C7076E286067}" type="parTrans" cxnId="{22E043E9-F91F-4E6D-B807-FBF711F9FD5D}">
      <dgm:prSet/>
      <dgm:spPr/>
      <dgm:t>
        <a:bodyPr/>
        <a:lstStyle/>
        <a:p>
          <a:endParaRPr lang="pt-BR"/>
        </a:p>
      </dgm:t>
    </dgm:pt>
    <dgm:pt modelId="{38B4BA14-6FDD-4D20-8687-C6B547B26807}" type="sibTrans" cxnId="{22E043E9-F91F-4E6D-B807-FBF711F9FD5D}">
      <dgm:prSet/>
      <dgm:spPr/>
      <dgm:t>
        <a:bodyPr/>
        <a:lstStyle/>
        <a:p>
          <a:endParaRPr lang="pt-BR"/>
        </a:p>
      </dgm:t>
    </dgm:pt>
    <dgm:pt modelId="{18259C41-C2C7-4524-97AD-F5C3DB714F00}">
      <dgm:prSet phldrT="[Texto]"/>
      <dgm:spPr/>
      <dgm:t>
        <a:bodyPr/>
        <a:lstStyle/>
        <a:p>
          <a:r>
            <a:rPr lang="pt-BR" dirty="0"/>
            <a:t>Extensão</a:t>
          </a:r>
        </a:p>
      </dgm:t>
    </dgm:pt>
    <dgm:pt modelId="{0AC40368-1DB3-4268-BB4B-9C92A8D88866}" type="parTrans" cxnId="{0BAC6215-2858-427E-8D33-887C6C8669CC}">
      <dgm:prSet/>
      <dgm:spPr/>
      <dgm:t>
        <a:bodyPr/>
        <a:lstStyle/>
        <a:p>
          <a:endParaRPr lang="pt-BR"/>
        </a:p>
      </dgm:t>
    </dgm:pt>
    <dgm:pt modelId="{A5BF6A09-C41C-49F4-BD0B-75C741FA1F2D}" type="sibTrans" cxnId="{0BAC6215-2858-427E-8D33-887C6C8669CC}">
      <dgm:prSet/>
      <dgm:spPr/>
      <dgm:t>
        <a:bodyPr/>
        <a:lstStyle/>
        <a:p>
          <a:endParaRPr lang="pt-BR"/>
        </a:p>
      </dgm:t>
    </dgm:pt>
    <dgm:pt modelId="{A8B9973F-2C6C-4B74-96BC-D0074B48BA71}">
      <dgm:prSet phldrT="[Texto]"/>
      <dgm:spPr/>
      <dgm:t>
        <a:bodyPr/>
        <a:lstStyle/>
        <a:p>
          <a:r>
            <a:rPr lang="pt-BR" dirty="0"/>
            <a:t>Escolas</a:t>
          </a:r>
        </a:p>
      </dgm:t>
    </dgm:pt>
    <dgm:pt modelId="{EED1C5BD-E1E0-461F-9D88-6581DB7C5E73}" type="parTrans" cxnId="{39AE5135-B186-4B7E-A6A7-5CF8D4AEE93F}">
      <dgm:prSet/>
      <dgm:spPr/>
      <dgm:t>
        <a:bodyPr/>
        <a:lstStyle/>
        <a:p>
          <a:endParaRPr lang="pt-BR"/>
        </a:p>
      </dgm:t>
    </dgm:pt>
    <dgm:pt modelId="{92CBEE19-126F-4879-A11C-741F4FD488A5}" type="sibTrans" cxnId="{39AE5135-B186-4B7E-A6A7-5CF8D4AEE93F}">
      <dgm:prSet/>
      <dgm:spPr/>
      <dgm:t>
        <a:bodyPr/>
        <a:lstStyle/>
        <a:p>
          <a:endParaRPr lang="pt-BR"/>
        </a:p>
      </dgm:t>
    </dgm:pt>
    <dgm:pt modelId="{C9D557BC-FDBD-4867-A873-D447EF8E0E80}">
      <dgm:prSet phldrT="[Texto]"/>
      <dgm:spPr/>
      <dgm:t>
        <a:bodyPr/>
        <a:lstStyle/>
        <a:p>
          <a:r>
            <a:rPr lang="pt-BR" dirty="0"/>
            <a:t>Inserção como disciplina curricular nas </a:t>
          </a:r>
          <a:r>
            <a:rPr lang="pt-BR" b="1" dirty="0">
              <a:solidFill>
                <a:schemeClr val="bg1"/>
              </a:solidFill>
            </a:rPr>
            <a:t>licenciaturas</a:t>
          </a:r>
        </a:p>
      </dgm:t>
    </dgm:pt>
    <dgm:pt modelId="{6968B303-3CED-4CBE-930E-5B1C86B209A0}" type="parTrans" cxnId="{E12BE1A0-E968-42BE-9E7B-7D7C1B47A05F}">
      <dgm:prSet/>
      <dgm:spPr/>
      <dgm:t>
        <a:bodyPr/>
        <a:lstStyle/>
        <a:p>
          <a:endParaRPr lang="pt-BR"/>
        </a:p>
      </dgm:t>
    </dgm:pt>
    <dgm:pt modelId="{CC8DE31C-0178-4D07-B45D-4CC3333D1A81}" type="sibTrans" cxnId="{E12BE1A0-E968-42BE-9E7B-7D7C1B47A05F}">
      <dgm:prSet/>
      <dgm:spPr/>
      <dgm:t>
        <a:bodyPr/>
        <a:lstStyle/>
        <a:p>
          <a:endParaRPr lang="pt-BR"/>
        </a:p>
      </dgm:t>
    </dgm:pt>
    <dgm:pt modelId="{2347B247-1926-44A6-939A-A76B520D66E9}">
      <dgm:prSet phldrT="[Texto]"/>
      <dgm:spPr/>
      <dgm:t>
        <a:bodyPr/>
        <a:lstStyle/>
        <a:p>
          <a:r>
            <a:rPr lang="pt-BR" dirty="0"/>
            <a:t>Inserção </a:t>
          </a:r>
          <a:r>
            <a:rPr lang="pt-BR" b="1" dirty="0">
              <a:solidFill>
                <a:schemeClr val="bg1"/>
              </a:solidFill>
            </a:rPr>
            <a:t>extensionista</a:t>
          </a:r>
          <a:r>
            <a:rPr lang="pt-BR" dirty="0"/>
            <a:t> em cidadania em diversas </a:t>
          </a:r>
          <a:r>
            <a:rPr lang="pt-BR" b="1" dirty="0">
              <a:solidFill>
                <a:schemeClr val="bg1"/>
              </a:solidFill>
            </a:rPr>
            <a:t>graduações</a:t>
          </a:r>
        </a:p>
      </dgm:t>
    </dgm:pt>
    <dgm:pt modelId="{3B1BE2FD-912B-4062-A822-0E87317237E0}" type="parTrans" cxnId="{4C24C739-79C4-45AD-B850-EC7D187A7A7A}">
      <dgm:prSet/>
      <dgm:spPr/>
      <dgm:t>
        <a:bodyPr/>
        <a:lstStyle/>
        <a:p>
          <a:endParaRPr lang="pt-BR"/>
        </a:p>
      </dgm:t>
    </dgm:pt>
    <dgm:pt modelId="{7101EF82-2506-4FCC-8916-E927A3431435}" type="sibTrans" cxnId="{4C24C739-79C4-45AD-B850-EC7D187A7A7A}">
      <dgm:prSet/>
      <dgm:spPr/>
      <dgm:t>
        <a:bodyPr/>
        <a:lstStyle/>
        <a:p>
          <a:endParaRPr lang="pt-BR"/>
        </a:p>
      </dgm:t>
    </dgm:pt>
    <dgm:pt modelId="{E951C635-E4F5-4FD4-93A4-6A705C59984A}">
      <dgm:prSet phldrT="[Texto]"/>
      <dgm:spPr/>
      <dgm:t>
        <a:bodyPr/>
        <a:lstStyle/>
        <a:p>
          <a:r>
            <a:rPr lang="pt-BR" dirty="0"/>
            <a:t>Inclusão nos </a:t>
          </a:r>
          <a:r>
            <a:rPr lang="pt-BR" b="1" dirty="0">
              <a:solidFill>
                <a:schemeClr val="bg1"/>
              </a:solidFill>
            </a:rPr>
            <a:t>currículos escolares</a:t>
          </a:r>
        </a:p>
      </dgm:t>
    </dgm:pt>
    <dgm:pt modelId="{8BDAB309-771D-4EFF-AEED-A1813EBFD692}" type="parTrans" cxnId="{54D7F65C-5A18-4082-842A-75E9CFF8A2F7}">
      <dgm:prSet/>
      <dgm:spPr/>
      <dgm:t>
        <a:bodyPr/>
        <a:lstStyle/>
        <a:p>
          <a:endParaRPr lang="pt-BR"/>
        </a:p>
      </dgm:t>
    </dgm:pt>
    <dgm:pt modelId="{FC86C973-2C3E-4604-9F61-A1E69C3E3211}" type="sibTrans" cxnId="{54D7F65C-5A18-4082-842A-75E9CFF8A2F7}">
      <dgm:prSet/>
      <dgm:spPr/>
      <dgm:t>
        <a:bodyPr/>
        <a:lstStyle/>
        <a:p>
          <a:endParaRPr lang="pt-BR"/>
        </a:p>
      </dgm:t>
    </dgm:pt>
    <dgm:pt modelId="{73EC5BDD-60A8-43E6-B484-E8AE233F49F2}" type="pres">
      <dgm:prSet presAssocID="{418C8CE1-5041-4CF3-8853-572C7F803F67}" presName="Name0" presStyleCnt="0">
        <dgm:presLayoutVars>
          <dgm:dir/>
        </dgm:presLayoutVars>
      </dgm:prSet>
      <dgm:spPr/>
    </dgm:pt>
    <dgm:pt modelId="{D3C8D3AD-0D81-4FC2-9F83-5485D31D87AC}" type="pres">
      <dgm:prSet presAssocID="{6F7F1076-961F-4329-90C6-F6DBD576B990}" presName="composite" presStyleCnt="0"/>
      <dgm:spPr/>
    </dgm:pt>
    <dgm:pt modelId="{E30C0F6D-05DB-434D-9F45-41E4BF2B5270}" type="pres">
      <dgm:prSet presAssocID="{6F7F1076-961F-4329-90C6-F6DBD576B990}" presName="Accent" presStyleLbl="alignAcc1" presStyleIdx="0" presStyleCnt="3"/>
      <dgm:spPr/>
    </dgm:pt>
    <dgm:pt modelId="{A80DEA3F-5095-45B9-9752-2E584924B7D7}" type="pres">
      <dgm:prSet presAssocID="{6F7F1076-961F-4329-90C6-F6DBD576B990}"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Crianças na sala de aula"/>
        </a:ext>
      </dgm:extLst>
    </dgm:pt>
    <dgm:pt modelId="{D33DDAFF-6FD1-4B5E-BBB5-F02CACC8E24F}" type="pres">
      <dgm:prSet presAssocID="{6F7F1076-961F-4329-90C6-F6DBD576B990}" presName="Child" presStyleLbl="revTx" presStyleIdx="0" presStyleCnt="3">
        <dgm:presLayoutVars>
          <dgm:bulletEnabled val="1"/>
        </dgm:presLayoutVars>
      </dgm:prSet>
      <dgm:spPr/>
    </dgm:pt>
    <dgm:pt modelId="{7018C2D2-292B-413B-9C59-25230B1D2B8E}" type="pres">
      <dgm:prSet presAssocID="{6F7F1076-961F-4329-90C6-F6DBD576B990}" presName="Parent" presStyleLbl="alignNode1" presStyleIdx="0" presStyleCnt="3">
        <dgm:presLayoutVars>
          <dgm:bulletEnabled val="1"/>
        </dgm:presLayoutVars>
      </dgm:prSet>
      <dgm:spPr/>
    </dgm:pt>
    <dgm:pt modelId="{68925CE3-66F6-49AB-A712-FF1822E7B16E}" type="pres">
      <dgm:prSet presAssocID="{38B4BA14-6FDD-4D20-8687-C6B547B26807}" presName="sibTrans" presStyleCnt="0"/>
      <dgm:spPr/>
    </dgm:pt>
    <dgm:pt modelId="{A78F49B0-BF7D-4564-BB76-1B09D0C94C45}" type="pres">
      <dgm:prSet presAssocID="{18259C41-C2C7-4524-97AD-F5C3DB714F00}" presName="composite" presStyleCnt="0"/>
      <dgm:spPr/>
    </dgm:pt>
    <dgm:pt modelId="{9632F35B-FE28-48C0-9F77-BE510397257A}" type="pres">
      <dgm:prSet presAssocID="{18259C41-C2C7-4524-97AD-F5C3DB714F00}" presName="Accent" presStyleLbl="alignAcc1" presStyleIdx="1" presStyleCnt="3"/>
      <dgm:spPr/>
    </dgm:pt>
    <dgm:pt modelId="{421C0C98-BDD2-477A-B2FC-94BCA92962E2}" type="pres">
      <dgm:prSet presAssocID="{18259C41-C2C7-4524-97AD-F5C3DB714F00}"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lunos no corredor"/>
        </a:ext>
      </dgm:extLst>
    </dgm:pt>
    <dgm:pt modelId="{A01FE24E-B442-4967-A815-CB8D9F866DC9}" type="pres">
      <dgm:prSet presAssocID="{18259C41-C2C7-4524-97AD-F5C3DB714F00}" presName="Child" presStyleLbl="revTx" presStyleIdx="1" presStyleCnt="3">
        <dgm:presLayoutVars>
          <dgm:bulletEnabled val="1"/>
        </dgm:presLayoutVars>
      </dgm:prSet>
      <dgm:spPr/>
    </dgm:pt>
    <dgm:pt modelId="{075EAE4B-52BF-4A23-8F57-7F4DDAF31E0F}" type="pres">
      <dgm:prSet presAssocID="{18259C41-C2C7-4524-97AD-F5C3DB714F00}" presName="Parent" presStyleLbl="alignNode1" presStyleIdx="1" presStyleCnt="3">
        <dgm:presLayoutVars>
          <dgm:bulletEnabled val="1"/>
        </dgm:presLayoutVars>
      </dgm:prSet>
      <dgm:spPr/>
    </dgm:pt>
    <dgm:pt modelId="{1CB4ECC1-E6FB-4444-86EC-D05FD6A94638}" type="pres">
      <dgm:prSet presAssocID="{A5BF6A09-C41C-49F4-BD0B-75C741FA1F2D}" presName="sibTrans" presStyleCnt="0"/>
      <dgm:spPr/>
    </dgm:pt>
    <dgm:pt modelId="{FEEBE1C4-9CFC-4B58-83EA-59C42EFCFFEF}" type="pres">
      <dgm:prSet presAssocID="{A8B9973F-2C6C-4B74-96BC-D0074B48BA71}" presName="composite" presStyleCnt="0"/>
      <dgm:spPr/>
    </dgm:pt>
    <dgm:pt modelId="{C132F03A-269B-4C16-80E5-6D63D6C4FDEE}" type="pres">
      <dgm:prSet presAssocID="{A8B9973F-2C6C-4B74-96BC-D0074B48BA71}" presName="Accent" presStyleLbl="alignAcc1" presStyleIdx="2" presStyleCnt="3"/>
      <dgm:spPr/>
    </dgm:pt>
    <dgm:pt modelId="{179520FB-8983-49FB-94EA-3282300D4279}" type="pres">
      <dgm:prSet presAssocID="{A8B9973F-2C6C-4B74-96BC-D0074B48BA71}"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lunos brincando no pátio da escola durante o intervalo"/>
        </a:ext>
      </dgm:extLst>
    </dgm:pt>
    <dgm:pt modelId="{05E75E03-2C59-4923-AAF7-B8682E80AF80}" type="pres">
      <dgm:prSet presAssocID="{A8B9973F-2C6C-4B74-96BC-D0074B48BA71}" presName="Child" presStyleLbl="revTx" presStyleIdx="2" presStyleCnt="3">
        <dgm:presLayoutVars>
          <dgm:bulletEnabled val="1"/>
        </dgm:presLayoutVars>
      </dgm:prSet>
      <dgm:spPr/>
    </dgm:pt>
    <dgm:pt modelId="{6EA7DA07-5178-4E73-897B-29CBFCCE792B}" type="pres">
      <dgm:prSet presAssocID="{A8B9973F-2C6C-4B74-96BC-D0074B48BA71}" presName="Parent" presStyleLbl="alignNode1" presStyleIdx="2" presStyleCnt="3">
        <dgm:presLayoutVars>
          <dgm:bulletEnabled val="1"/>
        </dgm:presLayoutVars>
      </dgm:prSet>
      <dgm:spPr/>
    </dgm:pt>
  </dgm:ptLst>
  <dgm:cxnLst>
    <dgm:cxn modelId="{0BAC6215-2858-427E-8D33-887C6C8669CC}" srcId="{418C8CE1-5041-4CF3-8853-572C7F803F67}" destId="{18259C41-C2C7-4524-97AD-F5C3DB714F00}" srcOrd="1" destOrd="0" parTransId="{0AC40368-1DB3-4268-BB4B-9C92A8D88866}" sibTransId="{A5BF6A09-C41C-49F4-BD0B-75C741FA1F2D}"/>
    <dgm:cxn modelId="{AF25732B-64F5-4DFE-90B7-4C491BF758DE}" type="presOf" srcId="{418C8CE1-5041-4CF3-8853-572C7F803F67}" destId="{73EC5BDD-60A8-43E6-B484-E8AE233F49F2}" srcOrd="0" destOrd="0" presId="urn:microsoft.com/office/officeart/2008/layout/TitlePictureLineup"/>
    <dgm:cxn modelId="{39AE5135-B186-4B7E-A6A7-5CF8D4AEE93F}" srcId="{418C8CE1-5041-4CF3-8853-572C7F803F67}" destId="{A8B9973F-2C6C-4B74-96BC-D0074B48BA71}" srcOrd="2" destOrd="0" parTransId="{EED1C5BD-E1E0-461F-9D88-6581DB7C5E73}" sibTransId="{92CBEE19-126F-4879-A11C-741F4FD488A5}"/>
    <dgm:cxn modelId="{3E1E7736-82DC-4F55-82D1-D530E6D47EE0}" type="presOf" srcId="{C9D557BC-FDBD-4867-A873-D447EF8E0E80}" destId="{D33DDAFF-6FD1-4B5E-BBB5-F02CACC8E24F}" srcOrd="0" destOrd="0" presId="urn:microsoft.com/office/officeart/2008/layout/TitlePictureLineup"/>
    <dgm:cxn modelId="{4C24C739-79C4-45AD-B850-EC7D187A7A7A}" srcId="{18259C41-C2C7-4524-97AD-F5C3DB714F00}" destId="{2347B247-1926-44A6-939A-A76B520D66E9}" srcOrd="0" destOrd="0" parTransId="{3B1BE2FD-912B-4062-A822-0E87317237E0}" sibTransId="{7101EF82-2506-4FCC-8916-E927A3431435}"/>
    <dgm:cxn modelId="{36CF7E3D-C989-488A-82E3-5D4E7A1366E2}" type="presOf" srcId="{E951C635-E4F5-4FD4-93A4-6A705C59984A}" destId="{05E75E03-2C59-4923-AAF7-B8682E80AF80}" srcOrd="0" destOrd="0" presId="urn:microsoft.com/office/officeart/2008/layout/TitlePictureLineup"/>
    <dgm:cxn modelId="{54D7F65C-5A18-4082-842A-75E9CFF8A2F7}" srcId="{A8B9973F-2C6C-4B74-96BC-D0074B48BA71}" destId="{E951C635-E4F5-4FD4-93A4-6A705C59984A}" srcOrd="0" destOrd="0" parTransId="{8BDAB309-771D-4EFF-AEED-A1813EBFD692}" sibTransId="{FC86C973-2C3E-4604-9F61-A1E69C3E3211}"/>
    <dgm:cxn modelId="{9D18F94B-C1BE-4F6C-B4DB-B4AC5C6E935D}" type="presOf" srcId="{18259C41-C2C7-4524-97AD-F5C3DB714F00}" destId="{075EAE4B-52BF-4A23-8F57-7F4DDAF31E0F}" srcOrd="0" destOrd="0" presId="urn:microsoft.com/office/officeart/2008/layout/TitlePictureLineup"/>
    <dgm:cxn modelId="{33269A9E-B889-407E-B96A-651D62879E59}" type="presOf" srcId="{6F7F1076-961F-4329-90C6-F6DBD576B990}" destId="{7018C2D2-292B-413B-9C59-25230B1D2B8E}" srcOrd="0" destOrd="0" presId="urn:microsoft.com/office/officeart/2008/layout/TitlePictureLineup"/>
    <dgm:cxn modelId="{E12BE1A0-E968-42BE-9E7B-7D7C1B47A05F}" srcId="{6F7F1076-961F-4329-90C6-F6DBD576B990}" destId="{C9D557BC-FDBD-4867-A873-D447EF8E0E80}" srcOrd="0" destOrd="0" parTransId="{6968B303-3CED-4CBE-930E-5B1C86B209A0}" sibTransId="{CC8DE31C-0178-4D07-B45D-4CC3333D1A81}"/>
    <dgm:cxn modelId="{580067AA-EBDD-4E36-9701-595C11C6C851}" type="presOf" srcId="{A8B9973F-2C6C-4B74-96BC-D0074B48BA71}" destId="{6EA7DA07-5178-4E73-897B-29CBFCCE792B}" srcOrd="0" destOrd="0" presId="urn:microsoft.com/office/officeart/2008/layout/TitlePictureLineup"/>
    <dgm:cxn modelId="{C4814ED7-F647-40AD-AD61-4E2742184E0A}" type="presOf" srcId="{2347B247-1926-44A6-939A-A76B520D66E9}" destId="{A01FE24E-B442-4967-A815-CB8D9F866DC9}" srcOrd="0" destOrd="0" presId="urn:microsoft.com/office/officeart/2008/layout/TitlePictureLineup"/>
    <dgm:cxn modelId="{22E043E9-F91F-4E6D-B807-FBF711F9FD5D}" srcId="{418C8CE1-5041-4CF3-8853-572C7F803F67}" destId="{6F7F1076-961F-4329-90C6-F6DBD576B990}" srcOrd="0" destOrd="0" parTransId="{2E390956-08B7-4DE1-B20C-C7076E286067}" sibTransId="{38B4BA14-6FDD-4D20-8687-C6B547B26807}"/>
    <dgm:cxn modelId="{FA4969EB-BAAC-417B-97B3-BD1C4D448A93}" type="presParOf" srcId="{73EC5BDD-60A8-43E6-B484-E8AE233F49F2}" destId="{D3C8D3AD-0D81-4FC2-9F83-5485D31D87AC}" srcOrd="0" destOrd="0" presId="urn:microsoft.com/office/officeart/2008/layout/TitlePictureLineup"/>
    <dgm:cxn modelId="{143FEB86-588B-49AD-A750-9F909586C356}" type="presParOf" srcId="{D3C8D3AD-0D81-4FC2-9F83-5485D31D87AC}" destId="{E30C0F6D-05DB-434D-9F45-41E4BF2B5270}" srcOrd="0" destOrd="0" presId="urn:microsoft.com/office/officeart/2008/layout/TitlePictureLineup"/>
    <dgm:cxn modelId="{A4E8B923-C261-479E-88E8-FC2347397FAD}" type="presParOf" srcId="{D3C8D3AD-0D81-4FC2-9F83-5485D31D87AC}" destId="{A80DEA3F-5095-45B9-9752-2E584924B7D7}" srcOrd="1" destOrd="0" presId="urn:microsoft.com/office/officeart/2008/layout/TitlePictureLineup"/>
    <dgm:cxn modelId="{FF715673-0B11-41E2-9E02-3D7DE231B46C}" type="presParOf" srcId="{D3C8D3AD-0D81-4FC2-9F83-5485D31D87AC}" destId="{D33DDAFF-6FD1-4B5E-BBB5-F02CACC8E24F}" srcOrd="2" destOrd="0" presId="urn:microsoft.com/office/officeart/2008/layout/TitlePictureLineup"/>
    <dgm:cxn modelId="{8A14F1AD-9F7A-423A-9910-56EEE4F1C27E}" type="presParOf" srcId="{D3C8D3AD-0D81-4FC2-9F83-5485D31D87AC}" destId="{7018C2D2-292B-413B-9C59-25230B1D2B8E}" srcOrd="3" destOrd="0" presId="urn:microsoft.com/office/officeart/2008/layout/TitlePictureLineup"/>
    <dgm:cxn modelId="{2F8E4C94-47AA-4E84-9C92-ABFD59C1370C}" type="presParOf" srcId="{73EC5BDD-60A8-43E6-B484-E8AE233F49F2}" destId="{68925CE3-66F6-49AB-A712-FF1822E7B16E}" srcOrd="1" destOrd="0" presId="urn:microsoft.com/office/officeart/2008/layout/TitlePictureLineup"/>
    <dgm:cxn modelId="{ED89CE9A-6A6B-4B93-8B3B-858803A40527}" type="presParOf" srcId="{73EC5BDD-60A8-43E6-B484-E8AE233F49F2}" destId="{A78F49B0-BF7D-4564-BB76-1B09D0C94C45}" srcOrd="2" destOrd="0" presId="urn:microsoft.com/office/officeart/2008/layout/TitlePictureLineup"/>
    <dgm:cxn modelId="{AF1A4D21-EC37-42A7-95EA-74BE584589C1}" type="presParOf" srcId="{A78F49B0-BF7D-4564-BB76-1B09D0C94C45}" destId="{9632F35B-FE28-48C0-9F77-BE510397257A}" srcOrd="0" destOrd="0" presId="urn:microsoft.com/office/officeart/2008/layout/TitlePictureLineup"/>
    <dgm:cxn modelId="{3727BCA7-9197-4096-AB18-85D29FFA46AF}" type="presParOf" srcId="{A78F49B0-BF7D-4564-BB76-1B09D0C94C45}" destId="{421C0C98-BDD2-477A-B2FC-94BCA92962E2}" srcOrd="1" destOrd="0" presId="urn:microsoft.com/office/officeart/2008/layout/TitlePictureLineup"/>
    <dgm:cxn modelId="{52066B47-9806-46F0-9158-4316FF84E3B4}" type="presParOf" srcId="{A78F49B0-BF7D-4564-BB76-1B09D0C94C45}" destId="{A01FE24E-B442-4967-A815-CB8D9F866DC9}" srcOrd="2" destOrd="0" presId="urn:microsoft.com/office/officeart/2008/layout/TitlePictureLineup"/>
    <dgm:cxn modelId="{CC3105CE-5B1C-419D-9B91-5CAC0F62B4A6}" type="presParOf" srcId="{A78F49B0-BF7D-4564-BB76-1B09D0C94C45}" destId="{075EAE4B-52BF-4A23-8F57-7F4DDAF31E0F}" srcOrd="3" destOrd="0" presId="urn:microsoft.com/office/officeart/2008/layout/TitlePictureLineup"/>
    <dgm:cxn modelId="{B606C4E2-76DA-4916-8E59-2AB7ED14C47C}" type="presParOf" srcId="{73EC5BDD-60A8-43E6-B484-E8AE233F49F2}" destId="{1CB4ECC1-E6FB-4444-86EC-D05FD6A94638}" srcOrd="3" destOrd="0" presId="urn:microsoft.com/office/officeart/2008/layout/TitlePictureLineup"/>
    <dgm:cxn modelId="{73EBD415-8C9B-44F0-9424-33AD5A27F248}" type="presParOf" srcId="{73EC5BDD-60A8-43E6-B484-E8AE233F49F2}" destId="{FEEBE1C4-9CFC-4B58-83EA-59C42EFCFFEF}" srcOrd="4" destOrd="0" presId="urn:microsoft.com/office/officeart/2008/layout/TitlePictureLineup"/>
    <dgm:cxn modelId="{00AAAA29-A135-4EBA-8EAA-F7302A39D686}" type="presParOf" srcId="{FEEBE1C4-9CFC-4B58-83EA-59C42EFCFFEF}" destId="{C132F03A-269B-4C16-80E5-6D63D6C4FDEE}" srcOrd="0" destOrd="0" presId="urn:microsoft.com/office/officeart/2008/layout/TitlePictureLineup"/>
    <dgm:cxn modelId="{500856D9-0360-48CE-B091-EFA244DFCE6D}" type="presParOf" srcId="{FEEBE1C4-9CFC-4B58-83EA-59C42EFCFFEF}" destId="{179520FB-8983-49FB-94EA-3282300D4279}" srcOrd="1" destOrd="0" presId="urn:microsoft.com/office/officeart/2008/layout/TitlePictureLineup"/>
    <dgm:cxn modelId="{F7BF14E8-52EE-492A-B7BF-59CB6EE30D46}" type="presParOf" srcId="{FEEBE1C4-9CFC-4B58-83EA-59C42EFCFFEF}" destId="{05E75E03-2C59-4923-AAF7-B8682E80AF80}" srcOrd="2" destOrd="0" presId="urn:microsoft.com/office/officeart/2008/layout/TitlePictureLineup"/>
    <dgm:cxn modelId="{2E497DC6-892E-4842-A06F-20292F38A2EC}" type="presParOf" srcId="{FEEBE1C4-9CFC-4B58-83EA-59C42EFCFFEF}" destId="{6EA7DA07-5178-4E73-897B-29CBFCCE792B}" srcOrd="3" destOrd="0" presId="urn:microsoft.com/office/officeart/2008/layout/TitlePictureLineup"/>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EED524-FCE2-4CEA-88FF-1F616C7BAF6E}" type="doc">
      <dgm:prSet loTypeId="urn:microsoft.com/office/officeart/2005/8/layout/hList1" loCatId="list" qsTypeId="urn:microsoft.com/office/officeart/2005/8/quickstyle/3d2" qsCatId="3D" csTypeId="urn:microsoft.com/office/officeart/2005/8/colors/colorful3" csCatId="colorful" phldr="1"/>
      <dgm:spPr/>
      <dgm:t>
        <a:bodyPr/>
        <a:lstStyle/>
        <a:p>
          <a:endParaRPr lang="pt-BR"/>
        </a:p>
      </dgm:t>
    </dgm:pt>
    <dgm:pt modelId="{EE006A6B-9FDC-4261-8F8C-433D1A6A179B}">
      <dgm:prSet phldrT="[Texto]" custT="1"/>
      <dgm:spPr/>
      <dgm:t>
        <a:bodyPr/>
        <a:lstStyle/>
        <a:p>
          <a:pPr>
            <a:buFont typeface="Wingdings" panose="05000000000000000000" pitchFamily="2" charset="2"/>
            <a:buChar char="q"/>
          </a:pPr>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Constituição Federal</a:t>
          </a:r>
          <a:endParaRPr lang="pt-BR" sz="1850" b="1" dirty="0">
            <a:effectLst>
              <a:outerShdw blurRad="38100" dist="38100" dir="2700000" algn="tl">
                <a:srgbClr val="000000">
                  <a:alpha val="43137"/>
                </a:srgbClr>
              </a:outerShdw>
            </a:effectLst>
            <a:latin typeface="+mn-lt"/>
          </a:endParaRPr>
        </a:p>
      </dgm:t>
    </dgm:pt>
    <dgm:pt modelId="{92FC1A01-DF1B-4123-A65D-BA860502E5A6}" type="parTrans" cxnId="{8BD66CE3-0429-41BA-BD39-F3A51A747182}">
      <dgm:prSet/>
      <dgm:spPr/>
      <dgm:t>
        <a:bodyPr/>
        <a:lstStyle/>
        <a:p>
          <a:endParaRPr lang="pt-BR" sz="2000"/>
        </a:p>
      </dgm:t>
    </dgm:pt>
    <dgm:pt modelId="{84C2A12C-1595-4610-9A06-081BA237766C}" type="sibTrans" cxnId="{8BD66CE3-0429-41BA-BD39-F3A51A747182}">
      <dgm:prSet/>
      <dgm:spPr/>
      <dgm:t>
        <a:bodyPr/>
        <a:lstStyle/>
        <a:p>
          <a:endParaRPr lang="pt-BR" sz="2000"/>
        </a:p>
      </dgm:t>
    </dgm:pt>
    <dgm:pt modelId="{757FEA57-17DF-4928-A7E2-9C044ED774AB}">
      <dgm:prSet custT="1"/>
      <dgm:spPr/>
      <dgm:t>
        <a:bodyPr/>
        <a:lstStyle/>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LDB </a:t>
          </a:r>
        </a:p>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9394/96</a:t>
          </a:r>
        </a:p>
      </dgm:t>
    </dgm:pt>
    <dgm:pt modelId="{2612ADBC-EDBA-4078-9E0D-AC06AEEB6C33}" type="parTrans" cxnId="{FAD115FB-8A24-46A4-A9D2-3CE65B3D4E62}">
      <dgm:prSet/>
      <dgm:spPr/>
      <dgm:t>
        <a:bodyPr/>
        <a:lstStyle/>
        <a:p>
          <a:endParaRPr lang="pt-BR" sz="2000"/>
        </a:p>
      </dgm:t>
    </dgm:pt>
    <dgm:pt modelId="{25F03C4D-BE8C-4473-AA54-E6FAF9F18A84}" type="sibTrans" cxnId="{FAD115FB-8A24-46A4-A9D2-3CE65B3D4E62}">
      <dgm:prSet/>
      <dgm:spPr/>
      <dgm:t>
        <a:bodyPr/>
        <a:lstStyle/>
        <a:p>
          <a:endParaRPr lang="pt-BR" sz="2000"/>
        </a:p>
      </dgm:t>
    </dgm:pt>
    <dgm:pt modelId="{288E094A-6DFE-449C-90C9-7957B1C3EF5C}">
      <dgm:prSet custT="1"/>
      <dgm:spPr/>
      <dgm:t>
        <a:bodyPr/>
        <a:lstStyle/>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Resolução CNE/CES </a:t>
          </a:r>
        </a:p>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7 e 11/2010; 2/2024</a:t>
          </a:r>
        </a:p>
      </dgm:t>
    </dgm:pt>
    <dgm:pt modelId="{48BC73E1-18DE-40F3-9608-0744C3307009}" type="parTrans" cxnId="{DA0DAB78-1735-4F55-8095-D6BCF54C770B}">
      <dgm:prSet/>
      <dgm:spPr/>
      <dgm:t>
        <a:bodyPr/>
        <a:lstStyle/>
        <a:p>
          <a:endParaRPr lang="pt-BR" sz="2000"/>
        </a:p>
      </dgm:t>
    </dgm:pt>
    <dgm:pt modelId="{B48FE2DA-AB36-49EB-B759-B06A01308C26}" type="sibTrans" cxnId="{DA0DAB78-1735-4F55-8095-D6BCF54C770B}">
      <dgm:prSet/>
      <dgm:spPr/>
      <dgm:t>
        <a:bodyPr/>
        <a:lstStyle/>
        <a:p>
          <a:endParaRPr lang="pt-BR" sz="2000"/>
        </a:p>
      </dgm:t>
    </dgm:pt>
    <dgm:pt modelId="{EA0638C8-A9D8-48FA-83B7-5FB05923A179}">
      <dgm:prSet custT="1"/>
      <dgm:spPr/>
      <dgm:t>
        <a:bodyPr/>
        <a:lstStyle/>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Resolução CNE/CES</a:t>
          </a:r>
        </a:p>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07/2018</a:t>
          </a:r>
        </a:p>
      </dgm:t>
    </dgm:pt>
    <dgm:pt modelId="{B31C333C-FEDB-42B1-A706-C138905E9A6D}" type="parTrans" cxnId="{A235EC13-2F2A-49DB-A375-2973CEAE56B6}">
      <dgm:prSet/>
      <dgm:spPr/>
      <dgm:t>
        <a:bodyPr/>
        <a:lstStyle/>
        <a:p>
          <a:endParaRPr lang="pt-BR" sz="2000"/>
        </a:p>
      </dgm:t>
    </dgm:pt>
    <dgm:pt modelId="{49575273-79D3-4A54-9F01-0326CCD172EC}" type="sibTrans" cxnId="{A235EC13-2F2A-49DB-A375-2973CEAE56B6}">
      <dgm:prSet/>
      <dgm:spPr/>
      <dgm:t>
        <a:bodyPr/>
        <a:lstStyle/>
        <a:p>
          <a:endParaRPr lang="pt-BR" sz="2000"/>
        </a:p>
      </dgm:t>
    </dgm:pt>
    <dgm:pt modelId="{3479FEAD-3181-4F18-BC28-BD2F23CB5857}">
      <dgm:prSet custT="1"/>
      <dgm:spPr/>
      <dgm:t>
        <a:bodyPr/>
        <a:lstStyle/>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Regimento Interno RFB. Portaria ME</a:t>
          </a:r>
        </a:p>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 nº 284/2020</a:t>
          </a:r>
        </a:p>
      </dgm:t>
    </dgm:pt>
    <dgm:pt modelId="{8124EE26-E0FA-429B-81A9-D5CAD97AA32E}" type="parTrans" cxnId="{26B0B0DD-FC8F-45CA-A4BD-1F5B4EC1B5C7}">
      <dgm:prSet/>
      <dgm:spPr/>
      <dgm:t>
        <a:bodyPr/>
        <a:lstStyle/>
        <a:p>
          <a:endParaRPr lang="pt-BR" sz="2000"/>
        </a:p>
      </dgm:t>
    </dgm:pt>
    <dgm:pt modelId="{FC470304-BD63-4121-9868-DD4601A98FEB}" type="sibTrans" cxnId="{26B0B0DD-FC8F-45CA-A4BD-1F5B4EC1B5C7}">
      <dgm:prSet/>
      <dgm:spPr/>
      <dgm:t>
        <a:bodyPr/>
        <a:lstStyle/>
        <a:p>
          <a:endParaRPr lang="pt-BR" sz="2000"/>
        </a:p>
      </dgm:t>
    </dgm:pt>
    <dgm:pt modelId="{5A07165C-20BB-497A-B556-C88DFCB3E040}">
      <dgm:prSet custT="1"/>
      <dgm:spPr/>
      <dgm:t>
        <a:bodyPr/>
        <a:lstStyle/>
        <a:p>
          <a:r>
            <a:rPr lang="pt-BR" sz="1850" b="1"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Portaria RFB nº 214/2022</a:t>
          </a:r>
        </a:p>
      </dgm:t>
    </dgm:pt>
    <dgm:pt modelId="{ECF9A6A1-B85E-4360-B5A4-133D8F62701D}" type="parTrans" cxnId="{8CD67160-C536-4DBC-92EC-DDA9F959AA87}">
      <dgm:prSet/>
      <dgm:spPr/>
      <dgm:t>
        <a:bodyPr/>
        <a:lstStyle/>
        <a:p>
          <a:endParaRPr lang="pt-BR" sz="2000"/>
        </a:p>
      </dgm:t>
    </dgm:pt>
    <dgm:pt modelId="{FAAE9C82-F82C-4FA7-BADF-6D4A216B57B4}" type="sibTrans" cxnId="{8CD67160-C536-4DBC-92EC-DDA9F959AA87}">
      <dgm:prSet/>
      <dgm:spPr/>
      <dgm:t>
        <a:bodyPr/>
        <a:lstStyle/>
        <a:p>
          <a:endParaRPr lang="pt-BR" sz="2000"/>
        </a:p>
      </dgm:t>
    </dgm:pt>
    <dgm:pt modelId="{5DD52FEE-C585-49BA-B5F9-BEC289C94A84}">
      <dgm:prSet phldrT="[Texto]" custT="1"/>
      <dgm:spPr/>
      <dgm:t>
        <a:bodyPr/>
        <a:lstStyle/>
        <a:p>
          <a:pPr>
            <a:buFont typeface="Arial" panose="020B0604020202020204" pitchFamily="34" charset="0"/>
            <a:buChar char="•"/>
          </a:pPr>
          <a:r>
            <a:rPr lang="pt-BR" sz="1850" b="1" dirty="0">
              <a:latin typeface="+mn-lt"/>
            </a:rPr>
            <a:t>Art 6º. Direitos sociais</a:t>
          </a:r>
        </a:p>
      </dgm:t>
    </dgm:pt>
    <dgm:pt modelId="{49C31444-A76C-48BA-855F-C75D7B3FCF60}" type="parTrans" cxnId="{FF9D5C20-9207-4AE2-875E-BF4A73F23170}">
      <dgm:prSet/>
      <dgm:spPr/>
      <dgm:t>
        <a:bodyPr/>
        <a:lstStyle/>
        <a:p>
          <a:endParaRPr lang="pt-BR"/>
        </a:p>
      </dgm:t>
    </dgm:pt>
    <dgm:pt modelId="{61256333-3452-4D27-B340-EE1956391531}" type="sibTrans" cxnId="{FF9D5C20-9207-4AE2-875E-BF4A73F23170}">
      <dgm:prSet/>
      <dgm:spPr/>
      <dgm:t>
        <a:bodyPr/>
        <a:lstStyle/>
        <a:p>
          <a:endParaRPr lang="pt-BR"/>
        </a:p>
      </dgm:t>
    </dgm:pt>
    <dgm:pt modelId="{7EAF10B0-D85C-4424-A775-11FE1BDB771E}">
      <dgm:prSet phldrT="[Texto]" custT="1"/>
      <dgm:spPr/>
      <dgm:t>
        <a:bodyPr/>
        <a:lstStyle/>
        <a:p>
          <a:pPr>
            <a:buFont typeface="Arial" panose="020B0604020202020204" pitchFamily="34" charset="0"/>
            <a:buChar char="•"/>
          </a:pPr>
          <a:r>
            <a:rPr lang="pt-BR" sz="1850" b="1" dirty="0">
              <a:latin typeface="+mn-lt"/>
            </a:rPr>
            <a:t>Art 205. Educação para o exercício da </a:t>
          </a:r>
          <a:r>
            <a:rPr lang="pt-BR" sz="1850" b="1" u="sng" dirty="0">
              <a:solidFill>
                <a:schemeClr val="accent2">
                  <a:lumMod val="75000"/>
                </a:schemeClr>
              </a:solidFill>
              <a:latin typeface="+mn-lt"/>
            </a:rPr>
            <a:t>CIDADANIA</a:t>
          </a:r>
        </a:p>
      </dgm:t>
    </dgm:pt>
    <dgm:pt modelId="{0383906D-A7C3-44C4-AB26-645303A0900C}" type="parTrans" cxnId="{823CDBA0-E73A-4A33-8556-4819A24509E1}">
      <dgm:prSet/>
      <dgm:spPr/>
      <dgm:t>
        <a:bodyPr/>
        <a:lstStyle/>
        <a:p>
          <a:endParaRPr lang="pt-BR"/>
        </a:p>
      </dgm:t>
    </dgm:pt>
    <dgm:pt modelId="{D418994C-D7B7-45C5-A295-0A442C458C8C}" type="sibTrans" cxnId="{823CDBA0-E73A-4A33-8556-4819A24509E1}">
      <dgm:prSet/>
      <dgm:spPr/>
      <dgm:t>
        <a:bodyPr/>
        <a:lstStyle/>
        <a:p>
          <a:endParaRPr lang="pt-BR"/>
        </a:p>
      </dgm:t>
    </dgm:pt>
    <dgm:pt modelId="{19F421B5-99B3-46FA-BA28-60BEF5C5F337}">
      <dgm:prSet custT="1"/>
      <dgm:spPr/>
      <dgm:t>
        <a:bodyPr/>
        <a:lstStyle/>
        <a:p>
          <a:r>
            <a:rPr lang="pt-BR" sz="1850" b="1" dirty="0">
              <a:effectLst/>
              <a:latin typeface="+mn-lt"/>
              <a:ea typeface="ADLaM Display" panose="02010000000000000000" pitchFamily="2" charset="0"/>
              <a:cs typeface="Aharoni" panose="02010803020104030203" pitchFamily="2" charset="-79"/>
            </a:rPr>
            <a:t>Art 2º Educação para o exercício da </a:t>
          </a:r>
          <a:r>
            <a:rPr lang="pt-BR" sz="1850" b="1" u="sng" dirty="0">
              <a:solidFill>
                <a:schemeClr val="accent2">
                  <a:lumMod val="75000"/>
                </a:schemeClr>
              </a:solidFill>
              <a:effectLst/>
              <a:latin typeface="+mn-lt"/>
              <a:ea typeface="ADLaM Display" panose="02010000000000000000" pitchFamily="2" charset="0"/>
              <a:cs typeface="Aharoni" panose="02010803020104030203" pitchFamily="2" charset="-79"/>
            </a:rPr>
            <a:t>CIDADANIA</a:t>
          </a:r>
        </a:p>
      </dgm:t>
    </dgm:pt>
    <dgm:pt modelId="{83CBBE01-D84F-4CA6-972D-96889B32317F}" type="parTrans" cxnId="{32DDCF08-F71A-4787-BA13-8C843479C8F4}">
      <dgm:prSet/>
      <dgm:spPr/>
      <dgm:t>
        <a:bodyPr/>
        <a:lstStyle/>
        <a:p>
          <a:endParaRPr lang="pt-BR"/>
        </a:p>
      </dgm:t>
    </dgm:pt>
    <dgm:pt modelId="{8219477F-126C-4163-B07B-C6056F137914}" type="sibTrans" cxnId="{32DDCF08-F71A-4787-BA13-8C843479C8F4}">
      <dgm:prSet/>
      <dgm:spPr/>
      <dgm:t>
        <a:bodyPr/>
        <a:lstStyle/>
        <a:p>
          <a:endParaRPr lang="pt-BR"/>
        </a:p>
      </dgm:t>
    </dgm:pt>
    <dgm:pt modelId="{BE4B7E7D-AFD4-40BC-A681-C391C9C7D4F6}">
      <dgm:prSet custT="1"/>
      <dgm:spPr/>
      <dgm:t>
        <a:bodyPr/>
        <a:lstStyle/>
        <a:p>
          <a:r>
            <a:rPr lang="pt-BR" sz="1850" b="1" dirty="0">
              <a:effectLst/>
              <a:latin typeface="+mn-lt"/>
              <a:ea typeface="ADLaM Display" panose="02010000000000000000" pitchFamily="2" charset="0"/>
              <a:cs typeface="Aharoni" panose="02010803020104030203" pitchFamily="2" charset="-79"/>
            </a:rPr>
            <a:t>Currículos devem conter elementos atuais a exemplo da </a:t>
          </a:r>
          <a:r>
            <a:rPr lang="pt-BR" sz="1850" b="1" u="sng" dirty="0">
              <a:solidFill>
                <a:schemeClr val="accent2">
                  <a:lumMod val="75000"/>
                </a:schemeClr>
              </a:solidFill>
              <a:effectLst/>
              <a:latin typeface="+mn-lt"/>
              <a:ea typeface="ADLaM Display" panose="02010000000000000000" pitchFamily="2" charset="0"/>
              <a:cs typeface="Aharoni" panose="02010803020104030203" pitchFamily="2" charset="-79"/>
            </a:rPr>
            <a:t>EDUCAÇÃO FISCAL</a:t>
          </a:r>
        </a:p>
      </dgm:t>
    </dgm:pt>
    <dgm:pt modelId="{D564BA31-6067-4FCE-A76C-8FBC9D961683}" type="parTrans" cxnId="{0FBE529B-B21B-4226-9FB1-A5263E86FF30}">
      <dgm:prSet/>
      <dgm:spPr/>
      <dgm:t>
        <a:bodyPr/>
        <a:lstStyle/>
        <a:p>
          <a:endParaRPr lang="pt-BR"/>
        </a:p>
      </dgm:t>
    </dgm:pt>
    <dgm:pt modelId="{0A562605-1212-42F2-981A-066CAC5E168E}" type="sibTrans" cxnId="{0FBE529B-B21B-4226-9FB1-A5263E86FF30}">
      <dgm:prSet/>
      <dgm:spPr/>
      <dgm:t>
        <a:bodyPr/>
        <a:lstStyle/>
        <a:p>
          <a:endParaRPr lang="pt-BR"/>
        </a:p>
      </dgm:t>
    </dgm:pt>
    <dgm:pt modelId="{23D5B1E8-2B19-4406-9E46-94598A1FBBE9}">
      <dgm:prSet custT="1"/>
      <dgm:spPr/>
      <dgm:t>
        <a:bodyPr/>
        <a:lstStyle/>
        <a:p>
          <a:r>
            <a:rPr lang="pt-BR" sz="1850" b="1" dirty="0">
              <a:latin typeface="+mn-lt"/>
              <a:ea typeface="ADLaM Display" panose="02010000000000000000" pitchFamily="2" charset="0"/>
              <a:cs typeface="Aharoni" panose="02010803020104030203" pitchFamily="2" charset="-79"/>
            </a:rPr>
            <a:t>Obriga extensão em 10% da carga horária</a:t>
          </a:r>
        </a:p>
      </dgm:t>
    </dgm:pt>
    <dgm:pt modelId="{F35DFEAA-CFE7-4807-BEA8-40A917F6FE3B}" type="parTrans" cxnId="{D3B3ABE6-5E5F-41C5-A9DB-C8BACD3743B5}">
      <dgm:prSet/>
      <dgm:spPr/>
      <dgm:t>
        <a:bodyPr/>
        <a:lstStyle/>
        <a:p>
          <a:endParaRPr lang="pt-BR"/>
        </a:p>
      </dgm:t>
    </dgm:pt>
    <dgm:pt modelId="{BEE4D997-3ED0-4010-87A2-1C7597CAC551}" type="sibTrans" cxnId="{D3B3ABE6-5E5F-41C5-A9DB-C8BACD3743B5}">
      <dgm:prSet/>
      <dgm:spPr/>
      <dgm:t>
        <a:bodyPr/>
        <a:lstStyle/>
        <a:p>
          <a:endParaRPr lang="pt-BR"/>
        </a:p>
      </dgm:t>
    </dgm:pt>
    <dgm:pt modelId="{FC07E6D5-ADEE-4FAA-B9B2-728BBB441D4A}">
      <dgm:prSet custT="1"/>
      <dgm:spPr/>
      <dgm:t>
        <a:bodyPr/>
        <a:lstStyle/>
        <a:p>
          <a:r>
            <a:rPr lang="pt-BR" sz="1850" b="1" dirty="0">
              <a:latin typeface="+mn-lt"/>
              <a:ea typeface="ADLaM Display" panose="02010000000000000000" pitchFamily="2" charset="0"/>
              <a:cs typeface="Aharoni" panose="02010803020104030203" pitchFamily="2" charset="-79"/>
            </a:rPr>
            <a:t>CF RFB é opção às IES e pode se dar em vários projetos e cursos</a:t>
          </a:r>
        </a:p>
      </dgm:t>
    </dgm:pt>
    <dgm:pt modelId="{42CC2251-8252-4AB7-B8F0-1C45C1C569BC}" type="parTrans" cxnId="{484F716B-E466-41E0-A5B9-2359FE898621}">
      <dgm:prSet/>
      <dgm:spPr/>
      <dgm:t>
        <a:bodyPr/>
        <a:lstStyle/>
        <a:p>
          <a:endParaRPr lang="pt-BR"/>
        </a:p>
      </dgm:t>
    </dgm:pt>
    <dgm:pt modelId="{3738CCD5-3143-4249-A2A2-CFF16A238E38}" type="sibTrans" cxnId="{484F716B-E466-41E0-A5B9-2359FE898621}">
      <dgm:prSet/>
      <dgm:spPr/>
      <dgm:t>
        <a:bodyPr/>
        <a:lstStyle/>
        <a:p>
          <a:endParaRPr lang="pt-BR"/>
        </a:p>
      </dgm:t>
    </dgm:pt>
    <dgm:pt modelId="{FCCD1612-BC68-4F73-B7E8-ECDAEA641A0A}">
      <dgm:prSet custT="1"/>
      <dgm:spPr/>
      <dgm:t>
        <a:bodyPr/>
        <a:lstStyle/>
        <a:p>
          <a:r>
            <a:rPr lang="pt-BR" sz="1850" b="1" dirty="0">
              <a:effectLst/>
              <a:latin typeface="+mn-lt"/>
              <a:ea typeface="ADLaM Display" panose="02010000000000000000" pitchFamily="2" charset="0"/>
              <a:cs typeface="Aharoni" panose="02010803020104030203" pitchFamily="2" charset="-79"/>
            </a:rPr>
            <a:t>Inciso XII, </a:t>
          </a:r>
          <a:r>
            <a:rPr lang="pt-BR" sz="1850" b="1" dirty="0" err="1">
              <a:effectLst/>
              <a:latin typeface="+mn-lt"/>
              <a:ea typeface="ADLaM Display" panose="02010000000000000000" pitchFamily="2" charset="0"/>
              <a:cs typeface="Aharoni" panose="02010803020104030203" pitchFamily="2" charset="-79"/>
            </a:rPr>
            <a:t>art</a:t>
          </a:r>
          <a:r>
            <a:rPr lang="pt-BR" sz="1850" b="1" dirty="0">
              <a:effectLst/>
              <a:latin typeface="+mn-lt"/>
              <a:ea typeface="ADLaM Display" panose="02010000000000000000" pitchFamily="2" charset="0"/>
              <a:cs typeface="Aharoni" panose="02010803020104030203" pitchFamily="2" charset="-79"/>
            </a:rPr>
            <a:t> 1º. É finalidade da RFB promover a </a:t>
          </a:r>
          <a:r>
            <a:rPr lang="pt-BR" sz="1850" b="1" u="sng" dirty="0">
              <a:solidFill>
                <a:schemeClr val="accent2">
                  <a:lumMod val="75000"/>
                </a:schemeClr>
              </a:solidFill>
              <a:effectLst/>
              <a:latin typeface="+mn-lt"/>
              <a:ea typeface="ADLaM Display" panose="02010000000000000000" pitchFamily="2" charset="0"/>
              <a:cs typeface="Aharoni" panose="02010803020104030203" pitchFamily="2" charset="-79"/>
            </a:rPr>
            <a:t>EDUCAÇÃO FISCAL</a:t>
          </a:r>
        </a:p>
      </dgm:t>
    </dgm:pt>
    <dgm:pt modelId="{9414A3B7-7B32-4C60-9867-09DA6941BDBA}" type="parTrans" cxnId="{465E67CC-EC8C-470D-A16C-9969EE9BFF14}">
      <dgm:prSet/>
      <dgm:spPr/>
      <dgm:t>
        <a:bodyPr/>
        <a:lstStyle/>
        <a:p>
          <a:endParaRPr lang="pt-BR"/>
        </a:p>
      </dgm:t>
    </dgm:pt>
    <dgm:pt modelId="{436FD948-51ED-4951-B8C5-E3F14AD9FC6C}" type="sibTrans" cxnId="{465E67CC-EC8C-470D-A16C-9969EE9BFF14}">
      <dgm:prSet/>
      <dgm:spPr/>
      <dgm:t>
        <a:bodyPr/>
        <a:lstStyle/>
        <a:p>
          <a:endParaRPr lang="pt-BR"/>
        </a:p>
      </dgm:t>
    </dgm:pt>
    <dgm:pt modelId="{787590A1-1EF7-4131-B23D-1838A2C4C45F}">
      <dgm:prSet custT="1"/>
      <dgm:spPr/>
      <dgm:t>
        <a:bodyPr/>
        <a:lstStyle/>
        <a:p>
          <a:r>
            <a:rPr lang="pt-BR" sz="1850" b="1" dirty="0">
              <a:effectLst/>
              <a:latin typeface="+mn-lt"/>
              <a:ea typeface="ADLaM Display" panose="02010000000000000000" pitchFamily="2" charset="0"/>
              <a:cs typeface="Aharoni" panose="02010803020104030203" pitchFamily="2" charset="-79"/>
            </a:rPr>
            <a:t>Art 2º. A </a:t>
          </a:r>
          <a:r>
            <a:rPr lang="pt-BR" sz="1850" b="1" u="sng" dirty="0">
              <a:solidFill>
                <a:schemeClr val="accent2">
                  <a:lumMod val="75000"/>
                </a:schemeClr>
              </a:solidFill>
              <a:effectLst/>
              <a:latin typeface="+mn-lt"/>
              <a:ea typeface="ADLaM Display" panose="02010000000000000000" pitchFamily="2" charset="0"/>
              <a:cs typeface="Aharoni" panose="02010803020104030203" pitchFamily="2" charset="-79"/>
            </a:rPr>
            <a:t>CIDADANIA FISCAL </a:t>
          </a:r>
          <a:r>
            <a:rPr lang="pt-BR" sz="1850" b="1" dirty="0">
              <a:effectLst/>
              <a:latin typeface="+mn-lt"/>
              <a:ea typeface="ADLaM Display" panose="02010000000000000000" pitchFamily="2" charset="0"/>
              <a:cs typeface="Aharoni" panose="02010803020104030203" pitchFamily="2" charset="-79"/>
            </a:rPr>
            <a:t>é fundamento transversal da RFB e visa promover consciência social tributária</a:t>
          </a:r>
        </a:p>
      </dgm:t>
    </dgm:pt>
    <dgm:pt modelId="{C260E4F2-0E8B-4CE0-BF6C-5DCDFCB72019}" type="parTrans" cxnId="{F8B03082-5EF9-4151-9FD5-D7D69B4C6039}">
      <dgm:prSet/>
      <dgm:spPr/>
      <dgm:t>
        <a:bodyPr/>
        <a:lstStyle/>
        <a:p>
          <a:endParaRPr lang="pt-BR"/>
        </a:p>
      </dgm:t>
    </dgm:pt>
    <dgm:pt modelId="{0209E6DD-7778-4176-BDA6-0127235A4C56}" type="sibTrans" cxnId="{F8B03082-5EF9-4151-9FD5-D7D69B4C6039}">
      <dgm:prSet/>
      <dgm:spPr/>
      <dgm:t>
        <a:bodyPr/>
        <a:lstStyle/>
        <a:p>
          <a:endParaRPr lang="pt-BR"/>
        </a:p>
      </dgm:t>
    </dgm:pt>
    <dgm:pt modelId="{639C55A7-571B-4F4B-AADB-885D3A1C9DED}" type="pres">
      <dgm:prSet presAssocID="{C5EED524-FCE2-4CEA-88FF-1F616C7BAF6E}" presName="Name0" presStyleCnt="0">
        <dgm:presLayoutVars>
          <dgm:dir/>
          <dgm:animLvl val="lvl"/>
          <dgm:resizeHandles val="exact"/>
        </dgm:presLayoutVars>
      </dgm:prSet>
      <dgm:spPr/>
    </dgm:pt>
    <dgm:pt modelId="{AACCCFA6-0C42-48D1-BE92-80DD1919AC05}" type="pres">
      <dgm:prSet presAssocID="{EE006A6B-9FDC-4261-8F8C-433D1A6A179B}" presName="composite" presStyleCnt="0"/>
      <dgm:spPr/>
    </dgm:pt>
    <dgm:pt modelId="{B45167AF-B040-419E-8F07-2F2028B77E4D}" type="pres">
      <dgm:prSet presAssocID="{EE006A6B-9FDC-4261-8F8C-433D1A6A179B}" presName="parTx" presStyleLbl="alignNode1" presStyleIdx="0" presStyleCnt="6" custScaleY="233516">
        <dgm:presLayoutVars>
          <dgm:chMax val="0"/>
          <dgm:chPref val="0"/>
          <dgm:bulletEnabled val="1"/>
        </dgm:presLayoutVars>
      </dgm:prSet>
      <dgm:spPr/>
    </dgm:pt>
    <dgm:pt modelId="{D76B2498-1CBB-4BE0-88B2-C748F207EF63}" type="pres">
      <dgm:prSet presAssocID="{EE006A6B-9FDC-4261-8F8C-433D1A6A179B}" presName="desTx" presStyleLbl="alignAccFollowNode1" presStyleIdx="0" presStyleCnt="6" custLinFactNeighborX="1665" custLinFactNeighborY="18157">
        <dgm:presLayoutVars>
          <dgm:bulletEnabled val="1"/>
        </dgm:presLayoutVars>
      </dgm:prSet>
      <dgm:spPr/>
    </dgm:pt>
    <dgm:pt modelId="{1C829149-33D2-4095-AAFC-B120F5616ECB}" type="pres">
      <dgm:prSet presAssocID="{84C2A12C-1595-4610-9A06-081BA237766C}" presName="space" presStyleCnt="0"/>
      <dgm:spPr/>
    </dgm:pt>
    <dgm:pt modelId="{09E9EAE2-ACB1-408A-9060-45152E93A059}" type="pres">
      <dgm:prSet presAssocID="{757FEA57-17DF-4928-A7E2-9C044ED774AB}" presName="composite" presStyleCnt="0"/>
      <dgm:spPr/>
    </dgm:pt>
    <dgm:pt modelId="{A65173EA-F832-4010-A4E4-B35D60313709}" type="pres">
      <dgm:prSet presAssocID="{757FEA57-17DF-4928-A7E2-9C044ED774AB}" presName="parTx" presStyleLbl="alignNode1" presStyleIdx="1" presStyleCnt="6" custScaleY="233516">
        <dgm:presLayoutVars>
          <dgm:chMax val="0"/>
          <dgm:chPref val="0"/>
          <dgm:bulletEnabled val="1"/>
        </dgm:presLayoutVars>
      </dgm:prSet>
      <dgm:spPr/>
    </dgm:pt>
    <dgm:pt modelId="{823CA984-2148-4DC8-8A5A-395BCA66E543}" type="pres">
      <dgm:prSet presAssocID="{757FEA57-17DF-4928-A7E2-9C044ED774AB}" presName="desTx" presStyleLbl="alignAccFollowNode1" presStyleIdx="1" presStyleCnt="6" custLinFactNeighborX="1665" custLinFactNeighborY="18157">
        <dgm:presLayoutVars>
          <dgm:bulletEnabled val="1"/>
        </dgm:presLayoutVars>
      </dgm:prSet>
      <dgm:spPr/>
    </dgm:pt>
    <dgm:pt modelId="{443C7AC8-3905-499D-909B-CA472BB17B3C}" type="pres">
      <dgm:prSet presAssocID="{25F03C4D-BE8C-4473-AA54-E6FAF9F18A84}" presName="space" presStyleCnt="0"/>
      <dgm:spPr/>
    </dgm:pt>
    <dgm:pt modelId="{F96FAF5F-72F7-4474-BB92-922622307631}" type="pres">
      <dgm:prSet presAssocID="{288E094A-6DFE-449C-90C9-7957B1C3EF5C}" presName="composite" presStyleCnt="0"/>
      <dgm:spPr/>
    </dgm:pt>
    <dgm:pt modelId="{0F502B3B-2A77-4C26-8831-FFD3FB14036B}" type="pres">
      <dgm:prSet presAssocID="{288E094A-6DFE-449C-90C9-7957B1C3EF5C}" presName="parTx" presStyleLbl="alignNode1" presStyleIdx="2" presStyleCnt="6" custScaleY="233516">
        <dgm:presLayoutVars>
          <dgm:chMax val="0"/>
          <dgm:chPref val="0"/>
          <dgm:bulletEnabled val="1"/>
        </dgm:presLayoutVars>
      </dgm:prSet>
      <dgm:spPr/>
    </dgm:pt>
    <dgm:pt modelId="{C121841F-56EC-4EA8-AFFA-546B49CC6569}" type="pres">
      <dgm:prSet presAssocID="{288E094A-6DFE-449C-90C9-7957B1C3EF5C}" presName="desTx" presStyleLbl="alignAccFollowNode1" presStyleIdx="2" presStyleCnt="6" custLinFactNeighborX="1665" custLinFactNeighborY="18157">
        <dgm:presLayoutVars>
          <dgm:bulletEnabled val="1"/>
        </dgm:presLayoutVars>
      </dgm:prSet>
      <dgm:spPr/>
    </dgm:pt>
    <dgm:pt modelId="{CE12ECC6-26AF-48C9-9B31-EF883BEAF3A0}" type="pres">
      <dgm:prSet presAssocID="{B48FE2DA-AB36-49EB-B759-B06A01308C26}" presName="space" presStyleCnt="0"/>
      <dgm:spPr/>
    </dgm:pt>
    <dgm:pt modelId="{D6EA58BE-834C-4C24-93A0-9803CE9142A5}" type="pres">
      <dgm:prSet presAssocID="{EA0638C8-A9D8-48FA-83B7-5FB05923A179}" presName="composite" presStyleCnt="0"/>
      <dgm:spPr/>
    </dgm:pt>
    <dgm:pt modelId="{FD10E6B5-6D5C-4C47-86F9-E8542E45ABA7}" type="pres">
      <dgm:prSet presAssocID="{EA0638C8-A9D8-48FA-83B7-5FB05923A179}" presName="parTx" presStyleLbl="alignNode1" presStyleIdx="3" presStyleCnt="6" custScaleY="233516">
        <dgm:presLayoutVars>
          <dgm:chMax val="0"/>
          <dgm:chPref val="0"/>
          <dgm:bulletEnabled val="1"/>
        </dgm:presLayoutVars>
      </dgm:prSet>
      <dgm:spPr/>
    </dgm:pt>
    <dgm:pt modelId="{074DB1D7-1C88-4AD0-8579-0A68C21FF919}" type="pres">
      <dgm:prSet presAssocID="{EA0638C8-A9D8-48FA-83B7-5FB05923A179}" presName="desTx" presStyleLbl="alignAccFollowNode1" presStyleIdx="3" presStyleCnt="6" custLinFactNeighborX="1665" custLinFactNeighborY="18157">
        <dgm:presLayoutVars>
          <dgm:bulletEnabled val="1"/>
        </dgm:presLayoutVars>
      </dgm:prSet>
      <dgm:spPr/>
    </dgm:pt>
    <dgm:pt modelId="{CB37836E-9517-41A2-A682-F4CA5F5E7B8F}" type="pres">
      <dgm:prSet presAssocID="{49575273-79D3-4A54-9F01-0326CCD172EC}" presName="space" presStyleCnt="0"/>
      <dgm:spPr/>
    </dgm:pt>
    <dgm:pt modelId="{B76FCCFA-CAD1-4404-9955-4754A12E22BA}" type="pres">
      <dgm:prSet presAssocID="{3479FEAD-3181-4F18-BC28-BD2F23CB5857}" presName="composite" presStyleCnt="0"/>
      <dgm:spPr/>
    </dgm:pt>
    <dgm:pt modelId="{7273C9C4-7D69-404A-B88A-6C68AD623DA2}" type="pres">
      <dgm:prSet presAssocID="{3479FEAD-3181-4F18-BC28-BD2F23CB5857}" presName="parTx" presStyleLbl="alignNode1" presStyleIdx="4" presStyleCnt="6" custScaleY="233516">
        <dgm:presLayoutVars>
          <dgm:chMax val="0"/>
          <dgm:chPref val="0"/>
          <dgm:bulletEnabled val="1"/>
        </dgm:presLayoutVars>
      </dgm:prSet>
      <dgm:spPr/>
    </dgm:pt>
    <dgm:pt modelId="{E4040547-BF92-47F0-A06C-8C982CF7FBFA}" type="pres">
      <dgm:prSet presAssocID="{3479FEAD-3181-4F18-BC28-BD2F23CB5857}" presName="desTx" presStyleLbl="alignAccFollowNode1" presStyleIdx="4" presStyleCnt="6" custLinFactNeighborX="1665" custLinFactNeighborY="18157">
        <dgm:presLayoutVars>
          <dgm:bulletEnabled val="1"/>
        </dgm:presLayoutVars>
      </dgm:prSet>
      <dgm:spPr/>
    </dgm:pt>
    <dgm:pt modelId="{BE858C3E-46F9-4215-AE65-39C5D0C6E81C}" type="pres">
      <dgm:prSet presAssocID="{FC470304-BD63-4121-9868-DD4601A98FEB}" presName="space" presStyleCnt="0"/>
      <dgm:spPr/>
    </dgm:pt>
    <dgm:pt modelId="{FE3F4346-1F3C-4BF1-9CBA-5682802CF4B1}" type="pres">
      <dgm:prSet presAssocID="{5A07165C-20BB-497A-B556-C88DFCB3E040}" presName="composite" presStyleCnt="0"/>
      <dgm:spPr/>
    </dgm:pt>
    <dgm:pt modelId="{D1F6CC6F-305E-4676-891B-507771D0D760}" type="pres">
      <dgm:prSet presAssocID="{5A07165C-20BB-497A-B556-C88DFCB3E040}" presName="parTx" presStyleLbl="alignNode1" presStyleIdx="5" presStyleCnt="6" custScaleY="233516">
        <dgm:presLayoutVars>
          <dgm:chMax val="0"/>
          <dgm:chPref val="0"/>
          <dgm:bulletEnabled val="1"/>
        </dgm:presLayoutVars>
      </dgm:prSet>
      <dgm:spPr/>
    </dgm:pt>
    <dgm:pt modelId="{B85DF0EE-8A4D-467B-BC1E-1C99C13DC6CC}" type="pres">
      <dgm:prSet presAssocID="{5A07165C-20BB-497A-B556-C88DFCB3E040}" presName="desTx" presStyleLbl="alignAccFollowNode1" presStyleIdx="5" presStyleCnt="6" custLinFactNeighborX="1665" custLinFactNeighborY="18157">
        <dgm:presLayoutVars>
          <dgm:bulletEnabled val="1"/>
        </dgm:presLayoutVars>
      </dgm:prSet>
      <dgm:spPr/>
    </dgm:pt>
  </dgm:ptLst>
  <dgm:cxnLst>
    <dgm:cxn modelId="{32DDCF08-F71A-4787-BA13-8C843479C8F4}" srcId="{757FEA57-17DF-4928-A7E2-9C044ED774AB}" destId="{19F421B5-99B3-46FA-BA28-60BEF5C5F337}" srcOrd="0" destOrd="0" parTransId="{83CBBE01-D84F-4CA6-972D-96889B32317F}" sibTransId="{8219477F-126C-4163-B07B-C6056F137914}"/>
    <dgm:cxn modelId="{01040110-5B87-4749-8855-4C821D0499DA}" type="presOf" srcId="{BE4B7E7D-AFD4-40BC-A681-C391C9C7D4F6}" destId="{C121841F-56EC-4EA8-AFFA-546B49CC6569}" srcOrd="0" destOrd="0" presId="urn:microsoft.com/office/officeart/2005/8/layout/hList1"/>
    <dgm:cxn modelId="{A235EC13-2F2A-49DB-A375-2973CEAE56B6}" srcId="{C5EED524-FCE2-4CEA-88FF-1F616C7BAF6E}" destId="{EA0638C8-A9D8-48FA-83B7-5FB05923A179}" srcOrd="3" destOrd="0" parTransId="{B31C333C-FEDB-42B1-A706-C138905E9A6D}" sibTransId="{49575273-79D3-4A54-9F01-0326CCD172EC}"/>
    <dgm:cxn modelId="{FE82F118-83B3-4D0C-BC1D-9B3F7E015DE3}" type="presOf" srcId="{C5EED524-FCE2-4CEA-88FF-1F616C7BAF6E}" destId="{639C55A7-571B-4F4B-AADB-885D3A1C9DED}" srcOrd="0" destOrd="0" presId="urn:microsoft.com/office/officeart/2005/8/layout/hList1"/>
    <dgm:cxn modelId="{FF9D5C20-9207-4AE2-875E-BF4A73F23170}" srcId="{EE006A6B-9FDC-4261-8F8C-433D1A6A179B}" destId="{5DD52FEE-C585-49BA-B5F9-BEC289C94A84}" srcOrd="0" destOrd="0" parTransId="{49C31444-A76C-48BA-855F-C75D7B3FCF60}" sibTransId="{61256333-3452-4D27-B340-EE1956391531}"/>
    <dgm:cxn modelId="{4E970534-6C70-4D6F-B4B8-3DE0132B6C19}" type="presOf" srcId="{23D5B1E8-2B19-4406-9E46-94598A1FBBE9}" destId="{074DB1D7-1C88-4AD0-8579-0A68C21FF919}" srcOrd="0" destOrd="0" presId="urn:microsoft.com/office/officeart/2005/8/layout/hList1"/>
    <dgm:cxn modelId="{065E7940-A24F-4A27-8E4D-107500B96746}" type="presOf" srcId="{EA0638C8-A9D8-48FA-83B7-5FB05923A179}" destId="{FD10E6B5-6D5C-4C47-86F9-E8542E45ABA7}" srcOrd="0" destOrd="0" presId="urn:microsoft.com/office/officeart/2005/8/layout/hList1"/>
    <dgm:cxn modelId="{CBFE185B-1CA1-467F-B64D-16A0DDA2825E}" type="presOf" srcId="{787590A1-1EF7-4131-B23D-1838A2C4C45F}" destId="{B85DF0EE-8A4D-467B-BC1E-1C99C13DC6CC}" srcOrd="0" destOrd="0" presId="urn:microsoft.com/office/officeart/2005/8/layout/hList1"/>
    <dgm:cxn modelId="{8CD67160-C536-4DBC-92EC-DDA9F959AA87}" srcId="{C5EED524-FCE2-4CEA-88FF-1F616C7BAF6E}" destId="{5A07165C-20BB-497A-B556-C88DFCB3E040}" srcOrd="5" destOrd="0" parTransId="{ECF9A6A1-B85E-4360-B5A4-133D8F62701D}" sibTransId="{FAAE9C82-F82C-4FA7-BADF-6D4A216B57B4}"/>
    <dgm:cxn modelId="{6B127C42-3BE7-48B0-8C7C-AC6970E69160}" type="presOf" srcId="{5A07165C-20BB-497A-B556-C88DFCB3E040}" destId="{D1F6CC6F-305E-4676-891B-507771D0D760}" srcOrd="0" destOrd="0" presId="urn:microsoft.com/office/officeart/2005/8/layout/hList1"/>
    <dgm:cxn modelId="{25954E68-AFC3-4331-AA6E-69A6E23A630E}" type="presOf" srcId="{3479FEAD-3181-4F18-BC28-BD2F23CB5857}" destId="{7273C9C4-7D69-404A-B88A-6C68AD623DA2}" srcOrd="0" destOrd="0" presId="urn:microsoft.com/office/officeart/2005/8/layout/hList1"/>
    <dgm:cxn modelId="{484F716B-E466-41E0-A5B9-2359FE898621}" srcId="{EA0638C8-A9D8-48FA-83B7-5FB05923A179}" destId="{FC07E6D5-ADEE-4FAA-B9B2-728BBB441D4A}" srcOrd="1" destOrd="0" parTransId="{42CC2251-8252-4AB7-B8F0-1C45C1C569BC}" sibTransId="{3738CCD5-3143-4249-A2A2-CFF16A238E38}"/>
    <dgm:cxn modelId="{DA0DAB78-1735-4F55-8095-D6BCF54C770B}" srcId="{C5EED524-FCE2-4CEA-88FF-1F616C7BAF6E}" destId="{288E094A-6DFE-449C-90C9-7957B1C3EF5C}" srcOrd="2" destOrd="0" parTransId="{48BC73E1-18DE-40F3-9608-0744C3307009}" sibTransId="{B48FE2DA-AB36-49EB-B759-B06A01308C26}"/>
    <dgm:cxn modelId="{0167FF78-A936-49A5-93D2-E708941A1163}" type="presOf" srcId="{FC07E6D5-ADEE-4FAA-B9B2-728BBB441D4A}" destId="{074DB1D7-1C88-4AD0-8579-0A68C21FF919}" srcOrd="0" destOrd="1" presId="urn:microsoft.com/office/officeart/2005/8/layout/hList1"/>
    <dgm:cxn modelId="{31D73F81-611B-47F0-A895-04D5BB54FAEA}" type="presOf" srcId="{19F421B5-99B3-46FA-BA28-60BEF5C5F337}" destId="{823CA984-2148-4DC8-8A5A-395BCA66E543}" srcOrd="0" destOrd="0" presId="urn:microsoft.com/office/officeart/2005/8/layout/hList1"/>
    <dgm:cxn modelId="{F8B03082-5EF9-4151-9FD5-D7D69B4C6039}" srcId="{5A07165C-20BB-497A-B556-C88DFCB3E040}" destId="{787590A1-1EF7-4131-B23D-1838A2C4C45F}" srcOrd="0" destOrd="0" parTransId="{C260E4F2-0E8B-4CE0-BF6C-5DCDFCB72019}" sibTransId="{0209E6DD-7778-4176-BDA6-0127235A4C56}"/>
    <dgm:cxn modelId="{3D981888-D038-4DDC-B81A-D351CC1D9410}" type="presOf" srcId="{FCCD1612-BC68-4F73-B7E8-ECDAEA641A0A}" destId="{E4040547-BF92-47F0-A06C-8C982CF7FBFA}" srcOrd="0" destOrd="0" presId="urn:microsoft.com/office/officeart/2005/8/layout/hList1"/>
    <dgm:cxn modelId="{BE8AB988-5B9E-4A42-96CF-5F85F7E8EB61}" type="presOf" srcId="{757FEA57-17DF-4928-A7E2-9C044ED774AB}" destId="{A65173EA-F832-4010-A4E4-B35D60313709}" srcOrd="0" destOrd="0" presId="urn:microsoft.com/office/officeart/2005/8/layout/hList1"/>
    <dgm:cxn modelId="{0FBE529B-B21B-4226-9FB1-A5263E86FF30}" srcId="{288E094A-6DFE-449C-90C9-7957B1C3EF5C}" destId="{BE4B7E7D-AFD4-40BC-A681-C391C9C7D4F6}" srcOrd="0" destOrd="0" parTransId="{D564BA31-6067-4FCE-A76C-8FBC9D961683}" sibTransId="{0A562605-1212-42F2-981A-066CAC5E168E}"/>
    <dgm:cxn modelId="{53620B9C-B14C-4745-BA50-06AC6758A02C}" type="presOf" srcId="{5DD52FEE-C585-49BA-B5F9-BEC289C94A84}" destId="{D76B2498-1CBB-4BE0-88B2-C748F207EF63}" srcOrd="0" destOrd="0" presId="urn:microsoft.com/office/officeart/2005/8/layout/hList1"/>
    <dgm:cxn modelId="{823CDBA0-E73A-4A33-8556-4819A24509E1}" srcId="{EE006A6B-9FDC-4261-8F8C-433D1A6A179B}" destId="{7EAF10B0-D85C-4424-A775-11FE1BDB771E}" srcOrd="1" destOrd="0" parTransId="{0383906D-A7C3-44C4-AB26-645303A0900C}" sibTransId="{D418994C-D7B7-45C5-A295-0A442C458C8C}"/>
    <dgm:cxn modelId="{17C0B0CB-6D13-4C8A-8107-3BF0E50EE145}" type="presOf" srcId="{288E094A-6DFE-449C-90C9-7957B1C3EF5C}" destId="{0F502B3B-2A77-4C26-8831-FFD3FB14036B}" srcOrd="0" destOrd="0" presId="urn:microsoft.com/office/officeart/2005/8/layout/hList1"/>
    <dgm:cxn modelId="{465E67CC-EC8C-470D-A16C-9969EE9BFF14}" srcId="{3479FEAD-3181-4F18-BC28-BD2F23CB5857}" destId="{FCCD1612-BC68-4F73-B7E8-ECDAEA641A0A}" srcOrd="0" destOrd="0" parTransId="{9414A3B7-7B32-4C60-9867-09DA6941BDBA}" sibTransId="{436FD948-51ED-4951-B8C5-E3F14AD9FC6C}"/>
    <dgm:cxn modelId="{06F517D6-5961-4621-897A-C99DEFE9FE1B}" type="presOf" srcId="{EE006A6B-9FDC-4261-8F8C-433D1A6A179B}" destId="{B45167AF-B040-419E-8F07-2F2028B77E4D}" srcOrd="0" destOrd="0" presId="urn:microsoft.com/office/officeart/2005/8/layout/hList1"/>
    <dgm:cxn modelId="{A1A13BDD-7D48-4E0F-8CAE-E2C586EB5387}" type="presOf" srcId="{7EAF10B0-D85C-4424-A775-11FE1BDB771E}" destId="{D76B2498-1CBB-4BE0-88B2-C748F207EF63}" srcOrd="0" destOrd="1" presId="urn:microsoft.com/office/officeart/2005/8/layout/hList1"/>
    <dgm:cxn modelId="{26B0B0DD-FC8F-45CA-A4BD-1F5B4EC1B5C7}" srcId="{C5EED524-FCE2-4CEA-88FF-1F616C7BAF6E}" destId="{3479FEAD-3181-4F18-BC28-BD2F23CB5857}" srcOrd="4" destOrd="0" parTransId="{8124EE26-E0FA-429B-81A9-D5CAD97AA32E}" sibTransId="{FC470304-BD63-4121-9868-DD4601A98FEB}"/>
    <dgm:cxn modelId="{8BD66CE3-0429-41BA-BD39-F3A51A747182}" srcId="{C5EED524-FCE2-4CEA-88FF-1F616C7BAF6E}" destId="{EE006A6B-9FDC-4261-8F8C-433D1A6A179B}" srcOrd="0" destOrd="0" parTransId="{92FC1A01-DF1B-4123-A65D-BA860502E5A6}" sibTransId="{84C2A12C-1595-4610-9A06-081BA237766C}"/>
    <dgm:cxn modelId="{D3B3ABE6-5E5F-41C5-A9DB-C8BACD3743B5}" srcId="{EA0638C8-A9D8-48FA-83B7-5FB05923A179}" destId="{23D5B1E8-2B19-4406-9E46-94598A1FBBE9}" srcOrd="0" destOrd="0" parTransId="{F35DFEAA-CFE7-4807-BEA8-40A917F6FE3B}" sibTransId="{BEE4D997-3ED0-4010-87A2-1C7597CAC551}"/>
    <dgm:cxn modelId="{FAD115FB-8A24-46A4-A9D2-3CE65B3D4E62}" srcId="{C5EED524-FCE2-4CEA-88FF-1F616C7BAF6E}" destId="{757FEA57-17DF-4928-A7E2-9C044ED774AB}" srcOrd="1" destOrd="0" parTransId="{2612ADBC-EDBA-4078-9E0D-AC06AEEB6C33}" sibTransId="{25F03C4D-BE8C-4473-AA54-E6FAF9F18A84}"/>
    <dgm:cxn modelId="{A9949A2C-F6DA-4106-95B8-7D54F2074F99}" type="presParOf" srcId="{639C55A7-571B-4F4B-AADB-885D3A1C9DED}" destId="{AACCCFA6-0C42-48D1-BE92-80DD1919AC05}" srcOrd="0" destOrd="0" presId="urn:microsoft.com/office/officeart/2005/8/layout/hList1"/>
    <dgm:cxn modelId="{2C136C12-2388-4919-A42D-75C97A5B470E}" type="presParOf" srcId="{AACCCFA6-0C42-48D1-BE92-80DD1919AC05}" destId="{B45167AF-B040-419E-8F07-2F2028B77E4D}" srcOrd="0" destOrd="0" presId="urn:microsoft.com/office/officeart/2005/8/layout/hList1"/>
    <dgm:cxn modelId="{1A05D6F6-01D1-4891-B3C0-A129EB4169A1}" type="presParOf" srcId="{AACCCFA6-0C42-48D1-BE92-80DD1919AC05}" destId="{D76B2498-1CBB-4BE0-88B2-C748F207EF63}" srcOrd="1" destOrd="0" presId="urn:microsoft.com/office/officeart/2005/8/layout/hList1"/>
    <dgm:cxn modelId="{4439B4E3-3D02-4E79-A00A-FFE58F962264}" type="presParOf" srcId="{639C55A7-571B-4F4B-AADB-885D3A1C9DED}" destId="{1C829149-33D2-4095-AAFC-B120F5616ECB}" srcOrd="1" destOrd="0" presId="urn:microsoft.com/office/officeart/2005/8/layout/hList1"/>
    <dgm:cxn modelId="{599AB527-6A78-4517-AD4E-45600022C5CD}" type="presParOf" srcId="{639C55A7-571B-4F4B-AADB-885D3A1C9DED}" destId="{09E9EAE2-ACB1-408A-9060-45152E93A059}" srcOrd="2" destOrd="0" presId="urn:microsoft.com/office/officeart/2005/8/layout/hList1"/>
    <dgm:cxn modelId="{06E9C01B-D3A4-479F-A6EC-E07F8F9D365C}" type="presParOf" srcId="{09E9EAE2-ACB1-408A-9060-45152E93A059}" destId="{A65173EA-F832-4010-A4E4-B35D60313709}" srcOrd="0" destOrd="0" presId="urn:microsoft.com/office/officeart/2005/8/layout/hList1"/>
    <dgm:cxn modelId="{9D75A17A-41D0-4158-9F78-3EA270FA9704}" type="presParOf" srcId="{09E9EAE2-ACB1-408A-9060-45152E93A059}" destId="{823CA984-2148-4DC8-8A5A-395BCA66E543}" srcOrd="1" destOrd="0" presId="urn:microsoft.com/office/officeart/2005/8/layout/hList1"/>
    <dgm:cxn modelId="{1CD06523-5A3A-4C57-BC16-549CDB1D5FBC}" type="presParOf" srcId="{639C55A7-571B-4F4B-AADB-885D3A1C9DED}" destId="{443C7AC8-3905-499D-909B-CA472BB17B3C}" srcOrd="3" destOrd="0" presId="urn:microsoft.com/office/officeart/2005/8/layout/hList1"/>
    <dgm:cxn modelId="{1341A31F-69F2-4C02-951B-A2356CB83196}" type="presParOf" srcId="{639C55A7-571B-4F4B-AADB-885D3A1C9DED}" destId="{F96FAF5F-72F7-4474-BB92-922622307631}" srcOrd="4" destOrd="0" presId="urn:microsoft.com/office/officeart/2005/8/layout/hList1"/>
    <dgm:cxn modelId="{CA17B930-67DB-47A8-B4D0-313836581BE0}" type="presParOf" srcId="{F96FAF5F-72F7-4474-BB92-922622307631}" destId="{0F502B3B-2A77-4C26-8831-FFD3FB14036B}" srcOrd="0" destOrd="0" presId="urn:microsoft.com/office/officeart/2005/8/layout/hList1"/>
    <dgm:cxn modelId="{AFD69578-C824-4CED-B419-69A10F9CF6D8}" type="presParOf" srcId="{F96FAF5F-72F7-4474-BB92-922622307631}" destId="{C121841F-56EC-4EA8-AFFA-546B49CC6569}" srcOrd="1" destOrd="0" presId="urn:microsoft.com/office/officeart/2005/8/layout/hList1"/>
    <dgm:cxn modelId="{B768FF13-1D68-4901-A3E4-12B6564728BD}" type="presParOf" srcId="{639C55A7-571B-4F4B-AADB-885D3A1C9DED}" destId="{CE12ECC6-26AF-48C9-9B31-EF883BEAF3A0}" srcOrd="5" destOrd="0" presId="urn:microsoft.com/office/officeart/2005/8/layout/hList1"/>
    <dgm:cxn modelId="{707D6663-5209-4A9B-A56C-013B2651DA61}" type="presParOf" srcId="{639C55A7-571B-4F4B-AADB-885D3A1C9DED}" destId="{D6EA58BE-834C-4C24-93A0-9803CE9142A5}" srcOrd="6" destOrd="0" presId="urn:microsoft.com/office/officeart/2005/8/layout/hList1"/>
    <dgm:cxn modelId="{BDF78D6F-D29D-4E91-83E3-D1A7A392B1B2}" type="presParOf" srcId="{D6EA58BE-834C-4C24-93A0-9803CE9142A5}" destId="{FD10E6B5-6D5C-4C47-86F9-E8542E45ABA7}" srcOrd="0" destOrd="0" presId="urn:microsoft.com/office/officeart/2005/8/layout/hList1"/>
    <dgm:cxn modelId="{6C692606-FDFA-485E-B96E-AF1299573A62}" type="presParOf" srcId="{D6EA58BE-834C-4C24-93A0-9803CE9142A5}" destId="{074DB1D7-1C88-4AD0-8579-0A68C21FF919}" srcOrd="1" destOrd="0" presId="urn:microsoft.com/office/officeart/2005/8/layout/hList1"/>
    <dgm:cxn modelId="{C04925E3-DD24-4417-92F2-2633F4872038}" type="presParOf" srcId="{639C55A7-571B-4F4B-AADB-885D3A1C9DED}" destId="{CB37836E-9517-41A2-A682-F4CA5F5E7B8F}" srcOrd="7" destOrd="0" presId="urn:microsoft.com/office/officeart/2005/8/layout/hList1"/>
    <dgm:cxn modelId="{FDC36059-BCBB-45EA-A994-0EA70F61AE73}" type="presParOf" srcId="{639C55A7-571B-4F4B-AADB-885D3A1C9DED}" destId="{B76FCCFA-CAD1-4404-9955-4754A12E22BA}" srcOrd="8" destOrd="0" presId="urn:microsoft.com/office/officeart/2005/8/layout/hList1"/>
    <dgm:cxn modelId="{F3E6ADA8-3D1E-447D-9DE1-9D4D0148D871}" type="presParOf" srcId="{B76FCCFA-CAD1-4404-9955-4754A12E22BA}" destId="{7273C9C4-7D69-404A-B88A-6C68AD623DA2}" srcOrd="0" destOrd="0" presId="urn:microsoft.com/office/officeart/2005/8/layout/hList1"/>
    <dgm:cxn modelId="{D6145017-9007-4196-92B7-5B4CA2EB54F6}" type="presParOf" srcId="{B76FCCFA-CAD1-4404-9955-4754A12E22BA}" destId="{E4040547-BF92-47F0-A06C-8C982CF7FBFA}" srcOrd="1" destOrd="0" presId="urn:microsoft.com/office/officeart/2005/8/layout/hList1"/>
    <dgm:cxn modelId="{A1EBBD9C-1F7C-4F73-9934-1EA157438970}" type="presParOf" srcId="{639C55A7-571B-4F4B-AADB-885D3A1C9DED}" destId="{BE858C3E-46F9-4215-AE65-39C5D0C6E81C}" srcOrd="9" destOrd="0" presId="urn:microsoft.com/office/officeart/2005/8/layout/hList1"/>
    <dgm:cxn modelId="{AF357A3F-D4A0-40ED-8591-AC9584883990}" type="presParOf" srcId="{639C55A7-571B-4F4B-AADB-885D3A1C9DED}" destId="{FE3F4346-1F3C-4BF1-9CBA-5682802CF4B1}" srcOrd="10" destOrd="0" presId="urn:microsoft.com/office/officeart/2005/8/layout/hList1"/>
    <dgm:cxn modelId="{D497992D-BF2B-4974-AA78-43FC585F81C3}" type="presParOf" srcId="{FE3F4346-1F3C-4BF1-9CBA-5682802CF4B1}" destId="{D1F6CC6F-305E-4676-891B-507771D0D760}" srcOrd="0" destOrd="0" presId="urn:microsoft.com/office/officeart/2005/8/layout/hList1"/>
    <dgm:cxn modelId="{9DDD4B13-0DE0-4752-BE0B-1D4E3FC86D4F}" type="presParOf" srcId="{FE3F4346-1F3C-4BF1-9CBA-5682802CF4B1}" destId="{B85DF0EE-8A4D-467B-BC1E-1C99C13DC6C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1EBABF3-91EF-4CF1-B9E4-9765EDCC69E8}" type="doc">
      <dgm:prSet loTypeId="urn:microsoft.com/office/officeart/2005/8/layout/radial4" loCatId="relationship" qsTypeId="urn:microsoft.com/office/officeart/2005/8/quickstyle/3d1" qsCatId="3D" csTypeId="urn:microsoft.com/office/officeart/2005/8/colors/colorful1" csCatId="colorful" phldr="1"/>
      <dgm:spPr/>
      <dgm:t>
        <a:bodyPr/>
        <a:lstStyle/>
        <a:p>
          <a:endParaRPr lang="en-US"/>
        </a:p>
      </dgm:t>
    </dgm:pt>
    <dgm:pt modelId="{FF9AD90C-1B9A-4C75-914C-B69B12E7C5BF}">
      <dgm:prSet custT="1"/>
      <dgm:spPr/>
      <dgm:t>
        <a:bodyPr/>
        <a:lstStyle/>
        <a:p>
          <a:pPr algn="ctr"/>
          <a:r>
            <a:rPr lang="en-US" sz="3000" b="1" dirty="0" err="1">
              <a:effectLst/>
              <a:latin typeface="+mn-lt"/>
              <a:ea typeface="ADLaM Display" panose="02010000000000000000" pitchFamily="2" charset="0"/>
              <a:cs typeface="ADLaM Display" panose="02010000000000000000" pitchFamily="2" charset="0"/>
            </a:rPr>
            <a:t>disciplinaridade</a:t>
          </a:r>
          <a:endParaRPr lang="en-US" sz="3000" b="1" dirty="0">
            <a:effectLst/>
            <a:latin typeface="+mn-lt"/>
            <a:ea typeface="ADLaM Display" panose="02010000000000000000" pitchFamily="2" charset="0"/>
            <a:cs typeface="ADLaM Display" panose="02010000000000000000" pitchFamily="2" charset="0"/>
          </a:endParaRPr>
        </a:p>
      </dgm:t>
    </dgm:pt>
    <dgm:pt modelId="{596AA179-BF5C-495B-A072-50ECBD64FAF4}" type="parTrans" cxnId="{9E101EB4-C7B1-41D0-9514-94F241EE3718}">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4D3BEDD4-A75A-473B-BCE0-3824C5669391}" type="sibTrans" cxnId="{9E101EB4-C7B1-41D0-9514-94F241EE3718}">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0AD50098-F05A-4A3E-9CEA-8C2B6C16E243}">
      <dgm:prSet custT="1"/>
      <dgm:spPr/>
      <dgm:t>
        <a:bodyPr/>
        <a:lstStyle/>
        <a:p>
          <a:pPr algn="ctr"/>
          <a:r>
            <a:rPr lang="pt-BR" sz="3500" b="1">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INTER</a:t>
          </a:r>
          <a:endParaRPr lang="en-US" sz="3500" b="1" dirty="0">
            <a:effectLst/>
            <a:latin typeface="+mn-lt"/>
            <a:ea typeface="ADLaM Display" panose="02010000000000000000" pitchFamily="2" charset="0"/>
            <a:cs typeface="ADLaM Display" panose="02010000000000000000" pitchFamily="2" charset="0"/>
          </a:endParaRPr>
        </a:p>
      </dgm:t>
    </dgm:pt>
    <dgm:pt modelId="{5573D229-4B70-45BE-89E9-C705E3ABDC81}" type="parTrans" cxnId="{138636A5-CCAB-40DB-811B-429111E64A66}">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91E14C17-9A58-44A2-8DB8-15450604323A}" type="sibTrans" cxnId="{138636A5-CCAB-40DB-811B-429111E64A66}">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705F0328-D360-4C9F-B8B1-2A19A8C81A15}">
      <dgm:prSet custT="1"/>
      <dgm:spPr/>
      <dgm:t>
        <a:bodyPr/>
        <a:lstStyle/>
        <a:p>
          <a:pPr algn="ctr"/>
          <a:r>
            <a:rPr lang="pt-BR" sz="3500" b="1"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TRANS</a:t>
          </a:r>
          <a:endParaRPr lang="en-US" sz="3500" b="1" dirty="0">
            <a:effectLst/>
            <a:latin typeface="+mn-lt"/>
            <a:ea typeface="ADLaM Display" panose="02010000000000000000" pitchFamily="2" charset="0"/>
            <a:cs typeface="ADLaM Display" panose="02010000000000000000" pitchFamily="2" charset="0"/>
          </a:endParaRPr>
        </a:p>
      </dgm:t>
    </dgm:pt>
    <dgm:pt modelId="{7BF29A55-4D58-4070-BDF9-52EB1E72D7C5}" type="parTrans" cxnId="{84A602A0-BFD7-4F41-940A-1238A4777151}">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C030097E-D03E-4A54-B549-78A763375DA3}" type="sibTrans" cxnId="{84A602A0-BFD7-4F41-940A-1238A4777151}">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06DF1373-F5A6-4C7C-A953-DA97818F3780}">
      <dgm:prSet custT="1"/>
      <dgm:spPr/>
      <dgm:t>
        <a:bodyPr/>
        <a:lstStyle/>
        <a:p>
          <a:pPr algn="ctr"/>
          <a:r>
            <a:rPr lang="pt-BR" sz="3500" b="1"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INTRA</a:t>
          </a:r>
          <a:endParaRPr lang="en-US" sz="3500" b="1" dirty="0">
            <a:effectLst/>
            <a:latin typeface="+mn-lt"/>
            <a:ea typeface="ADLaM Display" panose="02010000000000000000" pitchFamily="2" charset="0"/>
            <a:cs typeface="ADLaM Display" panose="02010000000000000000" pitchFamily="2" charset="0"/>
          </a:endParaRPr>
        </a:p>
      </dgm:t>
    </dgm:pt>
    <dgm:pt modelId="{34DCC785-5DD3-4526-BD6E-C0EEC3EEE676}" type="parTrans" cxnId="{BC10100A-B957-4109-BF02-522C9E4EFE1D}">
      <dgm:prSet/>
      <dgm:spPr/>
      <dgm:t>
        <a:bodyPr/>
        <a:lstStyle/>
        <a:p>
          <a:endParaRPr lang="pt-BR"/>
        </a:p>
      </dgm:t>
    </dgm:pt>
    <dgm:pt modelId="{0D86E221-C600-4658-965B-9BB20CAA3D2D}" type="sibTrans" cxnId="{BC10100A-B957-4109-BF02-522C9E4EFE1D}">
      <dgm:prSet/>
      <dgm:spPr/>
      <dgm:t>
        <a:bodyPr/>
        <a:lstStyle/>
        <a:p>
          <a:endParaRPr lang="pt-BR"/>
        </a:p>
      </dgm:t>
    </dgm:pt>
    <dgm:pt modelId="{09C80EE1-5623-44C5-9E39-9EF6066C8733}" type="pres">
      <dgm:prSet presAssocID="{71EBABF3-91EF-4CF1-B9E4-9765EDCC69E8}" presName="cycle" presStyleCnt="0">
        <dgm:presLayoutVars>
          <dgm:chMax val="1"/>
          <dgm:dir/>
          <dgm:animLvl val="ctr"/>
          <dgm:resizeHandles val="exact"/>
        </dgm:presLayoutVars>
      </dgm:prSet>
      <dgm:spPr/>
    </dgm:pt>
    <dgm:pt modelId="{EF469139-F554-44D5-817A-38C78675FCB5}" type="pres">
      <dgm:prSet presAssocID="{FF9AD90C-1B9A-4C75-914C-B69B12E7C5BF}" presName="centerShape" presStyleLbl="node0" presStyleIdx="0" presStyleCnt="1" custScaleX="222828" custScaleY="88317"/>
      <dgm:spPr/>
    </dgm:pt>
    <dgm:pt modelId="{7E4EE85E-4100-4779-900B-84EE814C8D1A}" type="pres">
      <dgm:prSet presAssocID="{34DCC785-5DD3-4526-BD6E-C0EEC3EEE676}" presName="parTrans" presStyleLbl="bgSibTrans2D1" presStyleIdx="0" presStyleCnt="3"/>
      <dgm:spPr/>
    </dgm:pt>
    <dgm:pt modelId="{08C70C48-DE8D-489F-9F92-589421518A10}" type="pres">
      <dgm:prSet presAssocID="{06DF1373-F5A6-4C7C-A953-DA97818F3780}" presName="node" presStyleLbl="node1" presStyleIdx="0" presStyleCnt="3">
        <dgm:presLayoutVars>
          <dgm:bulletEnabled val="1"/>
        </dgm:presLayoutVars>
      </dgm:prSet>
      <dgm:spPr/>
    </dgm:pt>
    <dgm:pt modelId="{CDA92AC8-FC54-41B0-9AC1-F54820F3D4F4}" type="pres">
      <dgm:prSet presAssocID="{5573D229-4B70-45BE-89E9-C705E3ABDC81}" presName="parTrans" presStyleLbl="bgSibTrans2D1" presStyleIdx="1" presStyleCnt="3"/>
      <dgm:spPr/>
    </dgm:pt>
    <dgm:pt modelId="{18B98D4F-5C07-462C-AFED-3D463EDB0018}" type="pres">
      <dgm:prSet presAssocID="{0AD50098-F05A-4A3E-9CEA-8C2B6C16E243}" presName="node" presStyleLbl="node1" presStyleIdx="1" presStyleCnt="3">
        <dgm:presLayoutVars>
          <dgm:bulletEnabled val="1"/>
        </dgm:presLayoutVars>
      </dgm:prSet>
      <dgm:spPr/>
    </dgm:pt>
    <dgm:pt modelId="{D1AC092F-E6C4-49D7-B347-30E572E9F1E3}" type="pres">
      <dgm:prSet presAssocID="{7BF29A55-4D58-4070-BDF9-52EB1E72D7C5}" presName="parTrans" presStyleLbl="bgSibTrans2D1" presStyleIdx="2" presStyleCnt="3"/>
      <dgm:spPr/>
    </dgm:pt>
    <dgm:pt modelId="{AA4D0107-7A29-472C-AA0D-8F9654EBC8DE}" type="pres">
      <dgm:prSet presAssocID="{705F0328-D360-4C9F-B8B1-2A19A8C81A15}" presName="node" presStyleLbl="node1" presStyleIdx="2" presStyleCnt="3">
        <dgm:presLayoutVars>
          <dgm:bulletEnabled val="1"/>
        </dgm:presLayoutVars>
      </dgm:prSet>
      <dgm:spPr/>
    </dgm:pt>
  </dgm:ptLst>
  <dgm:cxnLst>
    <dgm:cxn modelId="{BC10100A-B957-4109-BF02-522C9E4EFE1D}" srcId="{FF9AD90C-1B9A-4C75-914C-B69B12E7C5BF}" destId="{06DF1373-F5A6-4C7C-A953-DA97818F3780}" srcOrd="0" destOrd="0" parTransId="{34DCC785-5DD3-4526-BD6E-C0EEC3EEE676}" sibTransId="{0D86E221-C600-4658-965B-9BB20CAA3D2D}"/>
    <dgm:cxn modelId="{4DD25D0A-FF7D-4A22-8B8A-0CDEF30EC3E3}" type="presOf" srcId="{34DCC785-5DD3-4526-BD6E-C0EEC3EEE676}" destId="{7E4EE85E-4100-4779-900B-84EE814C8D1A}" srcOrd="0" destOrd="0" presId="urn:microsoft.com/office/officeart/2005/8/layout/radial4"/>
    <dgm:cxn modelId="{8E5E2E5B-AF3E-44AC-A50A-3E776F84B03C}" type="presOf" srcId="{71EBABF3-91EF-4CF1-B9E4-9765EDCC69E8}" destId="{09C80EE1-5623-44C5-9E39-9EF6066C8733}" srcOrd="0" destOrd="0" presId="urn:microsoft.com/office/officeart/2005/8/layout/radial4"/>
    <dgm:cxn modelId="{2FE1B96D-C169-41CA-8297-15EE9ECC4F67}" type="presOf" srcId="{06DF1373-F5A6-4C7C-A953-DA97818F3780}" destId="{08C70C48-DE8D-489F-9F92-589421518A10}" srcOrd="0" destOrd="0" presId="urn:microsoft.com/office/officeart/2005/8/layout/radial4"/>
    <dgm:cxn modelId="{E9061985-CB3E-441A-A5C4-126572BC6E84}" type="presOf" srcId="{FF9AD90C-1B9A-4C75-914C-B69B12E7C5BF}" destId="{EF469139-F554-44D5-817A-38C78675FCB5}" srcOrd="0" destOrd="0" presId="urn:microsoft.com/office/officeart/2005/8/layout/radial4"/>
    <dgm:cxn modelId="{9C0B5492-92D5-492B-A933-280D6F779B07}" type="presOf" srcId="{5573D229-4B70-45BE-89E9-C705E3ABDC81}" destId="{CDA92AC8-FC54-41B0-9AC1-F54820F3D4F4}" srcOrd="0" destOrd="0" presId="urn:microsoft.com/office/officeart/2005/8/layout/radial4"/>
    <dgm:cxn modelId="{84A602A0-BFD7-4F41-940A-1238A4777151}" srcId="{FF9AD90C-1B9A-4C75-914C-B69B12E7C5BF}" destId="{705F0328-D360-4C9F-B8B1-2A19A8C81A15}" srcOrd="2" destOrd="0" parTransId="{7BF29A55-4D58-4070-BDF9-52EB1E72D7C5}" sibTransId="{C030097E-D03E-4A54-B549-78A763375DA3}"/>
    <dgm:cxn modelId="{138636A5-CCAB-40DB-811B-429111E64A66}" srcId="{FF9AD90C-1B9A-4C75-914C-B69B12E7C5BF}" destId="{0AD50098-F05A-4A3E-9CEA-8C2B6C16E243}" srcOrd="1" destOrd="0" parTransId="{5573D229-4B70-45BE-89E9-C705E3ABDC81}" sibTransId="{91E14C17-9A58-44A2-8DB8-15450604323A}"/>
    <dgm:cxn modelId="{B7CBE3AE-9679-47E5-ACFF-95277637D521}" type="presOf" srcId="{0AD50098-F05A-4A3E-9CEA-8C2B6C16E243}" destId="{18B98D4F-5C07-462C-AFED-3D463EDB0018}" srcOrd="0" destOrd="0" presId="urn:microsoft.com/office/officeart/2005/8/layout/radial4"/>
    <dgm:cxn modelId="{9E101EB4-C7B1-41D0-9514-94F241EE3718}" srcId="{71EBABF3-91EF-4CF1-B9E4-9765EDCC69E8}" destId="{FF9AD90C-1B9A-4C75-914C-B69B12E7C5BF}" srcOrd="0" destOrd="0" parTransId="{596AA179-BF5C-495B-A072-50ECBD64FAF4}" sibTransId="{4D3BEDD4-A75A-473B-BCE0-3824C5669391}"/>
    <dgm:cxn modelId="{F0816ECA-0D72-47C5-B660-16C3E81C76EE}" type="presOf" srcId="{7BF29A55-4D58-4070-BDF9-52EB1E72D7C5}" destId="{D1AC092F-E6C4-49D7-B347-30E572E9F1E3}" srcOrd="0" destOrd="0" presId="urn:microsoft.com/office/officeart/2005/8/layout/radial4"/>
    <dgm:cxn modelId="{F81493E6-74A1-4FE5-8C3B-6E0FE2BA41EE}" type="presOf" srcId="{705F0328-D360-4C9F-B8B1-2A19A8C81A15}" destId="{AA4D0107-7A29-472C-AA0D-8F9654EBC8DE}" srcOrd="0" destOrd="0" presId="urn:microsoft.com/office/officeart/2005/8/layout/radial4"/>
    <dgm:cxn modelId="{A17BDC88-41C6-4ABC-87E9-926E50B75D99}" type="presParOf" srcId="{09C80EE1-5623-44C5-9E39-9EF6066C8733}" destId="{EF469139-F554-44D5-817A-38C78675FCB5}" srcOrd="0" destOrd="0" presId="urn:microsoft.com/office/officeart/2005/8/layout/radial4"/>
    <dgm:cxn modelId="{0AA46D9A-F25E-4CD2-B606-4C1FE14534B3}" type="presParOf" srcId="{09C80EE1-5623-44C5-9E39-9EF6066C8733}" destId="{7E4EE85E-4100-4779-900B-84EE814C8D1A}" srcOrd="1" destOrd="0" presId="urn:microsoft.com/office/officeart/2005/8/layout/radial4"/>
    <dgm:cxn modelId="{986211FF-BD48-4A7A-B2F1-6308DF5E3237}" type="presParOf" srcId="{09C80EE1-5623-44C5-9E39-9EF6066C8733}" destId="{08C70C48-DE8D-489F-9F92-589421518A10}" srcOrd="2" destOrd="0" presId="urn:microsoft.com/office/officeart/2005/8/layout/radial4"/>
    <dgm:cxn modelId="{8A5FF454-F9AF-42B0-B475-12EBD505640F}" type="presParOf" srcId="{09C80EE1-5623-44C5-9E39-9EF6066C8733}" destId="{CDA92AC8-FC54-41B0-9AC1-F54820F3D4F4}" srcOrd="3" destOrd="0" presId="urn:microsoft.com/office/officeart/2005/8/layout/radial4"/>
    <dgm:cxn modelId="{CEEC7A39-C6B9-40C2-8F57-360413E569FB}" type="presParOf" srcId="{09C80EE1-5623-44C5-9E39-9EF6066C8733}" destId="{18B98D4F-5C07-462C-AFED-3D463EDB0018}" srcOrd="4" destOrd="0" presId="urn:microsoft.com/office/officeart/2005/8/layout/radial4"/>
    <dgm:cxn modelId="{857E3BC9-A1AF-49CF-B0F6-C783A620F809}" type="presParOf" srcId="{09C80EE1-5623-44C5-9E39-9EF6066C8733}" destId="{D1AC092F-E6C4-49D7-B347-30E572E9F1E3}" srcOrd="5" destOrd="0" presId="urn:microsoft.com/office/officeart/2005/8/layout/radial4"/>
    <dgm:cxn modelId="{7EF5B293-A8F8-48C8-B585-D8F29101E2E0}" type="presParOf" srcId="{09C80EE1-5623-44C5-9E39-9EF6066C8733}" destId="{AA4D0107-7A29-472C-AA0D-8F9654EBC8DE}"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E20718D-E92F-4842-A4A9-164BEF3CDA79}"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A38C27E1-0E26-48F2-ACB6-B29AC52042C7}">
      <dgm:prSet/>
      <dgm:spPr/>
      <dgm:t>
        <a:bodyPr/>
        <a:lstStyle/>
        <a:p>
          <a:r>
            <a:rPr lang="pt-BR"/>
            <a:t>Falta luz</a:t>
          </a:r>
          <a:endParaRPr lang="en-US"/>
        </a:p>
      </dgm:t>
    </dgm:pt>
    <dgm:pt modelId="{2AEF9F45-3B66-42C6-A015-85CE0D56947F}" type="parTrans" cxnId="{9CF357C3-6080-4D70-B44A-B68071C8B22B}">
      <dgm:prSet/>
      <dgm:spPr/>
      <dgm:t>
        <a:bodyPr/>
        <a:lstStyle/>
        <a:p>
          <a:endParaRPr lang="en-US"/>
        </a:p>
      </dgm:t>
    </dgm:pt>
    <dgm:pt modelId="{61D71EFA-24B6-439A-9AE7-1B93A55B906A}" type="sibTrans" cxnId="{9CF357C3-6080-4D70-B44A-B68071C8B22B}">
      <dgm:prSet/>
      <dgm:spPr/>
      <dgm:t>
        <a:bodyPr/>
        <a:lstStyle/>
        <a:p>
          <a:endParaRPr lang="en-US"/>
        </a:p>
      </dgm:t>
    </dgm:pt>
    <dgm:pt modelId="{DB716CEA-37CB-40FB-B381-2B7F34C2123C}">
      <dgm:prSet/>
      <dgm:spPr/>
      <dgm:t>
        <a:bodyPr/>
        <a:lstStyle/>
        <a:p>
          <a:r>
            <a:rPr lang="pt-BR"/>
            <a:t>Falta água</a:t>
          </a:r>
          <a:endParaRPr lang="en-US"/>
        </a:p>
      </dgm:t>
    </dgm:pt>
    <dgm:pt modelId="{6E1CF0A9-DDF9-42BD-B324-92E1BA5FA6B0}" type="parTrans" cxnId="{0D58E1B9-A893-4214-AB6D-457620B1EFA0}">
      <dgm:prSet/>
      <dgm:spPr/>
      <dgm:t>
        <a:bodyPr/>
        <a:lstStyle/>
        <a:p>
          <a:endParaRPr lang="en-US"/>
        </a:p>
      </dgm:t>
    </dgm:pt>
    <dgm:pt modelId="{9DCA58AE-5293-4668-9B44-850A55DA0BF2}" type="sibTrans" cxnId="{0D58E1B9-A893-4214-AB6D-457620B1EFA0}">
      <dgm:prSet/>
      <dgm:spPr/>
      <dgm:t>
        <a:bodyPr/>
        <a:lstStyle/>
        <a:p>
          <a:endParaRPr lang="en-US"/>
        </a:p>
      </dgm:t>
    </dgm:pt>
    <dgm:pt modelId="{63318AE2-9214-4CA6-A7A5-1B3D047486DE}">
      <dgm:prSet/>
      <dgm:spPr/>
      <dgm:t>
        <a:bodyPr/>
        <a:lstStyle/>
        <a:p>
          <a:r>
            <a:rPr lang="pt-BR" dirty="0"/>
            <a:t>Falta segurança pública</a:t>
          </a:r>
          <a:endParaRPr lang="en-US" dirty="0"/>
        </a:p>
      </dgm:t>
    </dgm:pt>
    <dgm:pt modelId="{AFFEAAEC-6C64-4F90-A874-860F682E4404}" type="parTrans" cxnId="{37B58B28-02A2-4621-ABD9-50A62A3BA886}">
      <dgm:prSet/>
      <dgm:spPr/>
      <dgm:t>
        <a:bodyPr/>
        <a:lstStyle/>
        <a:p>
          <a:endParaRPr lang="en-US"/>
        </a:p>
      </dgm:t>
    </dgm:pt>
    <dgm:pt modelId="{3364CE6C-D3CB-4CDC-9DD6-CAEA4F64DDE0}" type="sibTrans" cxnId="{37B58B28-02A2-4621-ABD9-50A62A3BA886}">
      <dgm:prSet/>
      <dgm:spPr/>
      <dgm:t>
        <a:bodyPr/>
        <a:lstStyle/>
        <a:p>
          <a:endParaRPr lang="en-US"/>
        </a:p>
      </dgm:t>
    </dgm:pt>
    <dgm:pt modelId="{627266C5-FF24-4018-9194-67BBC76C995F}">
      <dgm:prSet/>
      <dgm:spPr/>
      <dgm:t>
        <a:bodyPr/>
        <a:lstStyle/>
        <a:p>
          <a:r>
            <a:rPr lang="pt-BR"/>
            <a:t>Falta creche</a:t>
          </a:r>
          <a:endParaRPr lang="en-US"/>
        </a:p>
      </dgm:t>
    </dgm:pt>
    <dgm:pt modelId="{B6E513F9-B3D3-42D4-8615-AB80C18BFC6D}" type="parTrans" cxnId="{7530B630-3713-47EF-BC73-26828B95E803}">
      <dgm:prSet/>
      <dgm:spPr/>
      <dgm:t>
        <a:bodyPr/>
        <a:lstStyle/>
        <a:p>
          <a:endParaRPr lang="en-US"/>
        </a:p>
      </dgm:t>
    </dgm:pt>
    <dgm:pt modelId="{F567B2C3-B82C-463B-9F36-4E1B66F0F819}" type="sibTrans" cxnId="{7530B630-3713-47EF-BC73-26828B95E803}">
      <dgm:prSet/>
      <dgm:spPr/>
      <dgm:t>
        <a:bodyPr/>
        <a:lstStyle/>
        <a:p>
          <a:endParaRPr lang="en-US"/>
        </a:p>
      </dgm:t>
    </dgm:pt>
    <dgm:pt modelId="{A22B3882-E146-487E-8867-8C6217084D54}">
      <dgm:prSet/>
      <dgm:spPr/>
      <dgm:t>
        <a:bodyPr/>
        <a:lstStyle/>
        <a:p>
          <a:r>
            <a:rPr lang="pt-BR"/>
            <a:t>Falta escola</a:t>
          </a:r>
          <a:endParaRPr lang="en-US"/>
        </a:p>
      </dgm:t>
    </dgm:pt>
    <dgm:pt modelId="{B4434426-449F-490C-AA97-5E2ECB240721}" type="parTrans" cxnId="{ED7C39CB-76AE-4369-B810-50A2D2452BB6}">
      <dgm:prSet/>
      <dgm:spPr/>
      <dgm:t>
        <a:bodyPr/>
        <a:lstStyle/>
        <a:p>
          <a:endParaRPr lang="en-US"/>
        </a:p>
      </dgm:t>
    </dgm:pt>
    <dgm:pt modelId="{DEFAF820-A506-4BE7-8AF9-3B645F8EB3E8}" type="sibTrans" cxnId="{ED7C39CB-76AE-4369-B810-50A2D2452BB6}">
      <dgm:prSet/>
      <dgm:spPr/>
      <dgm:t>
        <a:bodyPr/>
        <a:lstStyle/>
        <a:p>
          <a:endParaRPr lang="en-US"/>
        </a:p>
      </dgm:t>
    </dgm:pt>
    <dgm:pt modelId="{7BAF4383-5CF7-4708-B78C-D07F17D65179}">
      <dgm:prSet/>
      <dgm:spPr/>
      <dgm:t>
        <a:bodyPr/>
        <a:lstStyle/>
        <a:p>
          <a:r>
            <a:rPr lang="pt-BR"/>
            <a:t>Falta transporte público</a:t>
          </a:r>
          <a:endParaRPr lang="en-US"/>
        </a:p>
      </dgm:t>
    </dgm:pt>
    <dgm:pt modelId="{334ADF08-6859-4857-A8B7-306A538561DA}" type="parTrans" cxnId="{C73968DF-78CB-4AAE-9398-866E5158AB01}">
      <dgm:prSet/>
      <dgm:spPr/>
      <dgm:t>
        <a:bodyPr/>
        <a:lstStyle/>
        <a:p>
          <a:endParaRPr lang="en-US"/>
        </a:p>
      </dgm:t>
    </dgm:pt>
    <dgm:pt modelId="{7EEF5646-298E-4A2F-9C58-714E76F137D9}" type="sibTrans" cxnId="{C73968DF-78CB-4AAE-9398-866E5158AB01}">
      <dgm:prSet/>
      <dgm:spPr/>
      <dgm:t>
        <a:bodyPr/>
        <a:lstStyle/>
        <a:p>
          <a:endParaRPr lang="en-US"/>
        </a:p>
      </dgm:t>
    </dgm:pt>
    <dgm:pt modelId="{72002610-36FF-469B-BBA3-6D1651FC9501}">
      <dgm:prSet/>
      <dgm:spPr/>
      <dgm:t>
        <a:bodyPr/>
        <a:lstStyle/>
        <a:p>
          <a:r>
            <a:rPr lang="pt-BR"/>
            <a:t>Falta de saúde pública</a:t>
          </a:r>
          <a:endParaRPr lang="en-US"/>
        </a:p>
      </dgm:t>
    </dgm:pt>
    <dgm:pt modelId="{39C64370-9DCD-4ED6-A102-3892547EEEA0}" type="parTrans" cxnId="{33115B24-D82B-4292-8127-A4A92BF65C3A}">
      <dgm:prSet/>
      <dgm:spPr/>
      <dgm:t>
        <a:bodyPr/>
        <a:lstStyle/>
        <a:p>
          <a:endParaRPr lang="en-US"/>
        </a:p>
      </dgm:t>
    </dgm:pt>
    <dgm:pt modelId="{29CC0530-3997-4D73-A606-7270C9A6DF88}" type="sibTrans" cxnId="{33115B24-D82B-4292-8127-A4A92BF65C3A}">
      <dgm:prSet/>
      <dgm:spPr/>
      <dgm:t>
        <a:bodyPr/>
        <a:lstStyle/>
        <a:p>
          <a:endParaRPr lang="en-US"/>
        </a:p>
      </dgm:t>
    </dgm:pt>
    <dgm:pt modelId="{7D166C2A-8823-408D-BE8B-501EDEF8AE50}" type="pres">
      <dgm:prSet presAssocID="{FE20718D-E92F-4842-A4A9-164BEF3CDA79}" presName="compositeShape" presStyleCnt="0">
        <dgm:presLayoutVars>
          <dgm:chMax val="7"/>
          <dgm:dir/>
          <dgm:resizeHandles val="exact"/>
        </dgm:presLayoutVars>
      </dgm:prSet>
      <dgm:spPr/>
    </dgm:pt>
    <dgm:pt modelId="{7366CC31-4744-4924-BD32-8F0C618420E1}" type="pres">
      <dgm:prSet presAssocID="{FE20718D-E92F-4842-A4A9-164BEF3CDA79}" presName="wedge1" presStyleLbl="node1" presStyleIdx="0" presStyleCnt="7"/>
      <dgm:spPr/>
    </dgm:pt>
    <dgm:pt modelId="{D8EF559F-7D43-46E4-B5DA-2287AA990F44}" type="pres">
      <dgm:prSet presAssocID="{FE20718D-E92F-4842-A4A9-164BEF3CDA79}" presName="dummy1a" presStyleCnt="0"/>
      <dgm:spPr/>
    </dgm:pt>
    <dgm:pt modelId="{F41CDB8F-8F1E-47A7-AF52-8DC67B07F128}" type="pres">
      <dgm:prSet presAssocID="{FE20718D-E92F-4842-A4A9-164BEF3CDA79}" presName="dummy1b" presStyleCnt="0"/>
      <dgm:spPr/>
    </dgm:pt>
    <dgm:pt modelId="{72D951D2-F6AF-4938-B5C5-FC42776F1B52}" type="pres">
      <dgm:prSet presAssocID="{FE20718D-E92F-4842-A4A9-164BEF3CDA79}" presName="wedge1Tx" presStyleLbl="node1" presStyleIdx="0" presStyleCnt="7">
        <dgm:presLayoutVars>
          <dgm:chMax val="0"/>
          <dgm:chPref val="0"/>
          <dgm:bulletEnabled val="1"/>
        </dgm:presLayoutVars>
      </dgm:prSet>
      <dgm:spPr/>
    </dgm:pt>
    <dgm:pt modelId="{E0D5D167-DF9F-44B4-9B41-E3C8BEF916F5}" type="pres">
      <dgm:prSet presAssocID="{FE20718D-E92F-4842-A4A9-164BEF3CDA79}" presName="wedge2" presStyleLbl="node1" presStyleIdx="1" presStyleCnt="7"/>
      <dgm:spPr/>
    </dgm:pt>
    <dgm:pt modelId="{E88AA3C7-41B1-4F5B-B73C-C24813BD67DD}" type="pres">
      <dgm:prSet presAssocID="{FE20718D-E92F-4842-A4A9-164BEF3CDA79}" presName="dummy2a" presStyleCnt="0"/>
      <dgm:spPr/>
    </dgm:pt>
    <dgm:pt modelId="{79C31380-44F6-438A-9101-8564A0196A47}" type="pres">
      <dgm:prSet presAssocID="{FE20718D-E92F-4842-A4A9-164BEF3CDA79}" presName="dummy2b" presStyleCnt="0"/>
      <dgm:spPr/>
    </dgm:pt>
    <dgm:pt modelId="{A3348266-A554-48E4-B530-A51B1D6E11D6}" type="pres">
      <dgm:prSet presAssocID="{FE20718D-E92F-4842-A4A9-164BEF3CDA79}" presName="wedge2Tx" presStyleLbl="node1" presStyleIdx="1" presStyleCnt="7">
        <dgm:presLayoutVars>
          <dgm:chMax val="0"/>
          <dgm:chPref val="0"/>
          <dgm:bulletEnabled val="1"/>
        </dgm:presLayoutVars>
      </dgm:prSet>
      <dgm:spPr/>
    </dgm:pt>
    <dgm:pt modelId="{125E1BF2-C59F-4BFF-9A85-31F0B1760F99}" type="pres">
      <dgm:prSet presAssocID="{FE20718D-E92F-4842-A4A9-164BEF3CDA79}" presName="wedge3" presStyleLbl="node1" presStyleIdx="2" presStyleCnt="7"/>
      <dgm:spPr/>
    </dgm:pt>
    <dgm:pt modelId="{E7EB9F9F-168A-49D8-A022-70D891A2198F}" type="pres">
      <dgm:prSet presAssocID="{FE20718D-E92F-4842-A4A9-164BEF3CDA79}" presName="dummy3a" presStyleCnt="0"/>
      <dgm:spPr/>
    </dgm:pt>
    <dgm:pt modelId="{12798F41-3831-49F1-9180-079A094595CA}" type="pres">
      <dgm:prSet presAssocID="{FE20718D-E92F-4842-A4A9-164BEF3CDA79}" presName="dummy3b" presStyleCnt="0"/>
      <dgm:spPr/>
    </dgm:pt>
    <dgm:pt modelId="{AD4E782F-6334-4F1A-8281-328BF382FD2E}" type="pres">
      <dgm:prSet presAssocID="{FE20718D-E92F-4842-A4A9-164BEF3CDA79}" presName="wedge3Tx" presStyleLbl="node1" presStyleIdx="2" presStyleCnt="7">
        <dgm:presLayoutVars>
          <dgm:chMax val="0"/>
          <dgm:chPref val="0"/>
          <dgm:bulletEnabled val="1"/>
        </dgm:presLayoutVars>
      </dgm:prSet>
      <dgm:spPr/>
    </dgm:pt>
    <dgm:pt modelId="{C1FAF306-479C-4FC5-9722-BF25F7EE084D}" type="pres">
      <dgm:prSet presAssocID="{FE20718D-E92F-4842-A4A9-164BEF3CDA79}" presName="wedge4" presStyleLbl="node1" presStyleIdx="3" presStyleCnt="7"/>
      <dgm:spPr/>
    </dgm:pt>
    <dgm:pt modelId="{FE97616F-FDF6-4559-BACA-35665833F789}" type="pres">
      <dgm:prSet presAssocID="{FE20718D-E92F-4842-A4A9-164BEF3CDA79}" presName="dummy4a" presStyleCnt="0"/>
      <dgm:spPr/>
    </dgm:pt>
    <dgm:pt modelId="{645BE7A5-CD25-4530-AB14-EF12498CD1F3}" type="pres">
      <dgm:prSet presAssocID="{FE20718D-E92F-4842-A4A9-164BEF3CDA79}" presName="dummy4b" presStyleCnt="0"/>
      <dgm:spPr/>
    </dgm:pt>
    <dgm:pt modelId="{32E4E250-91EF-4606-A9AB-547A90A3218B}" type="pres">
      <dgm:prSet presAssocID="{FE20718D-E92F-4842-A4A9-164BEF3CDA79}" presName="wedge4Tx" presStyleLbl="node1" presStyleIdx="3" presStyleCnt="7">
        <dgm:presLayoutVars>
          <dgm:chMax val="0"/>
          <dgm:chPref val="0"/>
          <dgm:bulletEnabled val="1"/>
        </dgm:presLayoutVars>
      </dgm:prSet>
      <dgm:spPr/>
    </dgm:pt>
    <dgm:pt modelId="{95A49DE1-D473-41AC-BB50-4C7CCB882EDD}" type="pres">
      <dgm:prSet presAssocID="{FE20718D-E92F-4842-A4A9-164BEF3CDA79}" presName="wedge5" presStyleLbl="node1" presStyleIdx="4" presStyleCnt="7"/>
      <dgm:spPr/>
    </dgm:pt>
    <dgm:pt modelId="{EA908B2B-3D40-478D-BCF5-8EA666892EB1}" type="pres">
      <dgm:prSet presAssocID="{FE20718D-E92F-4842-A4A9-164BEF3CDA79}" presName="dummy5a" presStyleCnt="0"/>
      <dgm:spPr/>
    </dgm:pt>
    <dgm:pt modelId="{FA0729E4-5061-4D6F-8AA4-B8D91592A33E}" type="pres">
      <dgm:prSet presAssocID="{FE20718D-E92F-4842-A4A9-164BEF3CDA79}" presName="dummy5b" presStyleCnt="0"/>
      <dgm:spPr/>
    </dgm:pt>
    <dgm:pt modelId="{FC7124A9-D83B-49BC-9D6C-65BABFFC6726}" type="pres">
      <dgm:prSet presAssocID="{FE20718D-E92F-4842-A4A9-164BEF3CDA79}" presName="wedge5Tx" presStyleLbl="node1" presStyleIdx="4" presStyleCnt="7">
        <dgm:presLayoutVars>
          <dgm:chMax val="0"/>
          <dgm:chPref val="0"/>
          <dgm:bulletEnabled val="1"/>
        </dgm:presLayoutVars>
      </dgm:prSet>
      <dgm:spPr/>
    </dgm:pt>
    <dgm:pt modelId="{FB29A7C2-5DA4-4B4A-AF5B-C8D0B2794E66}" type="pres">
      <dgm:prSet presAssocID="{FE20718D-E92F-4842-A4A9-164BEF3CDA79}" presName="wedge6" presStyleLbl="node1" presStyleIdx="5" presStyleCnt="7"/>
      <dgm:spPr/>
    </dgm:pt>
    <dgm:pt modelId="{B8F85B0E-C678-4EAB-985C-74C1C3B2501A}" type="pres">
      <dgm:prSet presAssocID="{FE20718D-E92F-4842-A4A9-164BEF3CDA79}" presName="dummy6a" presStyleCnt="0"/>
      <dgm:spPr/>
    </dgm:pt>
    <dgm:pt modelId="{A9451396-8987-47B8-83AA-4A77C7FB7A54}" type="pres">
      <dgm:prSet presAssocID="{FE20718D-E92F-4842-A4A9-164BEF3CDA79}" presName="dummy6b" presStyleCnt="0"/>
      <dgm:spPr/>
    </dgm:pt>
    <dgm:pt modelId="{2FCB1F14-92CB-4045-A30D-729457D46533}" type="pres">
      <dgm:prSet presAssocID="{FE20718D-E92F-4842-A4A9-164BEF3CDA79}" presName="wedge6Tx" presStyleLbl="node1" presStyleIdx="5" presStyleCnt="7">
        <dgm:presLayoutVars>
          <dgm:chMax val="0"/>
          <dgm:chPref val="0"/>
          <dgm:bulletEnabled val="1"/>
        </dgm:presLayoutVars>
      </dgm:prSet>
      <dgm:spPr/>
    </dgm:pt>
    <dgm:pt modelId="{8720D743-A88D-4FA2-A08D-1AA365D6CE63}" type="pres">
      <dgm:prSet presAssocID="{FE20718D-E92F-4842-A4A9-164BEF3CDA79}" presName="wedge7" presStyleLbl="node1" presStyleIdx="6" presStyleCnt="7"/>
      <dgm:spPr/>
    </dgm:pt>
    <dgm:pt modelId="{CE649DC7-BF2E-4A98-BB4A-8F704CEED094}" type="pres">
      <dgm:prSet presAssocID="{FE20718D-E92F-4842-A4A9-164BEF3CDA79}" presName="dummy7a" presStyleCnt="0"/>
      <dgm:spPr/>
    </dgm:pt>
    <dgm:pt modelId="{1A1D5099-8BC6-4719-8480-121B4E56EFB2}" type="pres">
      <dgm:prSet presAssocID="{FE20718D-E92F-4842-A4A9-164BEF3CDA79}" presName="dummy7b" presStyleCnt="0"/>
      <dgm:spPr/>
    </dgm:pt>
    <dgm:pt modelId="{FB331D82-5B4B-488F-B8F1-94354FD8EAC1}" type="pres">
      <dgm:prSet presAssocID="{FE20718D-E92F-4842-A4A9-164BEF3CDA79}" presName="wedge7Tx" presStyleLbl="node1" presStyleIdx="6" presStyleCnt="7">
        <dgm:presLayoutVars>
          <dgm:chMax val="0"/>
          <dgm:chPref val="0"/>
          <dgm:bulletEnabled val="1"/>
        </dgm:presLayoutVars>
      </dgm:prSet>
      <dgm:spPr/>
    </dgm:pt>
    <dgm:pt modelId="{7EB5D9BF-D5A4-4E06-A549-877B68E98764}" type="pres">
      <dgm:prSet presAssocID="{61D71EFA-24B6-439A-9AE7-1B93A55B906A}" presName="arrowWedge1" presStyleLbl="fgSibTrans2D1" presStyleIdx="0" presStyleCnt="7"/>
      <dgm:spPr/>
    </dgm:pt>
    <dgm:pt modelId="{35EBF848-6C4E-469A-B451-4CDA95C8DF84}" type="pres">
      <dgm:prSet presAssocID="{9DCA58AE-5293-4668-9B44-850A55DA0BF2}" presName="arrowWedge2" presStyleLbl="fgSibTrans2D1" presStyleIdx="1" presStyleCnt="7"/>
      <dgm:spPr/>
    </dgm:pt>
    <dgm:pt modelId="{259BC5F4-1916-4824-AC2F-7545A3BD3CF9}" type="pres">
      <dgm:prSet presAssocID="{3364CE6C-D3CB-4CDC-9DD6-CAEA4F64DDE0}" presName="arrowWedge3" presStyleLbl="fgSibTrans2D1" presStyleIdx="2" presStyleCnt="7"/>
      <dgm:spPr/>
    </dgm:pt>
    <dgm:pt modelId="{92193F6D-C11E-4F6E-87D0-B9E028D2EEC3}" type="pres">
      <dgm:prSet presAssocID="{F567B2C3-B82C-463B-9F36-4E1B66F0F819}" presName="arrowWedge4" presStyleLbl="fgSibTrans2D1" presStyleIdx="3" presStyleCnt="7"/>
      <dgm:spPr/>
    </dgm:pt>
    <dgm:pt modelId="{4F7B39E2-CAE5-4DDE-A945-E941FEB47A53}" type="pres">
      <dgm:prSet presAssocID="{DEFAF820-A506-4BE7-8AF9-3B645F8EB3E8}" presName="arrowWedge5" presStyleLbl="fgSibTrans2D1" presStyleIdx="4" presStyleCnt="7"/>
      <dgm:spPr/>
    </dgm:pt>
    <dgm:pt modelId="{BD8617B1-6027-4467-85E8-D783ED8858B1}" type="pres">
      <dgm:prSet presAssocID="{7EEF5646-298E-4A2F-9C58-714E76F137D9}" presName="arrowWedge6" presStyleLbl="fgSibTrans2D1" presStyleIdx="5" presStyleCnt="7"/>
      <dgm:spPr/>
    </dgm:pt>
    <dgm:pt modelId="{6C3A01AF-E7AB-4B2A-B99D-E69071087BC2}" type="pres">
      <dgm:prSet presAssocID="{29CC0530-3997-4D73-A606-7270C9A6DF88}" presName="arrowWedge7" presStyleLbl="fgSibTrans2D1" presStyleIdx="6" presStyleCnt="7"/>
      <dgm:spPr/>
    </dgm:pt>
  </dgm:ptLst>
  <dgm:cxnLst>
    <dgm:cxn modelId="{5CD07000-12AF-47DC-9900-81D397E701A8}" type="presOf" srcId="{7BAF4383-5CF7-4708-B78C-D07F17D65179}" destId="{2FCB1F14-92CB-4045-A30D-729457D46533}" srcOrd="1" destOrd="0" presId="urn:microsoft.com/office/officeart/2005/8/layout/cycle8"/>
    <dgm:cxn modelId="{25DD8616-2514-4936-BBE0-DFB4B97072E5}" type="presOf" srcId="{72002610-36FF-469B-BBA3-6D1651FC9501}" destId="{8720D743-A88D-4FA2-A08D-1AA365D6CE63}" srcOrd="0" destOrd="0" presId="urn:microsoft.com/office/officeart/2005/8/layout/cycle8"/>
    <dgm:cxn modelId="{5EC89B1B-8815-431B-877B-34C15F64E19C}" type="presOf" srcId="{DB716CEA-37CB-40FB-B381-2B7F34C2123C}" destId="{A3348266-A554-48E4-B530-A51B1D6E11D6}" srcOrd="1" destOrd="0" presId="urn:microsoft.com/office/officeart/2005/8/layout/cycle8"/>
    <dgm:cxn modelId="{ED195C23-0783-425A-AFDB-A71FBFF1F34C}" type="presOf" srcId="{FE20718D-E92F-4842-A4A9-164BEF3CDA79}" destId="{7D166C2A-8823-408D-BE8B-501EDEF8AE50}" srcOrd="0" destOrd="0" presId="urn:microsoft.com/office/officeart/2005/8/layout/cycle8"/>
    <dgm:cxn modelId="{33115B24-D82B-4292-8127-A4A92BF65C3A}" srcId="{FE20718D-E92F-4842-A4A9-164BEF3CDA79}" destId="{72002610-36FF-469B-BBA3-6D1651FC9501}" srcOrd="6" destOrd="0" parTransId="{39C64370-9DCD-4ED6-A102-3892547EEEA0}" sibTransId="{29CC0530-3997-4D73-A606-7270C9A6DF88}"/>
    <dgm:cxn modelId="{37B58B28-02A2-4621-ABD9-50A62A3BA886}" srcId="{FE20718D-E92F-4842-A4A9-164BEF3CDA79}" destId="{63318AE2-9214-4CA6-A7A5-1B3D047486DE}" srcOrd="2" destOrd="0" parTransId="{AFFEAAEC-6C64-4F90-A874-860F682E4404}" sibTransId="{3364CE6C-D3CB-4CDC-9DD6-CAEA4F64DDE0}"/>
    <dgm:cxn modelId="{7530B630-3713-47EF-BC73-26828B95E803}" srcId="{FE20718D-E92F-4842-A4A9-164BEF3CDA79}" destId="{627266C5-FF24-4018-9194-67BBC76C995F}" srcOrd="3" destOrd="0" parTransId="{B6E513F9-B3D3-42D4-8615-AB80C18BFC6D}" sibTransId="{F567B2C3-B82C-463B-9F36-4E1B66F0F819}"/>
    <dgm:cxn modelId="{6505646C-A321-47C3-B114-9B1F7E02F425}" type="presOf" srcId="{63318AE2-9214-4CA6-A7A5-1B3D047486DE}" destId="{AD4E782F-6334-4F1A-8281-328BF382FD2E}" srcOrd="1" destOrd="0" presId="urn:microsoft.com/office/officeart/2005/8/layout/cycle8"/>
    <dgm:cxn modelId="{19878670-4BE0-4B58-9447-178B38696A99}" type="presOf" srcId="{627266C5-FF24-4018-9194-67BBC76C995F}" destId="{32E4E250-91EF-4606-A9AB-547A90A3218B}" srcOrd="1" destOrd="0" presId="urn:microsoft.com/office/officeart/2005/8/layout/cycle8"/>
    <dgm:cxn modelId="{70E51D79-7422-45F6-94A5-C95004F86CA9}" type="presOf" srcId="{63318AE2-9214-4CA6-A7A5-1B3D047486DE}" destId="{125E1BF2-C59F-4BFF-9A85-31F0B1760F99}" srcOrd="0" destOrd="0" presId="urn:microsoft.com/office/officeart/2005/8/layout/cycle8"/>
    <dgm:cxn modelId="{579D209A-6962-46DA-9538-0C315F766AB3}" type="presOf" srcId="{A38C27E1-0E26-48F2-ACB6-B29AC52042C7}" destId="{7366CC31-4744-4924-BD32-8F0C618420E1}" srcOrd="0" destOrd="0" presId="urn:microsoft.com/office/officeart/2005/8/layout/cycle8"/>
    <dgm:cxn modelId="{B8AFA0A5-4264-4DAD-B3AC-90B78B787E0C}" type="presOf" srcId="{A22B3882-E146-487E-8867-8C6217084D54}" destId="{FC7124A9-D83B-49BC-9D6C-65BABFFC6726}" srcOrd="1" destOrd="0" presId="urn:microsoft.com/office/officeart/2005/8/layout/cycle8"/>
    <dgm:cxn modelId="{5694D0B0-459D-4AAF-8822-25BFE2CDCAE6}" type="presOf" srcId="{627266C5-FF24-4018-9194-67BBC76C995F}" destId="{C1FAF306-479C-4FC5-9722-BF25F7EE084D}" srcOrd="0" destOrd="0" presId="urn:microsoft.com/office/officeart/2005/8/layout/cycle8"/>
    <dgm:cxn modelId="{0D58E1B9-A893-4214-AB6D-457620B1EFA0}" srcId="{FE20718D-E92F-4842-A4A9-164BEF3CDA79}" destId="{DB716CEA-37CB-40FB-B381-2B7F34C2123C}" srcOrd="1" destOrd="0" parTransId="{6E1CF0A9-DDF9-42BD-B324-92E1BA5FA6B0}" sibTransId="{9DCA58AE-5293-4668-9B44-850A55DA0BF2}"/>
    <dgm:cxn modelId="{9CF357C3-6080-4D70-B44A-B68071C8B22B}" srcId="{FE20718D-E92F-4842-A4A9-164BEF3CDA79}" destId="{A38C27E1-0E26-48F2-ACB6-B29AC52042C7}" srcOrd="0" destOrd="0" parTransId="{2AEF9F45-3B66-42C6-A015-85CE0D56947F}" sibTransId="{61D71EFA-24B6-439A-9AE7-1B93A55B906A}"/>
    <dgm:cxn modelId="{ED7C39CB-76AE-4369-B810-50A2D2452BB6}" srcId="{FE20718D-E92F-4842-A4A9-164BEF3CDA79}" destId="{A22B3882-E146-487E-8867-8C6217084D54}" srcOrd="4" destOrd="0" parTransId="{B4434426-449F-490C-AA97-5E2ECB240721}" sibTransId="{DEFAF820-A506-4BE7-8AF9-3B645F8EB3E8}"/>
    <dgm:cxn modelId="{6E3B30CC-15ED-4D02-919A-A0D1912B523F}" type="presOf" srcId="{DB716CEA-37CB-40FB-B381-2B7F34C2123C}" destId="{E0D5D167-DF9F-44B4-9B41-E3C8BEF916F5}" srcOrd="0" destOrd="0" presId="urn:microsoft.com/office/officeart/2005/8/layout/cycle8"/>
    <dgm:cxn modelId="{C73968DF-78CB-4AAE-9398-866E5158AB01}" srcId="{FE20718D-E92F-4842-A4A9-164BEF3CDA79}" destId="{7BAF4383-5CF7-4708-B78C-D07F17D65179}" srcOrd="5" destOrd="0" parTransId="{334ADF08-6859-4857-A8B7-306A538561DA}" sibTransId="{7EEF5646-298E-4A2F-9C58-714E76F137D9}"/>
    <dgm:cxn modelId="{8075D8E0-3E61-491F-8D74-C18C449E144C}" type="presOf" srcId="{7BAF4383-5CF7-4708-B78C-D07F17D65179}" destId="{FB29A7C2-5DA4-4B4A-AF5B-C8D0B2794E66}" srcOrd="0" destOrd="0" presId="urn:microsoft.com/office/officeart/2005/8/layout/cycle8"/>
    <dgm:cxn modelId="{3F0C64F6-8957-4FCC-84A6-EF5E44F29E5F}" type="presOf" srcId="{A22B3882-E146-487E-8867-8C6217084D54}" destId="{95A49DE1-D473-41AC-BB50-4C7CCB882EDD}" srcOrd="0" destOrd="0" presId="urn:microsoft.com/office/officeart/2005/8/layout/cycle8"/>
    <dgm:cxn modelId="{B02B36F7-8E5D-4106-9F28-3797AB9BC29D}" type="presOf" srcId="{72002610-36FF-469B-BBA3-6D1651FC9501}" destId="{FB331D82-5B4B-488F-B8F1-94354FD8EAC1}" srcOrd="1" destOrd="0" presId="urn:microsoft.com/office/officeart/2005/8/layout/cycle8"/>
    <dgm:cxn modelId="{D9D15DFB-A01F-42CF-A3C3-58F9280E9518}" type="presOf" srcId="{A38C27E1-0E26-48F2-ACB6-B29AC52042C7}" destId="{72D951D2-F6AF-4938-B5C5-FC42776F1B52}" srcOrd="1" destOrd="0" presId="urn:microsoft.com/office/officeart/2005/8/layout/cycle8"/>
    <dgm:cxn modelId="{55DFB178-8BA4-43E7-85F3-B274F5AA7381}" type="presParOf" srcId="{7D166C2A-8823-408D-BE8B-501EDEF8AE50}" destId="{7366CC31-4744-4924-BD32-8F0C618420E1}" srcOrd="0" destOrd="0" presId="urn:microsoft.com/office/officeart/2005/8/layout/cycle8"/>
    <dgm:cxn modelId="{AA8B023B-5231-4C3E-A6AA-CBC542B490EA}" type="presParOf" srcId="{7D166C2A-8823-408D-BE8B-501EDEF8AE50}" destId="{D8EF559F-7D43-46E4-B5DA-2287AA990F44}" srcOrd="1" destOrd="0" presId="urn:microsoft.com/office/officeart/2005/8/layout/cycle8"/>
    <dgm:cxn modelId="{52734825-A2B0-468A-99C0-F12AB9B40A25}" type="presParOf" srcId="{7D166C2A-8823-408D-BE8B-501EDEF8AE50}" destId="{F41CDB8F-8F1E-47A7-AF52-8DC67B07F128}" srcOrd="2" destOrd="0" presId="urn:microsoft.com/office/officeart/2005/8/layout/cycle8"/>
    <dgm:cxn modelId="{553A1D51-811D-4656-BBB9-FFCBF9533C67}" type="presParOf" srcId="{7D166C2A-8823-408D-BE8B-501EDEF8AE50}" destId="{72D951D2-F6AF-4938-B5C5-FC42776F1B52}" srcOrd="3" destOrd="0" presId="urn:microsoft.com/office/officeart/2005/8/layout/cycle8"/>
    <dgm:cxn modelId="{60FAC860-839E-4503-B344-79403A28C73E}" type="presParOf" srcId="{7D166C2A-8823-408D-BE8B-501EDEF8AE50}" destId="{E0D5D167-DF9F-44B4-9B41-E3C8BEF916F5}" srcOrd="4" destOrd="0" presId="urn:microsoft.com/office/officeart/2005/8/layout/cycle8"/>
    <dgm:cxn modelId="{817A639A-4C13-4B83-B614-6BF83EFF6E95}" type="presParOf" srcId="{7D166C2A-8823-408D-BE8B-501EDEF8AE50}" destId="{E88AA3C7-41B1-4F5B-B73C-C24813BD67DD}" srcOrd="5" destOrd="0" presId="urn:microsoft.com/office/officeart/2005/8/layout/cycle8"/>
    <dgm:cxn modelId="{564BFF64-D45D-403C-8993-146FED4F2FFD}" type="presParOf" srcId="{7D166C2A-8823-408D-BE8B-501EDEF8AE50}" destId="{79C31380-44F6-438A-9101-8564A0196A47}" srcOrd="6" destOrd="0" presId="urn:microsoft.com/office/officeart/2005/8/layout/cycle8"/>
    <dgm:cxn modelId="{838F9695-3C45-4EE3-B1AE-D78BFD6CA084}" type="presParOf" srcId="{7D166C2A-8823-408D-BE8B-501EDEF8AE50}" destId="{A3348266-A554-48E4-B530-A51B1D6E11D6}" srcOrd="7" destOrd="0" presId="urn:microsoft.com/office/officeart/2005/8/layout/cycle8"/>
    <dgm:cxn modelId="{26F8F799-06CE-4E0A-94F1-74D51D046C3C}" type="presParOf" srcId="{7D166C2A-8823-408D-BE8B-501EDEF8AE50}" destId="{125E1BF2-C59F-4BFF-9A85-31F0B1760F99}" srcOrd="8" destOrd="0" presId="urn:microsoft.com/office/officeart/2005/8/layout/cycle8"/>
    <dgm:cxn modelId="{428C8615-10C0-4BE3-B752-115F4ECFE2BA}" type="presParOf" srcId="{7D166C2A-8823-408D-BE8B-501EDEF8AE50}" destId="{E7EB9F9F-168A-49D8-A022-70D891A2198F}" srcOrd="9" destOrd="0" presId="urn:microsoft.com/office/officeart/2005/8/layout/cycle8"/>
    <dgm:cxn modelId="{412E1BDE-6E1D-4EBE-9716-47D86F456790}" type="presParOf" srcId="{7D166C2A-8823-408D-BE8B-501EDEF8AE50}" destId="{12798F41-3831-49F1-9180-079A094595CA}" srcOrd="10" destOrd="0" presId="urn:microsoft.com/office/officeart/2005/8/layout/cycle8"/>
    <dgm:cxn modelId="{D24DF33A-C136-4163-960C-9A8EEA0718D3}" type="presParOf" srcId="{7D166C2A-8823-408D-BE8B-501EDEF8AE50}" destId="{AD4E782F-6334-4F1A-8281-328BF382FD2E}" srcOrd="11" destOrd="0" presId="urn:microsoft.com/office/officeart/2005/8/layout/cycle8"/>
    <dgm:cxn modelId="{3BB0A128-9FEA-4F55-B65B-05168D977C2F}" type="presParOf" srcId="{7D166C2A-8823-408D-BE8B-501EDEF8AE50}" destId="{C1FAF306-479C-4FC5-9722-BF25F7EE084D}" srcOrd="12" destOrd="0" presId="urn:microsoft.com/office/officeart/2005/8/layout/cycle8"/>
    <dgm:cxn modelId="{EF47B8CB-BECF-41B7-939D-3898CED9E94A}" type="presParOf" srcId="{7D166C2A-8823-408D-BE8B-501EDEF8AE50}" destId="{FE97616F-FDF6-4559-BACA-35665833F789}" srcOrd="13" destOrd="0" presId="urn:microsoft.com/office/officeart/2005/8/layout/cycle8"/>
    <dgm:cxn modelId="{B6A50D17-798E-4B49-A521-7595FC94CF29}" type="presParOf" srcId="{7D166C2A-8823-408D-BE8B-501EDEF8AE50}" destId="{645BE7A5-CD25-4530-AB14-EF12498CD1F3}" srcOrd="14" destOrd="0" presId="urn:microsoft.com/office/officeart/2005/8/layout/cycle8"/>
    <dgm:cxn modelId="{C72D1618-8248-47E5-AEEC-9CA74D459B9E}" type="presParOf" srcId="{7D166C2A-8823-408D-BE8B-501EDEF8AE50}" destId="{32E4E250-91EF-4606-A9AB-547A90A3218B}" srcOrd="15" destOrd="0" presId="urn:microsoft.com/office/officeart/2005/8/layout/cycle8"/>
    <dgm:cxn modelId="{2AF344CE-A929-4D60-A891-392B7475CAF0}" type="presParOf" srcId="{7D166C2A-8823-408D-BE8B-501EDEF8AE50}" destId="{95A49DE1-D473-41AC-BB50-4C7CCB882EDD}" srcOrd="16" destOrd="0" presId="urn:microsoft.com/office/officeart/2005/8/layout/cycle8"/>
    <dgm:cxn modelId="{38308786-4960-4BE9-A1D8-D27814B9B79B}" type="presParOf" srcId="{7D166C2A-8823-408D-BE8B-501EDEF8AE50}" destId="{EA908B2B-3D40-478D-BCF5-8EA666892EB1}" srcOrd="17" destOrd="0" presId="urn:microsoft.com/office/officeart/2005/8/layout/cycle8"/>
    <dgm:cxn modelId="{1607A204-E155-41C0-BEFB-05FAEF0A4FC6}" type="presParOf" srcId="{7D166C2A-8823-408D-BE8B-501EDEF8AE50}" destId="{FA0729E4-5061-4D6F-8AA4-B8D91592A33E}" srcOrd="18" destOrd="0" presId="urn:microsoft.com/office/officeart/2005/8/layout/cycle8"/>
    <dgm:cxn modelId="{72095EFD-9FBD-44C3-A793-758771100349}" type="presParOf" srcId="{7D166C2A-8823-408D-BE8B-501EDEF8AE50}" destId="{FC7124A9-D83B-49BC-9D6C-65BABFFC6726}" srcOrd="19" destOrd="0" presId="urn:microsoft.com/office/officeart/2005/8/layout/cycle8"/>
    <dgm:cxn modelId="{70FC2D17-CBC8-4BD7-BB22-D2A8F1A03BF6}" type="presParOf" srcId="{7D166C2A-8823-408D-BE8B-501EDEF8AE50}" destId="{FB29A7C2-5DA4-4B4A-AF5B-C8D0B2794E66}" srcOrd="20" destOrd="0" presId="urn:microsoft.com/office/officeart/2005/8/layout/cycle8"/>
    <dgm:cxn modelId="{E346614E-BD52-4F51-8115-18B60A7C787B}" type="presParOf" srcId="{7D166C2A-8823-408D-BE8B-501EDEF8AE50}" destId="{B8F85B0E-C678-4EAB-985C-74C1C3B2501A}" srcOrd="21" destOrd="0" presId="urn:microsoft.com/office/officeart/2005/8/layout/cycle8"/>
    <dgm:cxn modelId="{188B77B2-D341-42E0-898A-3A7644C44D38}" type="presParOf" srcId="{7D166C2A-8823-408D-BE8B-501EDEF8AE50}" destId="{A9451396-8987-47B8-83AA-4A77C7FB7A54}" srcOrd="22" destOrd="0" presId="urn:microsoft.com/office/officeart/2005/8/layout/cycle8"/>
    <dgm:cxn modelId="{883A4E01-95D1-495A-9E64-ABC8CCCD8625}" type="presParOf" srcId="{7D166C2A-8823-408D-BE8B-501EDEF8AE50}" destId="{2FCB1F14-92CB-4045-A30D-729457D46533}" srcOrd="23" destOrd="0" presId="urn:microsoft.com/office/officeart/2005/8/layout/cycle8"/>
    <dgm:cxn modelId="{4AA4EBF0-3DB1-4C2F-99AE-B38F80CA074A}" type="presParOf" srcId="{7D166C2A-8823-408D-BE8B-501EDEF8AE50}" destId="{8720D743-A88D-4FA2-A08D-1AA365D6CE63}" srcOrd="24" destOrd="0" presId="urn:microsoft.com/office/officeart/2005/8/layout/cycle8"/>
    <dgm:cxn modelId="{9CCA4C0C-BED5-455F-8A6D-C1C424577D86}" type="presParOf" srcId="{7D166C2A-8823-408D-BE8B-501EDEF8AE50}" destId="{CE649DC7-BF2E-4A98-BB4A-8F704CEED094}" srcOrd="25" destOrd="0" presId="urn:microsoft.com/office/officeart/2005/8/layout/cycle8"/>
    <dgm:cxn modelId="{B893D3E0-DD4C-49F5-B46F-F28C80D6C086}" type="presParOf" srcId="{7D166C2A-8823-408D-BE8B-501EDEF8AE50}" destId="{1A1D5099-8BC6-4719-8480-121B4E56EFB2}" srcOrd="26" destOrd="0" presId="urn:microsoft.com/office/officeart/2005/8/layout/cycle8"/>
    <dgm:cxn modelId="{40028527-9E6E-4FF6-9929-5241AD28931E}" type="presParOf" srcId="{7D166C2A-8823-408D-BE8B-501EDEF8AE50}" destId="{FB331D82-5B4B-488F-B8F1-94354FD8EAC1}" srcOrd="27" destOrd="0" presId="urn:microsoft.com/office/officeart/2005/8/layout/cycle8"/>
    <dgm:cxn modelId="{AD493200-0ED3-4D87-A6F9-7304A1E6FE0A}" type="presParOf" srcId="{7D166C2A-8823-408D-BE8B-501EDEF8AE50}" destId="{7EB5D9BF-D5A4-4E06-A549-877B68E98764}" srcOrd="28" destOrd="0" presId="urn:microsoft.com/office/officeart/2005/8/layout/cycle8"/>
    <dgm:cxn modelId="{48D83020-CDF2-40D6-8F18-544347670841}" type="presParOf" srcId="{7D166C2A-8823-408D-BE8B-501EDEF8AE50}" destId="{35EBF848-6C4E-469A-B451-4CDA95C8DF84}" srcOrd="29" destOrd="0" presId="urn:microsoft.com/office/officeart/2005/8/layout/cycle8"/>
    <dgm:cxn modelId="{31FFA559-4536-4825-9251-FF353E01D34A}" type="presParOf" srcId="{7D166C2A-8823-408D-BE8B-501EDEF8AE50}" destId="{259BC5F4-1916-4824-AC2F-7545A3BD3CF9}" srcOrd="30" destOrd="0" presId="urn:microsoft.com/office/officeart/2005/8/layout/cycle8"/>
    <dgm:cxn modelId="{1F1C0A50-CEEB-4A1B-859E-AEBD2A91A7F2}" type="presParOf" srcId="{7D166C2A-8823-408D-BE8B-501EDEF8AE50}" destId="{92193F6D-C11E-4F6E-87D0-B9E028D2EEC3}" srcOrd="31" destOrd="0" presId="urn:microsoft.com/office/officeart/2005/8/layout/cycle8"/>
    <dgm:cxn modelId="{18D2ED87-CEA4-4988-9B27-C39157C9B5B0}" type="presParOf" srcId="{7D166C2A-8823-408D-BE8B-501EDEF8AE50}" destId="{4F7B39E2-CAE5-4DDE-A945-E941FEB47A53}" srcOrd="32" destOrd="0" presId="urn:microsoft.com/office/officeart/2005/8/layout/cycle8"/>
    <dgm:cxn modelId="{21887A0D-3765-432A-A1EB-6EE3B9C22C2A}" type="presParOf" srcId="{7D166C2A-8823-408D-BE8B-501EDEF8AE50}" destId="{BD8617B1-6027-4467-85E8-D783ED8858B1}" srcOrd="33" destOrd="0" presId="urn:microsoft.com/office/officeart/2005/8/layout/cycle8"/>
    <dgm:cxn modelId="{3979BF53-B134-4449-A314-653B3EBC1923}" type="presParOf" srcId="{7D166C2A-8823-408D-BE8B-501EDEF8AE50}" destId="{6C3A01AF-E7AB-4B2A-B99D-E69071087BC2}" srcOrd="34" destOrd="0" presId="urn:microsoft.com/office/officeart/2005/8/layout/cycle8"/>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C611F6-63A1-44BE-9DA3-DEE64C15A79F}" type="doc">
      <dgm:prSet loTypeId="urn:microsoft.com/office/officeart/2008/layout/BendingPictureCaption" loCatId="picture" qsTypeId="urn:microsoft.com/office/officeart/2005/8/quickstyle/3d1" qsCatId="3D" csTypeId="urn:microsoft.com/office/officeart/2005/8/colors/colorful2" csCatId="colorful" phldr="1"/>
      <dgm:spPr/>
      <dgm:t>
        <a:bodyPr/>
        <a:lstStyle/>
        <a:p>
          <a:endParaRPr lang="pt-BR"/>
        </a:p>
      </dgm:t>
    </dgm:pt>
    <dgm:pt modelId="{08F3DA2C-6EF7-4891-A275-0F6A8798C6CA}">
      <dgm:prSet phldrT="[Texto]"/>
      <dgm:spPr/>
      <dgm:t>
        <a:bodyPr/>
        <a:lstStyle/>
        <a:p>
          <a:r>
            <a:rPr lang="pt-BR" dirty="0"/>
            <a:t>Apresenta  o órgão “Receita Federal”</a:t>
          </a:r>
        </a:p>
      </dgm:t>
    </dgm:pt>
    <dgm:pt modelId="{9CAB0C18-61CF-4E3D-B16C-C14E5241284D}" type="parTrans" cxnId="{3108A86F-126E-44D6-8B5E-60EA417C92E1}">
      <dgm:prSet/>
      <dgm:spPr/>
      <dgm:t>
        <a:bodyPr/>
        <a:lstStyle/>
        <a:p>
          <a:endParaRPr lang="pt-BR"/>
        </a:p>
      </dgm:t>
    </dgm:pt>
    <dgm:pt modelId="{E47300B9-D687-4D3F-9048-73513B5F0C94}" type="sibTrans" cxnId="{3108A86F-126E-44D6-8B5E-60EA417C92E1}">
      <dgm:prSet/>
      <dgm:spPr/>
      <dgm:t>
        <a:bodyPr/>
        <a:lstStyle/>
        <a:p>
          <a:endParaRPr lang="pt-BR"/>
        </a:p>
      </dgm:t>
    </dgm:pt>
    <dgm:pt modelId="{82A2A665-8A65-498D-B44D-0C81E11559A1}">
      <dgm:prSet phldrT="[Texto]"/>
      <dgm:spPr/>
      <dgm:t>
        <a:bodyPr/>
        <a:lstStyle/>
        <a:p>
          <a:r>
            <a:rPr lang="pt-BR" dirty="0"/>
            <a:t>Mostra conceitos, características e tipos de tributos</a:t>
          </a:r>
        </a:p>
      </dgm:t>
    </dgm:pt>
    <dgm:pt modelId="{13825B65-0E35-4F03-9925-6FDCE177F330}" type="parTrans" cxnId="{DF1ABA1C-BDA1-48E5-AF18-CC52A33DF092}">
      <dgm:prSet/>
      <dgm:spPr/>
      <dgm:t>
        <a:bodyPr/>
        <a:lstStyle/>
        <a:p>
          <a:endParaRPr lang="pt-BR"/>
        </a:p>
      </dgm:t>
    </dgm:pt>
    <dgm:pt modelId="{79A715EF-0C1F-4A26-BE60-EE50D8F260A6}" type="sibTrans" cxnId="{DF1ABA1C-BDA1-48E5-AF18-CC52A33DF092}">
      <dgm:prSet/>
      <dgm:spPr/>
      <dgm:t>
        <a:bodyPr/>
        <a:lstStyle/>
        <a:p>
          <a:endParaRPr lang="pt-BR"/>
        </a:p>
      </dgm:t>
    </dgm:pt>
    <dgm:pt modelId="{45BF43E9-D95B-4B47-8013-9B2659D633A9}">
      <dgm:prSet phldrT="[Texto]"/>
      <dgm:spPr/>
      <dgm:t>
        <a:bodyPr/>
        <a:lstStyle/>
        <a:p>
          <a:r>
            <a:rPr lang="pt-BR" dirty="0"/>
            <a:t>Resume o programa de Cidadania Fiscal da Receita Federal</a:t>
          </a:r>
        </a:p>
      </dgm:t>
    </dgm:pt>
    <dgm:pt modelId="{9D980A79-B4F4-4A32-A831-D1FC6D4A13D5}" type="parTrans" cxnId="{5B27A395-BBED-4C13-BBC2-1037CF1D9590}">
      <dgm:prSet/>
      <dgm:spPr/>
      <dgm:t>
        <a:bodyPr/>
        <a:lstStyle/>
        <a:p>
          <a:endParaRPr lang="pt-BR"/>
        </a:p>
      </dgm:t>
    </dgm:pt>
    <dgm:pt modelId="{080800B7-6FBE-49AD-9A50-2431B902C23B}" type="sibTrans" cxnId="{5B27A395-BBED-4C13-BBC2-1037CF1D9590}">
      <dgm:prSet/>
      <dgm:spPr/>
      <dgm:t>
        <a:bodyPr/>
        <a:lstStyle/>
        <a:p>
          <a:endParaRPr lang="pt-BR"/>
        </a:p>
      </dgm:t>
    </dgm:pt>
    <dgm:pt modelId="{23E0417C-7CA1-4422-A1DA-334F88FD694C}">
      <dgm:prSet phldrT="[Texto]"/>
      <dgm:spPr/>
      <dgm:t>
        <a:bodyPr/>
        <a:lstStyle/>
        <a:p>
          <a:r>
            <a:rPr lang="pt-BR" dirty="0"/>
            <a:t>Apresenta a conexão entre a Cidadania Fiscal da Receita Federal e a Educação</a:t>
          </a:r>
        </a:p>
      </dgm:t>
    </dgm:pt>
    <dgm:pt modelId="{90FB42EE-950E-48AF-8EF1-B2D9151BD197}" type="parTrans" cxnId="{0D9EF585-0C1E-486B-91CF-FE734C621709}">
      <dgm:prSet/>
      <dgm:spPr/>
      <dgm:t>
        <a:bodyPr/>
        <a:lstStyle/>
        <a:p>
          <a:endParaRPr lang="pt-BR"/>
        </a:p>
      </dgm:t>
    </dgm:pt>
    <dgm:pt modelId="{28FA626F-CCFC-48EB-B021-76EAADEC35F9}" type="sibTrans" cxnId="{0D9EF585-0C1E-486B-91CF-FE734C621709}">
      <dgm:prSet/>
      <dgm:spPr/>
      <dgm:t>
        <a:bodyPr/>
        <a:lstStyle/>
        <a:p>
          <a:endParaRPr lang="pt-BR"/>
        </a:p>
      </dgm:t>
    </dgm:pt>
    <dgm:pt modelId="{5402D3BA-A64C-41B9-85BD-E2EF8842FEDE}">
      <dgm:prSet phldrT="[Texto]"/>
      <dgm:spPr/>
      <dgm:t>
        <a:bodyPr/>
        <a:lstStyle/>
        <a:p>
          <a:r>
            <a:rPr lang="pt-BR" dirty="0"/>
            <a:t>Traz reflexões sobre verdades e mentiras divulgadas sobre tributos</a:t>
          </a:r>
        </a:p>
      </dgm:t>
    </dgm:pt>
    <dgm:pt modelId="{1655B6E6-A359-43CD-A14A-9E7886C48DA0}" type="parTrans" cxnId="{27913D93-5B91-47E2-AF05-149A651FC419}">
      <dgm:prSet/>
      <dgm:spPr/>
      <dgm:t>
        <a:bodyPr/>
        <a:lstStyle/>
        <a:p>
          <a:endParaRPr lang="pt-BR"/>
        </a:p>
      </dgm:t>
    </dgm:pt>
    <dgm:pt modelId="{372CE453-80A6-4DF6-B64A-0D5F28CCD042}" type="sibTrans" cxnId="{27913D93-5B91-47E2-AF05-149A651FC419}">
      <dgm:prSet/>
      <dgm:spPr/>
      <dgm:t>
        <a:bodyPr/>
        <a:lstStyle/>
        <a:p>
          <a:endParaRPr lang="pt-BR"/>
        </a:p>
      </dgm:t>
    </dgm:pt>
    <dgm:pt modelId="{4E4F3498-1D12-4323-8CFA-BCD6CEA8A713}" type="pres">
      <dgm:prSet presAssocID="{2BC611F6-63A1-44BE-9DA3-DEE64C15A79F}" presName="diagram" presStyleCnt="0">
        <dgm:presLayoutVars>
          <dgm:dir/>
        </dgm:presLayoutVars>
      </dgm:prSet>
      <dgm:spPr/>
    </dgm:pt>
    <dgm:pt modelId="{899287E7-D1C4-469D-BBCA-2234A6ACA439}" type="pres">
      <dgm:prSet presAssocID="{08F3DA2C-6EF7-4891-A275-0F6A8798C6CA}" presName="composite" presStyleCnt="0"/>
      <dgm:spPr/>
    </dgm:pt>
    <dgm:pt modelId="{BBC7428B-F2AD-49AB-85CB-71DD8310E80F}" type="pres">
      <dgm:prSet presAssocID="{08F3DA2C-6EF7-4891-A275-0F6A8798C6CA}" presName="Image" presStyleLbl="bgShp" presStyleIdx="0" presStyleCnt="5" custLinFactNeighborX="418" custLinFactNeighborY="1696"/>
      <dgm:spPr>
        <a:blipFill dpi="0" rotWithShape="1">
          <a:blip xmlns:r="http://schemas.openxmlformats.org/officeDocument/2006/relationships" r:embed="rId1"/>
          <a:srcRect/>
          <a:stretch>
            <a:fillRect l="-566" r="-534"/>
          </a:stretch>
        </a:blipFill>
      </dgm:spPr>
    </dgm:pt>
    <dgm:pt modelId="{AADE29D0-A86D-4390-86D9-0F651046D929}" type="pres">
      <dgm:prSet presAssocID="{08F3DA2C-6EF7-4891-A275-0F6A8798C6CA}" presName="Parent" presStyleLbl="node0" presStyleIdx="0" presStyleCnt="5">
        <dgm:presLayoutVars>
          <dgm:bulletEnabled val="1"/>
        </dgm:presLayoutVars>
      </dgm:prSet>
      <dgm:spPr/>
    </dgm:pt>
    <dgm:pt modelId="{73A3E9C4-65C9-4345-A90C-E035BE76618A}" type="pres">
      <dgm:prSet presAssocID="{E47300B9-D687-4D3F-9048-73513B5F0C94}" presName="sibTrans" presStyleCnt="0"/>
      <dgm:spPr/>
    </dgm:pt>
    <dgm:pt modelId="{F4CD7FF8-6752-4BEA-AA15-8D341CF8358A}" type="pres">
      <dgm:prSet presAssocID="{82A2A665-8A65-498D-B44D-0C81E11559A1}" presName="composite" presStyleCnt="0"/>
      <dgm:spPr/>
    </dgm:pt>
    <dgm:pt modelId="{371D8C5A-5A11-4A1F-B78F-4A7A142CB210}" type="pres">
      <dgm:prSet presAssocID="{82A2A665-8A65-498D-B44D-0C81E11559A1}" presName="Image" presStyleLbl="bgShp" presStyleIdx="1" presStyleCnt="5"/>
      <dgm:spPr>
        <a:blipFill dpi="0" rotWithShape="1">
          <a:blip xmlns:r="http://schemas.openxmlformats.org/officeDocument/2006/relationships" r:embed="rId2"/>
          <a:srcRect/>
          <a:stretch>
            <a:fillRect l="-73" r="-191"/>
          </a:stretch>
        </a:blipFill>
      </dgm:spPr>
    </dgm:pt>
    <dgm:pt modelId="{CB030C65-B0E1-4C28-84A9-D684C2102936}" type="pres">
      <dgm:prSet presAssocID="{82A2A665-8A65-498D-B44D-0C81E11559A1}" presName="Parent" presStyleLbl="node0" presStyleIdx="1" presStyleCnt="5">
        <dgm:presLayoutVars>
          <dgm:bulletEnabled val="1"/>
        </dgm:presLayoutVars>
      </dgm:prSet>
      <dgm:spPr/>
    </dgm:pt>
    <dgm:pt modelId="{22E5E82F-5739-4268-8F85-4C43C90150C7}" type="pres">
      <dgm:prSet presAssocID="{79A715EF-0C1F-4A26-BE60-EE50D8F260A6}" presName="sibTrans" presStyleCnt="0"/>
      <dgm:spPr/>
    </dgm:pt>
    <dgm:pt modelId="{E3118FE4-B9ED-4F43-A0BD-B4EC02DE36B1}" type="pres">
      <dgm:prSet presAssocID="{45BF43E9-D95B-4B47-8013-9B2659D633A9}" presName="composite" presStyleCnt="0"/>
      <dgm:spPr/>
    </dgm:pt>
    <dgm:pt modelId="{362B7F1A-32A3-4969-B93E-21221D2332A7}" type="pres">
      <dgm:prSet presAssocID="{45BF43E9-D95B-4B47-8013-9B2659D633A9}" presName="Image" presStyleLbl="bgShp" presStyleIdx="2" presStyleCnt="5"/>
      <dgm:spPr>
        <a:blipFill dpi="0" rotWithShape="1">
          <a:blip xmlns:r="http://schemas.openxmlformats.org/officeDocument/2006/relationships" r:embed="rId3"/>
          <a:srcRect/>
          <a:stretch>
            <a:fillRect l="3" r="153"/>
          </a:stretch>
        </a:blipFill>
      </dgm:spPr>
    </dgm:pt>
    <dgm:pt modelId="{DCBFEF74-3AA7-4E5A-8AA0-BBC5887ED463}" type="pres">
      <dgm:prSet presAssocID="{45BF43E9-D95B-4B47-8013-9B2659D633A9}" presName="Parent" presStyleLbl="node0" presStyleIdx="2" presStyleCnt="5">
        <dgm:presLayoutVars>
          <dgm:bulletEnabled val="1"/>
        </dgm:presLayoutVars>
      </dgm:prSet>
      <dgm:spPr/>
    </dgm:pt>
    <dgm:pt modelId="{9DA2BD14-80B1-438D-9E4D-6D7DCC8108BA}" type="pres">
      <dgm:prSet presAssocID="{080800B7-6FBE-49AD-9A50-2431B902C23B}" presName="sibTrans" presStyleCnt="0"/>
      <dgm:spPr/>
    </dgm:pt>
    <dgm:pt modelId="{793F1839-8F24-4CA3-B994-C63788B3A6EB}" type="pres">
      <dgm:prSet presAssocID="{23E0417C-7CA1-4422-A1DA-334F88FD694C}" presName="composite" presStyleCnt="0"/>
      <dgm:spPr/>
    </dgm:pt>
    <dgm:pt modelId="{EC3856FA-B049-43C0-A72E-1DCD803FED96}" type="pres">
      <dgm:prSet presAssocID="{23E0417C-7CA1-4422-A1DA-334F88FD694C}" presName="Image" presStyleLbl="bgShp" presStyleIdx="3" presStyleCnt="5"/>
      <dgm:spPr>
        <a:blipFill dpi="0" rotWithShape="1">
          <a:blip xmlns:r="http://schemas.openxmlformats.org/officeDocument/2006/relationships" r:embed="rId4"/>
          <a:srcRect/>
          <a:stretch>
            <a:fillRect l="-321" r="57"/>
          </a:stretch>
        </a:blipFill>
      </dgm:spPr>
    </dgm:pt>
    <dgm:pt modelId="{235FD0D8-5DA6-4DB1-896B-B4231BF31456}" type="pres">
      <dgm:prSet presAssocID="{23E0417C-7CA1-4422-A1DA-334F88FD694C}" presName="Parent" presStyleLbl="node0" presStyleIdx="3" presStyleCnt="5">
        <dgm:presLayoutVars>
          <dgm:bulletEnabled val="1"/>
        </dgm:presLayoutVars>
      </dgm:prSet>
      <dgm:spPr/>
    </dgm:pt>
    <dgm:pt modelId="{2174E92C-DF35-4E13-82F9-F916565448E4}" type="pres">
      <dgm:prSet presAssocID="{28FA626F-CCFC-48EB-B021-76EAADEC35F9}" presName="sibTrans" presStyleCnt="0"/>
      <dgm:spPr/>
    </dgm:pt>
    <dgm:pt modelId="{F9249F9F-C7C7-4643-A30C-584CD7553021}" type="pres">
      <dgm:prSet presAssocID="{5402D3BA-A64C-41B9-85BD-E2EF8842FEDE}" presName="composite" presStyleCnt="0"/>
      <dgm:spPr/>
    </dgm:pt>
    <dgm:pt modelId="{3B9D425A-CE4D-4144-929F-FBCAF5763DFC}" type="pres">
      <dgm:prSet presAssocID="{5402D3BA-A64C-41B9-85BD-E2EF8842FEDE}" presName="Image" presStyleLbl="bgShp" presStyleIdx="4" presStyleCnt="5"/>
      <dgm:spPr>
        <a:blipFill dpi="0" rotWithShape="1">
          <a:blip xmlns:r="http://schemas.openxmlformats.org/officeDocument/2006/relationships" r:embed="rId5"/>
          <a:srcRect/>
          <a:stretch>
            <a:fillRect l="-247" r="-435"/>
          </a:stretch>
        </a:blipFill>
      </dgm:spPr>
    </dgm:pt>
    <dgm:pt modelId="{EF5AE952-1DBA-4E7B-8C27-5AB92C5C7190}" type="pres">
      <dgm:prSet presAssocID="{5402D3BA-A64C-41B9-85BD-E2EF8842FEDE}" presName="Parent" presStyleLbl="node0" presStyleIdx="4" presStyleCnt="5">
        <dgm:presLayoutVars>
          <dgm:bulletEnabled val="1"/>
        </dgm:presLayoutVars>
      </dgm:prSet>
      <dgm:spPr/>
    </dgm:pt>
  </dgm:ptLst>
  <dgm:cxnLst>
    <dgm:cxn modelId="{5FFF920D-2FA9-436C-A648-51A801A8FC7E}" type="presOf" srcId="{5402D3BA-A64C-41B9-85BD-E2EF8842FEDE}" destId="{EF5AE952-1DBA-4E7B-8C27-5AB92C5C7190}" srcOrd="0" destOrd="0" presId="urn:microsoft.com/office/officeart/2008/layout/BendingPictureCaption"/>
    <dgm:cxn modelId="{7240E917-C4C4-4149-B9AB-8A08FC7E1588}" type="presOf" srcId="{45BF43E9-D95B-4B47-8013-9B2659D633A9}" destId="{DCBFEF74-3AA7-4E5A-8AA0-BBC5887ED463}" srcOrd="0" destOrd="0" presId="urn:microsoft.com/office/officeart/2008/layout/BendingPictureCaption"/>
    <dgm:cxn modelId="{DF1ABA1C-BDA1-48E5-AF18-CC52A33DF092}" srcId="{2BC611F6-63A1-44BE-9DA3-DEE64C15A79F}" destId="{82A2A665-8A65-498D-B44D-0C81E11559A1}" srcOrd="1" destOrd="0" parTransId="{13825B65-0E35-4F03-9925-6FDCE177F330}" sibTransId="{79A715EF-0C1F-4A26-BE60-EE50D8F260A6}"/>
    <dgm:cxn modelId="{3108A86F-126E-44D6-8B5E-60EA417C92E1}" srcId="{2BC611F6-63A1-44BE-9DA3-DEE64C15A79F}" destId="{08F3DA2C-6EF7-4891-A275-0F6A8798C6CA}" srcOrd="0" destOrd="0" parTransId="{9CAB0C18-61CF-4E3D-B16C-C14E5241284D}" sibTransId="{E47300B9-D687-4D3F-9048-73513B5F0C94}"/>
    <dgm:cxn modelId="{0D9EF585-0C1E-486B-91CF-FE734C621709}" srcId="{2BC611F6-63A1-44BE-9DA3-DEE64C15A79F}" destId="{23E0417C-7CA1-4422-A1DA-334F88FD694C}" srcOrd="3" destOrd="0" parTransId="{90FB42EE-950E-48AF-8EF1-B2D9151BD197}" sibTransId="{28FA626F-CCFC-48EB-B021-76EAADEC35F9}"/>
    <dgm:cxn modelId="{351EDE8F-78D1-48CE-8C6F-10A9726F9E4B}" type="presOf" srcId="{23E0417C-7CA1-4422-A1DA-334F88FD694C}" destId="{235FD0D8-5DA6-4DB1-896B-B4231BF31456}" srcOrd="0" destOrd="0" presId="urn:microsoft.com/office/officeart/2008/layout/BendingPictureCaption"/>
    <dgm:cxn modelId="{27913D93-5B91-47E2-AF05-149A651FC419}" srcId="{2BC611F6-63A1-44BE-9DA3-DEE64C15A79F}" destId="{5402D3BA-A64C-41B9-85BD-E2EF8842FEDE}" srcOrd="4" destOrd="0" parTransId="{1655B6E6-A359-43CD-A14A-9E7886C48DA0}" sibTransId="{372CE453-80A6-4DF6-B64A-0D5F28CCD042}"/>
    <dgm:cxn modelId="{5B27A395-BBED-4C13-BBC2-1037CF1D9590}" srcId="{2BC611F6-63A1-44BE-9DA3-DEE64C15A79F}" destId="{45BF43E9-D95B-4B47-8013-9B2659D633A9}" srcOrd="2" destOrd="0" parTransId="{9D980A79-B4F4-4A32-A831-D1FC6D4A13D5}" sibTransId="{080800B7-6FBE-49AD-9A50-2431B902C23B}"/>
    <dgm:cxn modelId="{5CEDBBC5-077D-44E7-AF5E-678EEBA18D6E}" type="presOf" srcId="{2BC611F6-63A1-44BE-9DA3-DEE64C15A79F}" destId="{4E4F3498-1D12-4323-8CFA-BCD6CEA8A713}" srcOrd="0" destOrd="0" presId="urn:microsoft.com/office/officeart/2008/layout/BendingPictureCaption"/>
    <dgm:cxn modelId="{19343DEC-BFDB-468B-AD41-ACC5E6FED70F}" type="presOf" srcId="{08F3DA2C-6EF7-4891-A275-0F6A8798C6CA}" destId="{AADE29D0-A86D-4390-86D9-0F651046D929}" srcOrd="0" destOrd="0" presId="urn:microsoft.com/office/officeart/2008/layout/BendingPictureCaption"/>
    <dgm:cxn modelId="{4587B6F4-E1DA-4AE6-99C1-F6A0461BF03B}" type="presOf" srcId="{82A2A665-8A65-498D-B44D-0C81E11559A1}" destId="{CB030C65-B0E1-4C28-84A9-D684C2102936}" srcOrd="0" destOrd="0" presId="urn:microsoft.com/office/officeart/2008/layout/BendingPictureCaption"/>
    <dgm:cxn modelId="{6C06A15C-5F05-46AD-988B-1DB270349EF3}" type="presParOf" srcId="{4E4F3498-1D12-4323-8CFA-BCD6CEA8A713}" destId="{899287E7-D1C4-469D-BBCA-2234A6ACA439}" srcOrd="0" destOrd="0" presId="urn:microsoft.com/office/officeart/2008/layout/BendingPictureCaption"/>
    <dgm:cxn modelId="{49533D02-B2CA-4DAD-9ED3-14FE0563D346}" type="presParOf" srcId="{899287E7-D1C4-469D-BBCA-2234A6ACA439}" destId="{BBC7428B-F2AD-49AB-85CB-71DD8310E80F}" srcOrd="0" destOrd="0" presId="urn:microsoft.com/office/officeart/2008/layout/BendingPictureCaption"/>
    <dgm:cxn modelId="{14F079D4-313E-4ED6-A36B-F051D1685F06}" type="presParOf" srcId="{899287E7-D1C4-469D-BBCA-2234A6ACA439}" destId="{AADE29D0-A86D-4390-86D9-0F651046D929}" srcOrd="1" destOrd="0" presId="urn:microsoft.com/office/officeart/2008/layout/BendingPictureCaption"/>
    <dgm:cxn modelId="{0B33D4EE-9D53-445D-B4F0-1D1E8ECFFC62}" type="presParOf" srcId="{4E4F3498-1D12-4323-8CFA-BCD6CEA8A713}" destId="{73A3E9C4-65C9-4345-A90C-E035BE76618A}" srcOrd="1" destOrd="0" presId="urn:microsoft.com/office/officeart/2008/layout/BendingPictureCaption"/>
    <dgm:cxn modelId="{37C94697-E5D6-4526-ABD4-92C4D35B29EA}" type="presParOf" srcId="{4E4F3498-1D12-4323-8CFA-BCD6CEA8A713}" destId="{F4CD7FF8-6752-4BEA-AA15-8D341CF8358A}" srcOrd="2" destOrd="0" presId="urn:microsoft.com/office/officeart/2008/layout/BendingPictureCaption"/>
    <dgm:cxn modelId="{52B343FA-C3E2-465F-AC8B-A8DC7344F523}" type="presParOf" srcId="{F4CD7FF8-6752-4BEA-AA15-8D341CF8358A}" destId="{371D8C5A-5A11-4A1F-B78F-4A7A142CB210}" srcOrd="0" destOrd="0" presId="urn:microsoft.com/office/officeart/2008/layout/BendingPictureCaption"/>
    <dgm:cxn modelId="{B0209FCA-1482-495A-B6EC-79FFB3780194}" type="presParOf" srcId="{F4CD7FF8-6752-4BEA-AA15-8D341CF8358A}" destId="{CB030C65-B0E1-4C28-84A9-D684C2102936}" srcOrd="1" destOrd="0" presId="urn:microsoft.com/office/officeart/2008/layout/BendingPictureCaption"/>
    <dgm:cxn modelId="{69AC79E0-48DA-4006-AAA3-6A7DC6EE2615}" type="presParOf" srcId="{4E4F3498-1D12-4323-8CFA-BCD6CEA8A713}" destId="{22E5E82F-5739-4268-8F85-4C43C90150C7}" srcOrd="3" destOrd="0" presId="urn:microsoft.com/office/officeart/2008/layout/BendingPictureCaption"/>
    <dgm:cxn modelId="{A4DEBDE7-2D78-494F-A0E7-D6D39B16E798}" type="presParOf" srcId="{4E4F3498-1D12-4323-8CFA-BCD6CEA8A713}" destId="{E3118FE4-B9ED-4F43-A0BD-B4EC02DE36B1}" srcOrd="4" destOrd="0" presId="urn:microsoft.com/office/officeart/2008/layout/BendingPictureCaption"/>
    <dgm:cxn modelId="{1ABB7420-2E20-4C91-AA8B-BD3DFA42E8D3}" type="presParOf" srcId="{E3118FE4-B9ED-4F43-A0BD-B4EC02DE36B1}" destId="{362B7F1A-32A3-4969-B93E-21221D2332A7}" srcOrd="0" destOrd="0" presId="urn:microsoft.com/office/officeart/2008/layout/BendingPictureCaption"/>
    <dgm:cxn modelId="{E3090DCA-B65D-456B-AACE-730008E9E4A2}" type="presParOf" srcId="{E3118FE4-B9ED-4F43-A0BD-B4EC02DE36B1}" destId="{DCBFEF74-3AA7-4E5A-8AA0-BBC5887ED463}" srcOrd="1" destOrd="0" presId="urn:microsoft.com/office/officeart/2008/layout/BendingPictureCaption"/>
    <dgm:cxn modelId="{BB01780A-3EFD-47F5-8B65-BB1B6DB3E616}" type="presParOf" srcId="{4E4F3498-1D12-4323-8CFA-BCD6CEA8A713}" destId="{9DA2BD14-80B1-438D-9E4D-6D7DCC8108BA}" srcOrd="5" destOrd="0" presId="urn:microsoft.com/office/officeart/2008/layout/BendingPictureCaption"/>
    <dgm:cxn modelId="{EB24A1BD-5911-4485-86CF-F1E394AB5A74}" type="presParOf" srcId="{4E4F3498-1D12-4323-8CFA-BCD6CEA8A713}" destId="{793F1839-8F24-4CA3-B994-C63788B3A6EB}" srcOrd="6" destOrd="0" presId="urn:microsoft.com/office/officeart/2008/layout/BendingPictureCaption"/>
    <dgm:cxn modelId="{A77B7985-D9E5-4134-BB04-5440BFA6C436}" type="presParOf" srcId="{793F1839-8F24-4CA3-B994-C63788B3A6EB}" destId="{EC3856FA-B049-43C0-A72E-1DCD803FED96}" srcOrd="0" destOrd="0" presId="urn:microsoft.com/office/officeart/2008/layout/BendingPictureCaption"/>
    <dgm:cxn modelId="{E65BEE5A-7A7C-402E-8368-8F085748C99B}" type="presParOf" srcId="{793F1839-8F24-4CA3-B994-C63788B3A6EB}" destId="{235FD0D8-5DA6-4DB1-896B-B4231BF31456}" srcOrd="1" destOrd="0" presId="urn:microsoft.com/office/officeart/2008/layout/BendingPictureCaption"/>
    <dgm:cxn modelId="{03E4A17B-FCE9-4E19-BC54-3F419E1F803E}" type="presParOf" srcId="{4E4F3498-1D12-4323-8CFA-BCD6CEA8A713}" destId="{2174E92C-DF35-4E13-82F9-F916565448E4}" srcOrd="7" destOrd="0" presId="urn:microsoft.com/office/officeart/2008/layout/BendingPictureCaption"/>
    <dgm:cxn modelId="{ADD8E083-830B-4660-8C70-9D0F1187F3E6}" type="presParOf" srcId="{4E4F3498-1D12-4323-8CFA-BCD6CEA8A713}" destId="{F9249F9F-C7C7-4643-A30C-584CD7553021}" srcOrd="8" destOrd="0" presId="urn:microsoft.com/office/officeart/2008/layout/BendingPictureCaption"/>
    <dgm:cxn modelId="{EFCE7E82-7559-4A75-B889-502F5D27C0D6}" type="presParOf" srcId="{F9249F9F-C7C7-4643-A30C-584CD7553021}" destId="{3B9D425A-CE4D-4144-929F-FBCAF5763DFC}" srcOrd="0" destOrd="0" presId="urn:microsoft.com/office/officeart/2008/layout/BendingPictureCaption"/>
    <dgm:cxn modelId="{B3BA436E-82B0-49E1-A6D3-465B8ED28BF5}" type="presParOf" srcId="{F9249F9F-C7C7-4643-A30C-584CD7553021}" destId="{EF5AE952-1DBA-4E7B-8C27-5AB92C5C7190}"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146B27-9299-4297-8446-5F288217255F}"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pt-BR"/>
        </a:p>
      </dgm:t>
    </dgm:pt>
    <dgm:pt modelId="{2D26C8BE-0CDB-45AA-9008-4457ACA3CC3B}">
      <dgm:prSet phldrT="[Texto]" custT="1"/>
      <dgm:spPr/>
      <dgm:t>
        <a:bodyPr/>
        <a:lstStyle/>
        <a:p>
          <a:r>
            <a:rPr lang="pt-BR" sz="1900" b="1" dirty="0">
              <a:effectLst>
                <a:outerShdw blurRad="38100" dist="38100" dir="2700000" algn="tl">
                  <a:srgbClr val="000000">
                    <a:alpha val="43137"/>
                  </a:srgbClr>
                </a:outerShdw>
              </a:effectLst>
            </a:rPr>
            <a:t>Educação Infantil </a:t>
          </a:r>
        </a:p>
      </dgm:t>
    </dgm:pt>
    <dgm:pt modelId="{A5559B2A-56A1-4374-93F5-7363041C98E0}" type="parTrans" cxnId="{5311DA1A-BB61-444C-AF40-8E89D505D122}">
      <dgm:prSet/>
      <dgm:spPr/>
      <dgm:t>
        <a:bodyPr/>
        <a:lstStyle/>
        <a:p>
          <a:endParaRPr lang="pt-BR"/>
        </a:p>
      </dgm:t>
    </dgm:pt>
    <dgm:pt modelId="{971D21B3-399B-4484-99CB-992AB4548482}" type="sibTrans" cxnId="{5311DA1A-BB61-444C-AF40-8E89D505D122}">
      <dgm:prSet/>
      <dgm:spPr/>
      <dgm:t>
        <a:bodyPr/>
        <a:lstStyle/>
        <a:p>
          <a:endParaRPr lang="pt-BR"/>
        </a:p>
      </dgm:t>
    </dgm:pt>
    <dgm:pt modelId="{B45C4748-83DF-4E41-95DA-72B97828A445}">
      <dgm:prSet phldrT="[Texto]"/>
      <dgm:spPr/>
      <dgm:t>
        <a:bodyPr/>
        <a:lstStyle/>
        <a:p>
          <a:r>
            <a:rPr lang="pt-BR" dirty="0"/>
            <a:t>Participações em eventos de recebimento de </a:t>
          </a:r>
          <a:r>
            <a:rPr lang="pt-BR" b="1" dirty="0"/>
            <a:t>doações de mercadorias nas escolas.</a:t>
          </a:r>
          <a:endParaRPr lang="pt-BR" dirty="0"/>
        </a:p>
      </dgm:t>
    </dgm:pt>
    <dgm:pt modelId="{F90B2C6B-7068-4300-B365-7DA1F610A031}" type="parTrans" cxnId="{362E67B4-69B4-4097-9F21-79E0B1B2A903}">
      <dgm:prSet/>
      <dgm:spPr/>
      <dgm:t>
        <a:bodyPr/>
        <a:lstStyle/>
        <a:p>
          <a:endParaRPr lang="pt-BR"/>
        </a:p>
      </dgm:t>
    </dgm:pt>
    <dgm:pt modelId="{0052EAE1-13F9-4C9A-A9CD-A7EABFF74882}" type="sibTrans" cxnId="{362E67B4-69B4-4097-9F21-79E0B1B2A903}">
      <dgm:prSet/>
      <dgm:spPr/>
      <dgm:t>
        <a:bodyPr/>
        <a:lstStyle/>
        <a:p>
          <a:endParaRPr lang="pt-BR"/>
        </a:p>
      </dgm:t>
    </dgm:pt>
    <dgm:pt modelId="{00A85DF7-9768-41EF-8998-CB078D3FEA7D}">
      <dgm:prSet phldrT="[Texto]" custT="1"/>
      <dgm:spPr/>
      <dgm:t>
        <a:bodyPr/>
        <a:lstStyle/>
        <a:p>
          <a:r>
            <a:rPr lang="pt-BR" sz="1900" b="1" dirty="0">
              <a:effectLst>
                <a:outerShdw blurRad="38100" dist="38100" dir="2700000" algn="tl">
                  <a:srgbClr val="000000">
                    <a:alpha val="43137"/>
                  </a:srgbClr>
                </a:outerShdw>
              </a:effectLst>
            </a:rPr>
            <a:t>Ensino Fundamental </a:t>
          </a:r>
        </a:p>
        <a:p>
          <a:r>
            <a:rPr lang="pt-BR" sz="1900" b="1" dirty="0">
              <a:effectLst>
                <a:outerShdw blurRad="38100" dist="38100" dir="2700000" algn="tl">
                  <a:srgbClr val="000000">
                    <a:alpha val="43137"/>
                  </a:srgbClr>
                </a:outerShdw>
              </a:effectLst>
            </a:rPr>
            <a:t>1 e 2</a:t>
          </a:r>
        </a:p>
      </dgm:t>
    </dgm:pt>
    <dgm:pt modelId="{2312E659-052B-4930-98FA-6010C52A2B14}" type="parTrans" cxnId="{4EE8DBB2-339A-4B97-B31F-574BFAE288DB}">
      <dgm:prSet/>
      <dgm:spPr/>
      <dgm:t>
        <a:bodyPr/>
        <a:lstStyle/>
        <a:p>
          <a:endParaRPr lang="pt-BR"/>
        </a:p>
      </dgm:t>
    </dgm:pt>
    <dgm:pt modelId="{EA24A9E3-0033-4BA4-9DB3-3D9EBA5E0D25}" type="sibTrans" cxnId="{4EE8DBB2-339A-4B97-B31F-574BFAE288DB}">
      <dgm:prSet/>
      <dgm:spPr/>
      <dgm:t>
        <a:bodyPr/>
        <a:lstStyle/>
        <a:p>
          <a:endParaRPr lang="pt-BR"/>
        </a:p>
      </dgm:t>
    </dgm:pt>
    <dgm:pt modelId="{A6EDE2D3-CA07-47F6-BC4E-711CA3BE1F1E}">
      <dgm:prSet phldrT="[Texto]"/>
      <dgm:spPr/>
      <dgm:t>
        <a:bodyPr/>
        <a:lstStyle/>
        <a:p>
          <a:r>
            <a:rPr lang="pt-BR" b="1" dirty="0"/>
            <a:t>Projeto piloto de educação fiscal. Modelo RFB como </a:t>
          </a:r>
          <a:r>
            <a:rPr lang="pt-BR" dirty="0"/>
            <a:t> município de Campos dos Goytacazes (RJ). </a:t>
          </a:r>
          <a:r>
            <a:rPr lang="pt-BR" b="1" u="none" dirty="0"/>
            <a:t>Projeto testado em escolas, contendo planos de aulas, modelos de avaliações e de dinâmicas.</a:t>
          </a:r>
          <a:endParaRPr lang="pt-BR" dirty="0"/>
        </a:p>
      </dgm:t>
    </dgm:pt>
    <dgm:pt modelId="{7748A57B-4F05-4D77-A554-2447BDD2B2BA}" type="parTrans" cxnId="{74DF9B46-A433-4B60-AFBD-763E7E842F2D}">
      <dgm:prSet/>
      <dgm:spPr/>
      <dgm:t>
        <a:bodyPr/>
        <a:lstStyle/>
        <a:p>
          <a:endParaRPr lang="pt-BR"/>
        </a:p>
      </dgm:t>
    </dgm:pt>
    <dgm:pt modelId="{8134BF5B-C7FE-4D64-87BF-E19D6A07CFC8}" type="sibTrans" cxnId="{74DF9B46-A433-4B60-AFBD-763E7E842F2D}">
      <dgm:prSet/>
      <dgm:spPr/>
      <dgm:t>
        <a:bodyPr/>
        <a:lstStyle/>
        <a:p>
          <a:endParaRPr lang="pt-BR"/>
        </a:p>
      </dgm:t>
    </dgm:pt>
    <dgm:pt modelId="{807CFB7F-0C0F-40EA-A5D4-C0FB7CF124DA}">
      <dgm:prSet phldrT="[Texto]" custT="1"/>
      <dgm:spPr/>
      <dgm:t>
        <a:bodyPr/>
        <a:lstStyle/>
        <a:p>
          <a:r>
            <a:rPr lang="pt-BR" sz="1900" b="1">
              <a:effectLst>
                <a:outerShdw blurRad="38100" dist="38100" dir="2700000" algn="tl">
                  <a:srgbClr val="000000">
                    <a:alpha val="43137"/>
                  </a:srgbClr>
                </a:outerShdw>
              </a:effectLst>
            </a:rPr>
            <a:t>Ensino Médio</a:t>
          </a:r>
        </a:p>
      </dgm:t>
    </dgm:pt>
    <dgm:pt modelId="{1B0895CE-B538-44FB-8F5D-0951100AE4A2}" type="parTrans" cxnId="{BDDEF73D-8E39-4FE3-9979-55C347BC9240}">
      <dgm:prSet/>
      <dgm:spPr/>
      <dgm:t>
        <a:bodyPr/>
        <a:lstStyle/>
        <a:p>
          <a:endParaRPr lang="pt-BR"/>
        </a:p>
      </dgm:t>
    </dgm:pt>
    <dgm:pt modelId="{77B5F7B4-8C6E-44F9-90C2-19CBB09FF4ED}" type="sibTrans" cxnId="{BDDEF73D-8E39-4FE3-9979-55C347BC9240}">
      <dgm:prSet/>
      <dgm:spPr/>
      <dgm:t>
        <a:bodyPr/>
        <a:lstStyle/>
        <a:p>
          <a:endParaRPr lang="pt-BR"/>
        </a:p>
      </dgm:t>
    </dgm:pt>
    <dgm:pt modelId="{01766D37-D88C-4964-B90B-EC3E97F6CFA5}">
      <dgm:prSet phldrT="[Texto]"/>
      <dgm:spPr/>
      <dgm:t>
        <a:bodyPr/>
        <a:lstStyle/>
        <a:p>
          <a:r>
            <a:rPr lang="pt-BR" dirty="0"/>
            <a:t>Propostas de aulas desenvolvidas por equipe do </a:t>
          </a:r>
          <a:r>
            <a:rPr lang="pt-BR" b="1" dirty="0"/>
            <a:t>Litoral Norte de SP </a:t>
          </a:r>
          <a:r>
            <a:rPr lang="pt-BR" dirty="0"/>
            <a:t>(RFB, GEF e professores).</a:t>
          </a:r>
        </a:p>
      </dgm:t>
    </dgm:pt>
    <dgm:pt modelId="{0A3DA466-26A6-4A26-8D19-971028218FFB}" type="parTrans" cxnId="{7FC07A3D-F8ED-4B74-902A-FDD3A769CB87}">
      <dgm:prSet/>
      <dgm:spPr/>
      <dgm:t>
        <a:bodyPr/>
        <a:lstStyle/>
        <a:p>
          <a:endParaRPr lang="pt-BR"/>
        </a:p>
      </dgm:t>
    </dgm:pt>
    <dgm:pt modelId="{81E607A5-9FAB-42CB-8D7D-DA37EBA9CBB1}" type="sibTrans" cxnId="{7FC07A3D-F8ED-4B74-902A-FDD3A769CB87}">
      <dgm:prSet/>
      <dgm:spPr/>
      <dgm:t>
        <a:bodyPr/>
        <a:lstStyle/>
        <a:p>
          <a:endParaRPr lang="pt-BR"/>
        </a:p>
      </dgm:t>
    </dgm:pt>
    <dgm:pt modelId="{3D543FE7-FD5C-4FE4-B3F3-5AFB20F36A24}">
      <dgm:prSet phldrT="[Texto]"/>
      <dgm:spPr/>
      <dgm:t>
        <a:bodyPr/>
        <a:lstStyle/>
        <a:p>
          <a:r>
            <a:rPr lang="pt-BR" dirty="0"/>
            <a:t>Visitas à RFB, a exemplo do "</a:t>
          </a:r>
          <a:r>
            <a:rPr lang="pt-BR" b="1" dirty="0"/>
            <a:t>Conheça Nossa Aduana</a:t>
          </a:r>
          <a:r>
            <a:rPr lang="pt-BR" dirty="0"/>
            <a:t>“.</a:t>
          </a:r>
        </a:p>
      </dgm:t>
    </dgm:pt>
    <dgm:pt modelId="{8445A247-0476-463A-831B-C87038B2F6A2}" type="parTrans" cxnId="{2D7D15D9-A4CD-4253-9EC5-876F5EF7A0D8}">
      <dgm:prSet/>
      <dgm:spPr/>
      <dgm:t>
        <a:bodyPr/>
        <a:lstStyle/>
        <a:p>
          <a:endParaRPr lang="pt-BR"/>
        </a:p>
      </dgm:t>
    </dgm:pt>
    <dgm:pt modelId="{08C07536-514E-4907-B0A5-DB83D9E26A0E}" type="sibTrans" cxnId="{2D7D15D9-A4CD-4253-9EC5-876F5EF7A0D8}">
      <dgm:prSet/>
      <dgm:spPr/>
      <dgm:t>
        <a:bodyPr/>
        <a:lstStyle/>
        <a:p>
          <a:endParaRPr lang="pt-BR"/>
        </a:p>
      </dgm:t>
    </dgm:pt>
    <dgm:pt modelId="{2A7FAB3D-7002-4569-B475-B12F16DD3ADD}">
      <dgm:prSet phldrT="[Texto]" custT="1"/>
      <dgm:spPr/>
      <dgm:t>
        <a:bodyPr/>
        <a:lstStyle/>
        <a:p>
          <a:r>
            <a:rPr lang="pt-BR" sz="1900" b="1" dirty="0">
              <a:effectLst>
                <a:outerShdw blurRad="38100" dist="38100" dir="2700000" algn="tl">
                  <a:srgbClr val="000000">
                    <a:alpha val="43137"/>
                  </a:srgbClr>
                </a:outerShdw>
              </a:effectLst>
            </a:rPr>
            <a:t>Extensão Universitária</a:t>
          </a:r>
        </a:p>
        <a:p>
          <a:r>
            <a:rPr lang="pt-BR" sz="1900" b="1" dirty="0">
              <a:effectLst>
                <a:outerShdw blurRad="38100" dist="38100" dir="2700000" algn="tl">
                  <a:srgbClr val="000000">
                    <a:alpha val="43137"/>
                  </a:srgbClr>
                </a:outerShdw>
              </a:effectLst>
            </a:rPr>
            <a:t>IES e IF</a:t>
          </a:r>
        </a:p>
      </dgm:t>
    </dgm:pt>
    <dgm:pt modelId="{2BBC6AE8-2A6E-4D84-941B-DC1396A22805}" type="parTrans" cxnId="{4B1A9BBE-D0F7-4DD2-A616-B47C4EE97009}">
      <dgm:prSet/>
      <dgm:spPr/>
      <dgm:t>
        <a:bodyPr/>
        <a:lstStyle/>
        <a:p>
          <a:endParaRPr lang="pt-BR"/>
        </a:p>
      </dgm:t>
    </dgm:pt>
    <dgm:pt modelId="{76A18A93-E362-4A71-9DF3-A21F59971B10}" type="sibTrans" cxnId="{4B1A9BBE-D0F7-4DD2-A616-B47C4EE97009}">
      <dgm:prSet/>
      <dgm:spPr/>
      <dgm:t>
        <a:bodyPr/>
        <a:lstStyle/>
        <a:p>
          <a:endParaRPr lang="pt-BR"/>
        </a:p>
      </dgm:t>
    </dgm:pt>
    <dgm:pt modelId="{580AAFBF-A0C0-42B6-B4E5-69D78D97E78F}">
      <dgm:prSet phldrT="[Texto]"/>
      <dgm:spPr/>
      <dgm:t>
        <a:bodyPr/>
        <a:lstStyle/>
        <a:p>
          <a:pPr>
            <a:buNone/>
          </a:pPr>
          <a:r>
            <a:rPr lang="pt-BR" dirty="0"/>
            <a:t>1.</a:t>
          </a:r>
          <a:r>
            <a:rPr lang="pt-BR" b="1" dirty="0"/>
            <a:t>Revistas "Tributos: Uma aventura no tempo</a:t>
          </a:r>
          <a:r>
            <a:rPr lang="pt-BR" dirty="0"/>
            <a:t>“ e </a:t>
          </a:r>
          <a:r>
            <a:rPr lang="pt-BR" b="1" dirty="0"/>
            <a:t>Livros “</a:t>
          </a:r>
          <a:r>
            <a:rPr lang="pt-BR" dirty="0"/>
            <a:t>Os Guardiões da Liga Cidadã e a Casa do Tesouro” e “Mentes Pensantes Encaram Novos Desafios”</a:t>
          </a:r>
        </a:p>
      </dgm:t>
    </dgm:pt>
    <dgm:pt modelId="{4CACC32B-D5DB-4C4D-93BF-08C63EE8540F}" type="parTrans" cxnId="{D42E28FC-6D75-47C9-9D5B-8186A4318A1B}">
      <dgm:prSet/>
      <dgm:spPr/>
      <dgm:t>
        <a:bodyPr/>
        <a:lstStyle/>
        <a:p>
          <a:endParaRPr lang="pt-BR"/>
        </a:p>
      </dgm:t>
    </dgm:pt>
    <dgm:pt modelId="{33909CF6-EF8D-4BA2-A35E-19B402A71D38}" type="sibTrans" cxnId="{D42E28FC-6D75-47C9-9D5B-8186A4318A1B}">
      <dgm:prSet/>
      <dgm:spPr/>
      <dgm:t>
        <a:bodyPr/>
        <a:lstStyle/>
        <a:p>
          <a:endParaRPr lang="pt-BR"/>
        </a:p>
      </dgm:t>
    </dgm:pt>
    <dgm:pt modelId="{95CFE31F-7C72-4FAF-A581-179F686A1BFA}">
      <dgm:prSet phldrT="[Texto]"/>
      <dgm:spPr/>
      <dgm:t>
        <a:bodyPr/>
        <a:lstStyle/>
        <a:p>
          <a:pPr>
            <a:buNone/>
          </a:pPr>
          <a:r>
            <a:rPr lang="pt-BR" dirty="0"/>
            <a:t> 2. </a:t>
          </a:r>
          <a:r>
            <a:rPr lang="pt-BR" b="1" dirty="0"/>
            <a:t>Vídeos </a:t>
          </a:r>
          <a:r>
            <a:rPr lang="pt-BR" b="0" dirty="0"/>
            <a:t>da série </a:t>
          </a:r>
          <a:r>
            <a:rPr lang="pt-BR" b="1" dirty="0"/>
            <a:t>"A Caótica Vida em um Estado sem Imposto“,</a:t>
          </a:r>
          <a:endParaRPr lang="pt-BR" dirty="0"/>
        </a:p>
      </dgm:t>
    </dgm:pt>
    <dgm:pt modelId="{44231708-2F31-4BC6-A11E-C485F7216828}" type="parTrans" cxnId="{01683A0F-7C12-46C3-BD5C-FAF4A8BA825E}">
      <dgm:prSet/>
      <dgm:spPr/>
      <dgm:t>
        <a:bodyPr/>
        <a:lstStyle/>
        <a:p>
          <a:endParaRPr lang="pt-BR"/>
        </a:p>
      </dgm:t>
    </dgm:pt>
    <dgm:pt modelId="{87B6E8A2-C570-4773-A0E3-3F9B821D6CF8}" type="sibTrans" cxnId="{01683A0F-7C12-46C3-BD5C-FAF4A8BA825E}">
      <dgm:prSet/>
      <dgm:spPr/>
      <dgm:t>
        <a:bodyPr/>
        <a:lstStyle/>
        <a:p>
          <a:endParaRPr lang="pt-BR"/>
        </a:p>
      </dgm:t>
    </dgm:pt>
    <dgm:pt modelId="{AB19E329-F857-4703-812C-925A01FB80DA}">
      <dgm:prSet phldrT="[Texto]"/>
      <dgm:spPr/>
      <dgm:t>
        <a:bodyPr/>
        <a:lstStyle/>
        <a:p>
          <a:pPr>
            <a:buNone/>
          </a:pPr>
          <a:r>
            <a:rPr lang="pt-BR" dirty="0"/>
            <a:t>3.</a:t>
          </a:r>
          <a:r>
            <a:rPr lang="pt-BR" b="1" dirty="0"/>
            <a:t>Dinâmicas </a:t>
          </a:r>
          <a:r>
            <a:rPr lang="pt-BR" b="0" dirty="0"/>
            <a:t>de conscientização tributária; </a:t>
          </a:r>
          <a:r>
            <a:rPr lang="pt-BR" dirty="0"/>
            <a:t>e,</a:t>
          </a:r>
        </a:p>
      </dgm:t>
    </dgm:pt>
    <dgm:pt modelId="{1309AB10-7287-446A-ADCD-8CD281A70CAA}" type="parTrans" cxnId="{3D9ABF2E-1BE3-47A4-8AD3-C0135B73AF61}">
      <dgm:prSet/>
      <dgm:spPr/>
      <dgm:t>
        <a:bodyPr/>
        <a:lstStyle/>
        <a:p>
          <a:endParaRPr lang="pt-BR"/>
        </a:p>
      </dgm:t>
    </dgm:pt>
    <dgm:pt modelId="{1EF9399D-497F-470B-A6C8-31A71152D985}" type="sibTrans" cxnId="{3D9ABF2E-1BE3-47A4-8AD3-C0135B73AF61}">
      <dgm:prSet/>
      <dgm:spPr/>
      <dgm:t>
        <a:bodyPr/>
        <a:lstStyle/>
        <a:p>
          <a:endParaRPr lang="pt-BR"/>
        </a:p>
      </dgm:t>
    </dgm:pt>
    <dgm:pt modelId="{5E2D6B56-17E7-464F-AC16-87DD5DED1C4B}">
      <dgm:prSet phldrT="[Texto]"/>
      <dgm:spPr/>
      <dgm:t>
        <a:bodyPr/>
        <a:lstStyle/>
        <a:p>
          <a:pPr>
            <a:buNone/>
          </a:pPr>
          <a:r>
            <a:rPr lang="pt-BR" dirty="0"/>
            <a:t>4. </a:t>
          </a:r>
          <a:r>
            <a:rPr lang="pt-BR" b="1" dirty="0"/>
            <a:t>Visitas à RFB</a:t>
          </a:r>
          <a:r>
            <a:rPr lang="pt-BR" dirty="0"/>
            <a:t>, a exemplo do "</a:t>
          </a:r>
          <a:r>
            <a:rPr lang="pt-BR" b="1" dirty="0"/>
            <a:t>Conheça Nossa Aduana</a:t>
          </a:r>
          <a:r>
            <a:rPr lang="pt-BR" dirty="0"/>
            <a:t>“.</a:t>
          </a:r>
        </a:p>
      </dgm:t>
    </dgm:pt>
    <dgm:pt modelId="{8AD69BDB-B44C-4704-A914-30950AFB1269}" type="parTrans" cxnId="{7474D769-69FB-463F-BF0C-1B565E1B40B7}">
      <dgm:prSet/>
      <dgm:spPr/>
      <dgm:t>
        <a:bodyPr/>
        <a:lstStyle/>
        <a:p>
          <a:endParaRPr lang="pt-BR"/>
        </a:p>
      </dgm:t>
    </dgm:pt>
    <dgm:pt modelId="{DD1EA357-0956-47D9-BF73-7BC41180F706}" type="sibTrans" cxnId="{7474D769-69FB-463F-BF0C-1B565E1B40B7}">
      <dgm:prSet/>
      <dgm:spPr/>
      <dgm:t>
        <a:bodyPr/>
        <a:lstStyle/>
        <a:p>
          <a:endParaRPr lang="pt-BR"/>
        </a:p>
      </dgm:t>
    </dgm:pt>
    <dgm:pt modelId="{754A5B87-CA09-4465-93F3-27363173B057}">
      <dgm:prSet phldrT="[Texto]"/>
      <dgm:spPr/>
      <dgm:t>
        <a:bodyPr/>
        <a:lstStyle/>
        <a:p>
          <a:endParaRPr lang="pt-BR" dirty="0"/>
        </a:p>
      </dgm:t>
    </dgm:pt>
    <dgm:pt modelId="{90E0020D-76A2-485A-BF2E-5997FF941F50}" type="parTrans" cxnId="{C5C53284-C8C3-4504-B144-C97828834875}">
      <dgm:prSet/>
      <dgm:spPr/>
      <dgm:t>
        <a:bodyPr/>
        <a:lstStyle/>
        <a:p>
          <a:endParaRPr lang="pt-BR"/>
        </a:p>
      </dgm:t>
    </dgm:pt>
    <dgm:pt modelId="{37B2B21D-C499-44D3-85C5-CAE18E335DB1}" type="sibTrans" cxnId="{C5C53284-C8C3-4504-B144-C97828834875}">
      <dgm:prSet/>
      <dgm:spPr/>
      <dgm:t>
        <a:bodyPr/>
        <a:lstStyle/>
        <a:p>
          <a:endParaRPr lang="pt-BR"/>
        </a:p>
      </dgm:t>
    </dgm:pt>
    <dgm:pt modelId="{2630C70C-80F7-4983-98C8-F934F414BE7C}">
      <dgm:prSet phldrT="[Texto]"/>
      <dgm:spPr/>
      <dgm:t>
        <a:bodyPr/>
        <a:lstStyle/>
        <a:p>
          <a:endParaRPr lang="pt-BR" dirty="0"/>
        </a:p>
      </dgm:t>
    </dgm:pt>
    <dgm:pt modelId="{B8A1284B-EFE3-4BCC-959B-19F1F2D48930}" type="parTrans" cxnId="{BACA13F2-8D85-4464-B8B3-6DE502A770DA}">
      <dgm:prSet/>
      <dgm:spPr/>
      <dgm:t>
        <a:bodyPr/>
        <a:lstStyle/>
        <a:p>
          <a:endParaRPr lang="pt-BR"/>
        </a:p>
      </dgm:t>
    </dgm:pt>
    <dgm:pt modelId="{76441D1D-D73F-473F-A16E-7B1365261DC2}" type="sibTrans" cxnId="{BACA13F2-8D85-4464-B8B3-6DE502A770DA}">
      <dgm:prSet/>
      <dgm:spPr/>
      <dgm:t>
        <a:bodyPr/>
        <a:lstStyle/>
        <a:p>
          <a:endParaRPr lang="pt-BR"/>
        </a:p>
      </dgm:t>
    </dgm:pt>
    <dgm:pt modelId="{FFCA9B75-AAD6-469B-95A9-73D513BA32F8}">
      <dgm:prSet phldrT="[Texto]"/>
      <dgm:spPr/>
      <dgm:t>
        <a:bodyPr/>
        <a:lstStyle/>
        <a:p>
          <a:r>
            <a:rPr lang="pt-BR" dirty="0"/>
            <a:t>Propostas de aulas desenvolvidas por equipe do </a:t>
          </a:r>
          <a:r>
            <a:rPr lang="pt-BR" b="1" dirty="0"/>
            <a:t>Litoral Norte de SP </a:t>
          </a:r>
          <a:r>
            <a:rPr lang="pt-BR" dirty="0"/>
            <a:t>(RFB, GEF e professores).</a:t>
          </a:r>
        </a:p>
      </dgm:t>
    </dgm:pt>
    <dgm:pt modelId="{3D638460-7E1D-484A-81CA-53563D95A0AC}" type="parTrans" cxnId="{E256ED18-4A60-42F7-803B-5351233977B1}">
      <dgm:prSet/>
      <dgm:spPr/>
      <dgm:t>
        <a:bodyPr/>
        <a:lstStyle/>
        <a:p>
          <a:endParaRPr lang="pt-BR"/>
        </a:p>
      </dgm:t>
    </dgm:pt>
    <dgm:pt modelId="{C6DAC091-1B15-4FE0-8EEF-7FBEB643F9E8}" type="sibTrans" cxnId="{E256ED18-4A60-42F7-803B-5351233977B1}">
      <dgm:prSet/>
      <dgm:spPr/>
      <dgm:t>
        <a:bodyPr/>
        <a:lstStyle/>
        <a:p>
          <a:endParaRPr lang="pt-BR"/>
        </a:p>
      </dgm:t>
    </dgm:pt>
    <dgm:pt modelId="{86584FC8-0FC7-487D-A3A9-1985FDD8874D}">
      <dgm:prSet phldrT="[Texto]"/>
      <dgm:spPr/>
      <dgm:t>
        <a:bodyPr/>
        <a:lstStyle/>
        <a:p>
          <a:r>
            <a:rPr lang="pt-BR" dirty="0"/>
            <a:t>Proposta de aulas desenvolvidas por equipe do </a:t>
          </a:r>
          <a:r>
            <a:rPr lang="pt-BR" b="1" dirty="0"/>
            <a:t>Litoral Norte de SP.</a:t>
          </a:r>
        </a:p>
      </dgm:t>
    </dgm:pt>
    <dgm:pt modelId="{E6F98527-8256-4A04-9455-A7E8C556F48B}" type="parTrans" cxnId="{3345764B-84DE-4FE6-8B57-B8B7FA578898}">
      <dgm:prSet/>
      <dgm:spPr/>
      <dgm:t>
        <a:bodyPr/>
        <a:lstStyle/>
        <a:p>
          <a:endParaRPr lang="pt-BR"/>
        </a:p>
      </dgm:t>
    </dgm:pt>
    <dgm:pt modelId="{C6F6925A-B9F4-4EDC-81F5-E439DD388EEB}" type="sibTrans" cxnId="{3345764B-84DE-4FE6-8B57-B8B7FA578898}">
      <dgm:prSet/>
      <dgm:spPr/>
      <dgm:t>
        <a:bodyPr/>
        <a:lstStyle/>
        <a:p>
          <a:endParaRPr lang="pt-BR"/>
        </a:p>
      </dgm:t>
    </dgm:pt>
    <dgm:pt modelId="{88636EC3-CCE2-4134-8BD1-8937E5A78037}">
      <dgm:prSet phldrT="[Texto]"/>
      <dgm:spPr/>
      <dgm:t>
        <a:bodyPr/>
        <a:lstStyle/>
        <a:p>
          <a:endParaRPr lang="pt-BR" dirty="0"/>
        </a:p>
      </dgm:t>
    </dgm:pt>
    <dgm:pt modelId="{095EAC25-B7AE-48EF-BE6A-D643064738B6}" type="parTrans" cxnId="{3874D1B2-E053-4EBE-B07D-D0C9301E1AFB}">
      <dgm:prSet/>
      <dgm:spPr/>
      <dgm:t>
        <a:bodyPr/>
        <a:lstStyle/>
        <a:p>
          <a:endParaRPr lang="pt-BR"/>
        </a:p>
      </dgm:t>
    </dgm:pt>
    <dgm:pt modelId="{53FA40A5-83C6-4ADF-95CB-0F9C4B99CBDC}" type="sibTrans" cxnId="{3874D1B2-E053-4EBE-B07D-D0C9301E1AFB}">
      <dgm:prSet/>
      <dgm:spPr/>
      <dgm:t>
        <a:bodyPr/>
        <a:lstStyle/>
        <a:p>
          <a:endParaRPr lang="pt-BR"/>
        </a:p>
      </dgm:t>
    </dgm:pt>
    <dgm:pt modelId="{DB95A9A4-8F3C-4754-B462-C8D3C0A6C9EA}">
      <dgm:prSet phldrT="[Texto]"/>
      <dgm:spPr/>
      <dgm:t>
        <a:bodyPr/>
        <a:lstStyle/>
        <a:p>
          <a:r>
            <a:rPr lang="pt-BR" dirty="0"/>
            <a:t>5. </a:t>
          </a:r>
          <a:r>
            <a:rPr lang="pt-BR" b="1" dirty="0"/>
            <a:t>Apresentações e vídeos </a:t>
          </a:r>
          <a:r>
            <a:rPr lang="pt-BR" dirty="0"/>
            <a:t>sobre temas de educação fiscal para escola.</a:t>
          </a:r>
        </a:p>
      </dgm:t>
    </dgm:pt>
    <dgm:pt modelId="{80366FF1-8DA0-4C7D-94FA-F4D323548409}" type="parTrans" cxnId="{0D08608F-F78C-4F92-BFC5-D8EB6B868611}">
      <dgm:prSet/>
      <dgm:spPr/>
      <dgm:t>
        <a:bodyPr/>
        <a:lstStyle/>
        <a:p>
          <a:endParaRPr lang="pt-BR"/>
        </a:p>
      </dgm:t>
    </dgm:pt>
    <dgm:pt modelId="{682A7317-9543-431F-8B01-C015D98EFA10}" type="sibTrans" cxnId="{0D08608F-F78C-4F92-BFC5-D8EB6B868611}">
      <dgm:prSet/>
      <dgm:spPr/>
      <dgm:t>
        <a:bodyPr/>
        <a:lstStyle/>
        <a:p>
          <a:endParaRPr lang="pt-BR"/>
        </a:p>
      </dgm:t>
    </dgm:pt>
    <dgm:pt modelId="{4CAA46C2-1DF1-47E7-B689-BD6E88B39B3C}">
      <dgm:prSet phldrT="[Texto]"/>
      <dgm:spPr/>
      <dgm:t>
        <a:bodyPr/>
        <a:lstStyle/>
        <a:p>
          <a:pPr>
            <a:buNone/>
          </a:pPr>
          <a:r>
            <a:rPr lang="pt-BR" dirty="0"/>
            <a:t>Fazem parte dessa proposta:</a:t>
          </a:r>
        </a:p>
      </dgm:t>
    </dgm:pt>
    <dgm:pt modelId="{1EDC3856-3B60-4E89-8793-A000A327700D}" type="parTrans" cxnId="{5B4288C5-9E26-465C-A5EB-4DCBD58B87C7}">
      <dgm:prSet/>
      <dgm:spPr/>
      <dgm:t>
        <a:bodyPr/>
        <a:lstStyle/>
        <a:p>
          <a:endParaRPr lang="pt-BR"/>
        </a:p>
      </dgm:t>
    </dgm:pt>
    <dgm:pt modelId="{9C778B77-DDEA-46DA-B908-4809A9E16BD0}" type="sibTrans" cxnId="{5B4288C5-9E26-465C-A5EB-4DCBD58B87C7}">
      <dgm:prSet/>
      <dgm:spPr/>
      <dgm:t>
        <a:bodyPr/>
        <a:lstStyle/>
        <a:p>
          <a:endParaRPr lang="pt-BR"/>
        </a:p>
      </dgm:t>
    </dgm:pt>
    <dgm:pt modelId="{A1FB3D99-3DFA-44DD-B1FF-2B5BBD802CE0}">
      <dgm:prSet phldrT="[Texto]"/>
      <dgm:spPr/>
      <dgm:t>
        <a:bodyPr/>
        <a:lstStyle/>
        <a:p>
          <a:endParaRPr lang="pt-BR" dirty="0"/>
        </a:p>
      </dgm:t>
    </dgm:pt>
    <dgm:pt modelId="{31DFD0E3-EEB0-4011-A83A-81360CF858AD}" type="parTrans" cxnId="{5A95267C-9AFA-4CF4-8269-9C12527FB71B}">
      <dgm:prSet/>
      <dgm:spPr/>
      <dgm:t>
        <a:bodyPr/>
        <a:lstStyle/>
        <a:p>
          <a:endParaRPr lang="pt-BR"/>
        </a:p>
      </dgm:t>
    </dgm:pt>
    <dgm:pt modelId="{FA868C38-9175-44FC-94E7-8EEDAC7D378C}" type="sibTrans" cxnId="{5A95267C-9AFA-4CF4-8269-9C12527FB71B}">
      <dgm:prSet/>
      <dgm:spPr/>
      <dgm:t>
        <a:bodyPr/>
        <a:lstStyle/>
        <a:p>
          <a:endParaRPr lang="pt-BR"/>
        </a:p>
      </dgm:t>
    </dgm:pt>
    <dgm:pt modelId="{C8706EBE-D813-4FFB-824C-E504704982A6}">
      <dgm:prSet/>
      <dgm:spPr/>
      <dgm:t>
        <a:bodyPr/>
        <a:lstStyle/>
        <a:p>
          <a:pPr>
            <a:buNone/>
          </a:pPr>
          <a:r>
            <a:rPr lang="pt-BR" dirty="0"/>
            <a:t>2. </a:t>
          </a:r>
          <a:r>
            <a:rPr lang="pt-BR" b="1" dirty="0"/>
            <a:t>Vídeos </a:t>
          </a:r>
          <a:r>
            <a:rPr lang="pt-BR" b="0" dirty="0"/>
            <a:t>da série </a:t>
          </a:r>
          <a:r>
            <a:rPr lang="pt-BR" b="1" dirty="0"/>
            <a:t>"A Caótica Vida em um Estado sem Imposto“,</a:t>
          </a:r>
          <a:endParaRPr lang="pt-BR" dirty="0"/>
        </a:p>
      </dgm:t>
    </dgm:pt>
    <dgm:pt modelId="{466900C9-1A3F-4F92-9E6D-62FFCB68FACA}" type="parTrans" cxnId="{3347D111-BC9F-4091-B1C3-846581CECC36}">
      <dgm:prSet/>
      <dgm:spPr/>
      <dgm:t>
        <a:bodyPr/>
        <a:lstStyle/>
        <a:p>
          <a:endParaRPr lang="pt-BR"/>
        </a:p>
      </dgm:t>
    </dgm:pt>
    <dgm:pt modelId="{84CAEFF1-A3F7-4846-88CF-82640558C252}" type="sibTrans" cxnId="{3347D111-BC9F-4091-B1C3-846581CECC36}">
      <dgm:prSet/>
      <dgm:spPr/>
      <dgm:t>
        <a:bodyPr/>
        <a:lstStyle/>
        <a:p>
          <a:endParaRPr lang="pt-BR"/>
        </a:p>
      </dgm:t>
    </dgm:pt>
    <dgm:pt modelId="{DE3E3939-A674-444F-80E4-111B8E14CCAC}">
      <dgm:prSet/>
      <dgm:spPr/>
      <dgm:t>
        <a:bodyPr/>
        <a:lstStyle/>
        <a:p>
          <a:pPr>
            <a:buNone/>
          </a:pPr>
          <a:r>
            <a:rPr lang="pt-BR" dirty="0"/>
            <a:t>4. </a:t>
          </a:r>
          <a:r>
            <a:rPr lang="pt-BR" b="1" dirty="0"/>
            <a:t>Visitas à RFB</a:t>
          </a:r>
          <a:r>
            <a:rPr lang="pt-BR" dirty="0"/>
            <a:t>, a exemplo do "</a:t>
          </a:r>
          <a:r>
            <a:rPr lang="pt-BR" b="1" dirty="0"/>
            <a:t>Conheça Nossa Aduana</a:t>
          </a:r>
          <a:r>
            <a:rPr lang="pt-BR" dirty="0"/>
            <a:t>“;</a:t>
          </a:r>
        </a:p>
      </dgm:t>
    </dgm:pt>
    <dgm:pt modelId="{412D0F85-1F5B-4165-A472-6E34FEBE2C87}" type="parTrans" cxnId="{1EEFD4F5-01E6-4390-99AB-21BB17BD6B46}">
      <dgm:prSet/>
      <dgm:spPr/>
      <dgm:t>
        <a:bodyPr/>
        <a:lstStyle/>
        <a:p>
          <a:endParaRPr lang="pt-BR"/>
        </a:p>
      </dgm:t>
    </dgm:pt>
    <dgm:pt modelId="{576F80F2-EABC-4D54-974D-2DBD4AB5964D}" type="sibTrans" cxnId="{1EEFD4F5-01E6-4390-99AB-21BB17BD6B46}">
      <dgm:prSet/>
      <dgm:spPr/>
      <dgm:t>
        <a:bodyPr/>
        <a:lstStyle/>
        <a:p>
          <a:endParaRPr lang="pt-BR"/>
        </a:p>
      </dgm:t>
    </dgm:pt>
    <dgm:pt modelId="{A5D55DE6-F361-44D2-A8E1-41A9A37F272B}">
      <dgm:prSet phldrT="[Texto]"/>
      <dgm:spPr/>
      <dgm:t>
        <a:bodyPr/>
        <a:lstStyle/>
        <a:p>
          <a:pPr>
            <a:buNone/>
          </a:pPr>
          <a:r>
            <a:rPr lang="pt-BR" dirty="0"/>
            <a:t>1.</a:t>
          </a:r>
          <a:r>
            <a:rPr lang="pt-BR" b="1" dirty="0"/>
            <a:t>Revistas "Tributos: Uma aventura no tempo</a:t>
          </a:r>
          <a:r>
            <a:rPr lang="pt-BR" dirty="0"/>
            <a:t>"</a:t>
          </a:r>
        </a:p>
      </dgm:t>
    </dgm:pt>
    <dgm:pt modelId="{D74DBC15-1158-4AEA-A41E-4A4D5671E48B}" type="parTrans" cxnId="{F31DDB8F-B37E-4C28-9B80-6BCB1670DB5B}">
      <dgm:prSet/>
      <dgm:spPr/>
      <dgm:t>
        <a:bodyPr/>
        <a:lstStyle/>
        <a:p>
          <a:endParaRPr lang="pt-BR"/>
        </a:p>
      </dgm:t>
    </dgm:pt>
    <dgm:pt modelId="{78B3B686-E4D4-4F46-AAB8-E8B29F91D784}" type="sibTrans" cxnId="{F31DDB8F-B37E-4C28-9B80-6BCB1670DB5B}">
      <dgm:prSet/>
      <dgm:spPr/>
      <dgm:t>
        <a:bodyPr/>
        <a:lstStyle/>
        <a:p>
          <a:endParaRPr lang="pt-BR"/>
        </a:p>
      </dgm:t>
    </dgm:pt>
    <dgm:pt modelId="{1E319287-6130-424B-A100-05509DE290E9}">
      <dgm:prSet/>
      <dgm:spPr/>
      <dgm:t>
        <a:bodyPr/>
        <a:lstStyle/>
        <a:p>
          <a:pPr>
            <a:buNone/>
          </a:pPr>
          <a:endParaRPr lang="pt-BR" dirty="0">
            <a:solidFill>
              <a:schemeClr val="tx1"/>
            </a:solidFill>
          </a:endParaRPr>
        </a:p>
      </dgm:t>
    </dgm:pt>
    <dgm:pt modelId="{8FFF8678-127E-4580-B00E-54027B0D0895}" type="parTrans" cxnId="{DEA4E01F-0BB5-4B8B-9F8C-D92E5683202E}">
      <dgm:prSet/>
      <dgm:spPr/>
      <dgm:t>
        <a:bodyPr/>
        <a:lstStyle/>
        <a:p>
          <a:endParaRPr lang="pt-BR"/>
        </a:p>
      </dgm:t>
    </dgm:pt>
    <dgm:pt modelId="{297FAC42-5F60-4619-9EA3-ADACAB1ED834}" type="sibTrans" cxnId="{DEA4E01F-0BB5-4B8B-9F8C-D92E5683202E}">
      <dgm:prSet/>
      <dgm:spPr/>
      <dgm:t>
        <a:bodyPr/>
        <a:lstStyle/>
        <a:p>
          <a:endParaRPr lang="pt-BR"/>
        </a:p>
      </dgm:t>
    </dgm:pt>
    <dgm:pt modelId="{C6A52BAE-778B-4BFB-999C-6F71149BDAFE}">
      <dgm:prSet/>
      <dgm:spPr/>
      <dgm:t>
        <a:bodyPr/>
        <a:lstStyle/>
        <a:p>
          <a:pPr>
            <a:buFont typeface="+mj-lt"/>
            <a:buAutoNum type="arabicPeriod"/>
          </a:pPr>
          <a:r>
            <a:rPr lang="pt-BR" b="1" dirty="0">
              <a:solidFill>
                <a:schemeClr val="tx1"/>
              </a:solidFill>
            </a:rPr>
            <a:t>CF na Rede Escolar;</a:t>
          </a:r>
          <a:endParaRPr lang="pt-BR" dirty="0">
            <a:solidFill>
              <a:schemeClr val="tx1"/>
            </a:solidFill>
          </a:endParaRPr>
        </a:p>
      </dgm:t>
    </dgm:pt>
    <dgm:pt modelId="{F9ED246C-C50F-42C4-B223-BB590E49883B}" type="parTrans" cxnId="{60EA9455-FF24-4399-9839-20997B066D96}">
      <dgm:prSet/>
      <dgm:spPr/>
      <dgm:t>
        <a:bodyPr/>
        <a:lstStyle/>
        <a:p>
          <a:endParaRPr lang="pt-BR"/>
        </a:p>
      </dgm:t>
    </dgm:pt>
    <dgm:pt modelId="{B197A0B1-8E70-4BD3-B451-4E3F39F34FA7}" type="sibTrans" cxnId="{60EA9455-FF24-4399-9839-20997B066D96}">
      <dgm:prSet/>
      <dgm:spPr/>
      <dgm:t>
        <a:bodyPr/>
        <a:lstStyle/>
        <a:p>
          <a:endParaRPr lang="pt-BR"/>
        </a:p>
      </dgm:t>
    </dgm:pt>
    <dgm:pt modelId="{187B234E-9760-478B-8D6F-AB9B2D243622}">
      <dgm:prSet/>
      <dgm:spPr/>
      <dgm:t>
        <a:bodyPr/>
        <a:lstStyle/>
        <a:p>
          <a:pPr>
            <a:buFont typeface="+mj-lt"/>
            <a:buAutoNum type="arabicPeriod"/>
          </a:pPr>
          <a:r>
            <a:rPr lang="pt-BR" b="1" dirty="0">
              <a:solidFill>
                <a:schemeClr val="tx1"/>
              </a:solidFill>
            </a:rPr>
            <a:t>Núcleo de Apoio Contábil e Fiscal </a:t>
          </a:r>
          <a:r>
            <a:rPr lang="pt-BR" b="0" dirty="0">
              <a:solidFill>
                <a:schemeClr val="tx1"/>
              </a:solidFill>
            </a:rPr>
            <a:t>(NAF);</a:t>
          </a:r>
        </a:p>
      </dgm:t>
    </dgm:pt>
    <dgm:pt modelId="{697B003C-ED76-454B-84B9-E293B0AFA6F0}" type="parTrans" cxnId="{CFE0FF09-278A-428B-A406-0626CCC077E2}">
      <dgm:prSet/>
      <dgm:spPr/>
      <dgm:t>
        <a:bodyPr/>
        <a:lstStyle/>
        <a:p>
          <a:endParaRPr lang="pt-BR"/>
        </a:p>
      </dgm:t>
    </dgm:pt>
    <dgm:pt modelId="{9EDC2048-85F8-4745-A803-01146290CF53}" type="sibTrans" cxnId="{CFE0FF09-278A-428B-A406-0626CCC077E2}">
      <dgm:prSet/>
      <dgm:spPr/>
      <dgm:t>
        <a:bodyPr/>
        <a:lstStyle/>
        <a:p>
          <a:endParaRPr lang="pt-BR"/>
        </a:p>
      </dgm:t>
    </dgm:pt>
    <dgm:pt modelId="{10945285-E71D-410E-A4D0-20773F907982}">
      <dgm:prSet/>
      <dgm:spPr/>
      <dgm:t>
        <a:bodyPr/>
        <a:lstStyle/>
        <a:p>
          <a:pPr>
            <a:buFont typeface="+mj-lt"/>
            <a:buAutoNum type="arabicPeriod"/>
          </a:pPr>
          <a:r>
            <a:rPr lang="pt-BR" dirty="0">
              <a:solidFill>
                <a:schemeClr val="tx1"/>
              </a:solidFill>
            </a:rPr>
            <a:t>Programa do Ministério da Fazenda </a:t>
          </a:r>
          <a:r>
            <a:rPr lang="pt-BR" b="1" dirty="0">
              <a:solidFill>
                <a:schemeClr val="tx1"/>
              </a:solidFill>
            </a:rPr>
            <a:t>"Mulher Cidadã: cidadania fiscal para mulheres”;</a:t>
          </a:r>
          <a:endParaRPr lang="pt-BR" dirty="0">
            <a:solidFill>
              <a:schemeClr val="tx1"/>
            </a:solidFill>
          </a:endParaRPr>
        </a:p>
      </dgm:t>
    </dgm:pt>
    <dgm:pt modelId="{B51B1528-D4B9-4EAF-A59C-A40F00E5B494}" type="parTrans" cxnId="{42480EFB-58E5-4C70-9F0E-AD9F761B4E95}">
      <dgm:prSet/>
      <dgm:spPr/>
      <dgm:t>
        <a:bodyPr/>
        <a:lstStyle/>
        <a:p>
          <a:endParaRPr lang="pt-BR"/>
        </a:p>
      </dgm:t>
    </dgm:pt>
    <dgm:pt modelId="{AFD838D4-AE75-4104-B9CF-DE36C679DF82}" type="sibTrans" cxnId="{42480EFB-58E5-4C70-9F0E-AD9F761B4E95}">
      <dgm:prSet/>
      <dgm:spPr/>
      <dgm:t>
        <a:bodyPr/>
        <a:lstStyle/>
        <a:p>
          <a:endParaRPr lang="pt-BR"/>
        </a:p>
      </dgm:t>
    </dgm:pt>
    <dgm:pt modelId="{42ABCBE7-424E-4BFE-9127-83FE1DB93EAD}">
      <dgm:prSet/>
      <dgm:spPr/>
      <dgm:t>
        <a:bodyPr/>
        <a:lstStyle/>
        <a:p>
          <a:pPr>
            <a:buFont typeface="+mj-lt"/>
            <a:buAutoNum type="arabicPeriod"/>
          </a:pPr>
          <a:r>
            <a:rPr lang="pt-BR" b="1" dirty="0">
              <a:solidFill>
                <a:schemeClr val="tx1"/>
              </a:solidFill>
            </a:rPr>
            <a:t>Eu Sou Cidadão Solidário. </a:t>
          </a:r>
          <a:r>
            <a:rPr lang="pt-BR" b="0" dirty="0">
              <a:solidFill>
                <a:schemeClr val="tx1"/>
              </a:solidFill>
            </a:rPr>
            <a:t>Destinação IR;</a:t>
          </a:r>
        </a:p>
      </dgm:t>
    </dgm:pt>
    <dgm:pt modelId="{324F9C6C-5703-41DC-B081-6E15D35918B5}" type="parTrans" cxnId="{CEE24197-D99F-43AB-8D43-DA85BC605D8D}">
      <dgm:prSet/>
      <dgm:spPr/>
      <dgm:t>
        <a:bodyPr/>
        <a:lstStyle/>
        <a:p>
          <a:endParaRPr lang="pt-BR"/>
        </a:p>
      </dgm:t>
    </dgm:pt>
    <dgm:pt modelId="{8437E188-AA9B-4BD4-85AE-5E0BABDCF94A}" type="sibTrans" cxnId="{CEE24197-D99F-43AB-8D43-DA85BC605D8D}">
      <dgm:prSet/>
      <dgm:spPr/>
      <dgm:t>
        <a:bodyPr/>
        <a:lstStyle/>
        <a:p>
          <a:endParaRPr lang="pt-BR"/>
        </a:p>
      </dgm:t>
    </dgm:pt>
    <dgm:pt modelId="{E9919C6D-1176-40A5-BC2C-A204BB6A7971}">
      <dgm:prSet/>
      <dgm:spPr/>
      <dgm:t>
        <a:bodyPr/>
        <a:lstStyle/>
        <a:p>
          <a:pPr>
            <a:buFont typeface="+mj-lt"/>
            <a:buAutoNum type="arabicPeriod"/>
          </a:pPr>
          <a:r>
            <a:rPr lang="pt-BR" b="1" dirty="0">
              <a:solidFill>
                <a:schemeClr val="tx1"/>
              </a:solidFill>
            </a:rPr>
            <a:t>Receita Cidadã. </a:t>
          </a:r>
          <a:r>
            <a:rPr lang="pt-BR" b="0" dirty="0">
              <a:solidFill>
                <a:schemeClr val="tx1"/>
              </a:solidFill>
            </a:rPr>
            <a:t>Transformação e </a:t>
          </a:r>
          <a:r>
            <a:rPr lang="pt-BR" b="1" dirty="0">
              <a:solidFill>
                <a:schemeClr val="tx1"/>
              </a:solidFill>
            </a:rPr>
            <a:t>doação de mercadorias apreendidas a exemplo dos mini computadores;</a:t>
          </a:r>
        </a:p>
      </dgm:t>
    </dgm:pt>
    <dgm:pt modelId="{FDC5CE6B-E1AE-40DB-BCD6-7ACD2BEA6D42}" type="parTrans" cxnId="{123198B0-C6C3-4DCE-A861-D7F079049B0C}">
      <dgm:prSet/>
      <dgm:spPr/>
      <dgm:t>
        <a:bodyPr/>
        <a:lstStyle/>
        <a:p>
          <a:endParaRPr lang="pt-BR"/>
        </a:p>
      </dgm:t>
    </dgm:pt>
    <dgm:pt modelId="{F4634887-A3BD-4C67-851C-52D3B4B36702}" type="sibTrans" cxnId="{123198B0-C6C3-4DCE-A861-D7F079049B0C}">
      <dgm:prSet/>
      <dgm:spPr/>
      <dgm:t>
        <a:bodyPr/>
        <a:lstStyle/>
        <a:p>
          <a:endParaRPr lang="pt-BR"/>
        </a:p>
      </dgm:t>
    </dgm:pt>
    <dgm:pt modelId="{379072E8-F754-4DA3-B213-CE5448BE8310}">
      <dgm:prSet phldrT="[Texto]"/>
      <dgm:spPr/>
      <dgm:t>
        <a:bodyPr/>
        <a:lstStyle/>
        <a:p>
          <a:r>
            <a:rPr lang="pt-BR" b="1" dirty="0"/>
            <a:t>Curso de extensão com temáticas de Cidadania Fiscal. </a:t>
          </a:r>
          <a:endParaRPr lang="pt-BR" dirty="0"/>
        </a:p>
      </dgm:t>
    </dgm:pt>
    <dgm:pt modelId="{DB67450B-C071-4E9D-8188-7971E58CEEE0}" type="parTrans" cxnId="{22C90674-DA6C-49E2-8A16-A8AA8F0BF38E}">
      <dgm:prSet/>
      <dgm:spPr/>
      <dgm:t>
        <a:bodyPr/>
        <a:lstStyle/>
        <a:p>
          <a:endParaRPr lang="pt-BR"/>
        </a:p>
      </dgm:t>
    </dgm:pt>
    <dgm:pt modelId="{8F7EEEF6-8A8C-4AC9-BBBE-18174218CD3F}" type="sibTrans" cxnId="{22C90674-DA6C-49E2-8A16-A8AA8F0BF38E}">
      <dgm:prSet/>
      <dgm:spPr/>
      <dgm:t>
        <a:bodyPr/>
        <a:lstStyle/>
        <a:p>
          <a:endParaRPr lang="pt-BR"/>
        </a:p>
      </dgm:t>
    </dgm:pt>
    <dgm:pt modelId="{6C5BDFBD-A44F-4A1F-AC3B-A6879C03DBBE}">
      <dgm:prSet phldrT="[Texto]"/>
      <dgm:spPr/>
      <dgm:t>
        <a:bodyPr/>
        <a:lstStyle/>
        <a:p>
          <a:pPr>
            <a:buNone/>
          </a:pPr>
          <a:r>
            <a:rPr lang="pt-BR" dirty="0"/>
            <a:t>Fazem parte dessa proposta:</a:t>
          </a:r>
          <a:endParaRPr lang="pt-BR" b="1" dirty="0"/>
        </a:p>
      </dgm:t>
    </dgm:pt>
    <dgm:pt modelId="{A2C4538A-F780-4C82-B27B-48B7C47C9FAC}" type="parTrans" cxnId="{7989EBAB-A559-47C7-B7B8-0EEBFEE19A5B}">
      <dgm:prSet/>
      <dgm:spPr/>
      <dgm:t>
        <a:bodyPr/>
        <a:lstStyle/>
        <a:p>
          <a:endParaRPr lang="pt-BR"/>
        </a:p>
      </dgm:t>
    </dgm:pt>
    <dgm:pt modelId="{3A4D7BD6-D066-4EA4-BFA5-079BD65C2A18}" type="sibTrans" cxnId="{7989EBAB-A559-47C7-B7B8-0EEBFEE19A5B}">
      <dgm:prSet/>
      <dgm:spPr/>
      <dgm:t>
        <a:bodyPr/>
        <a:lstStyle/>
        <a:p>
          <a:endParaRPr lang="pt-BR"/>
        </a:p>
      </dgm:t>
    </dgm:pt>
    <dgm:pt modelId="{B40EF263-D5AE-4E8D-9CEC-9DAFED418E6B}">
      <dgm:prSet phldrT="[Texto]"/>
      <dgm:spPr/>
      <dgm:t>
        <a:bodyPr/>
        <a:lstStyle/>
        <a:p>
          <a:pPr>
            <a:buNone/>
          </a:pPr>
          <a:endParaRPr lang="pt-BR" b="1" dirty="0"/>
        </a:p>
      </dgm:t>
    </dgm:pt>
    <dgm:pt modelId="{2F3A71FF-42B8-424E-8E43-ECDCBB84D782}" type="parTrans" cxnId="{E9C8649F-CB7E-4A32-A3A3-F97736E741F0}">
      <dgm:prSet/>
      <dgm:spPr/>
      <dgm:t>
        <a:bodyPr/>
        <a:lstStyle/>
        <a:p>
          <a:endParaRPr lang="pt-BR"/>
        </a:p>
      </dgm:t>
    </dgm:pt>
    <dgm:pt modelId="{5B6A5107-2AF2-49A4-A312-32A376497005}" type="sibTrans" cxnId="{E9C8649F-CB7E-4A32-A3A3-F97736E741F0}">
      <dgm:prSet/>
      <dgm:spPr/>
      <dgm:t>
        <a:bodyPr/>
        <a:lstStyle/>
        <a:p>
          <a:endParaRPr lang="pt-BR"/>
        </a:p>
      </dgm:t>
    </dgm:pt>
    <dgm:pt modelId="{D2D90CCE-992D-4308-92D3-501FD2B57A5F}">
      <dgm:prSet phldrT="[Texto]"/>
      <dgm:spPr/>
      <dgm:t>
        <a:bodyPr/>
        <a:lstStyle/>
        <a:p>
          <a:pPr>
            <a:buNone/>
          </a:pPr>
          <a:endParaRPr lang="pt-BR" dirty="0"/>
        </a:p>
      </dgm:t>
    </dgm:pt>
    <dgm:pt modelId="{7726C5A2-D000-4999-839C-43EF8E2B88ED}" type="parTrans" cxnId="{0C01B794-92D8-4A0D-8336-8EB84534A713}">
      <dgm:prSet/>
      <dgm:spPr/>
      <dgm:t>
        <a:bodyPr/>
        <a:lstStyle/>
        <a:p>
          <a:endParaRPr lang="pt-BR"/>
        </a:p>
      </dgm:t>
    </dgm:pt>
    <dgm:pt modelId="{DA08EB04-8543-4757-9448-C25D73C9AEDC}" type="sibTrans" cxnId="{0C01B794-92D8-4A0D-8336-8EB84534A713}">
      <dgm:prSet/>
      <dgm:spPr/>
      <dgm:t>
        <a:bodyPr/>
        <a:lstStyle/>
        <a:p>
          <a:endParaRPr lang="pt-BR"/>
        </a:p>
      </dgm:t>
    </dgm:pt>
    <dgm:pt modelId="{443595FC-0C0E-4CA1-BB31-F69EC5C9D029}">
      <dgm:prSet phldrT="[Texto]"/>
      <dgm:spPr/>
      <dgm:t>
        <a:bodyPr/>
        <a:lstStyle/>
        <a:p>
          <a:pPr>
            <a:buFont typeface="Arial" panose="020B0604020202020204" pitchFamily="34" charset="0"/>
            <a:buNone/>
          </a:pPr>
          <a:r>
            <a:rPr lang="pt-BR" dirty="0">
              <a:solidFill>
                <a:schemeClr val="tx1"/>
              </a:solidFill>
            </a:rPr>
            <a:t>Esse item inclui:</a:t>
          </a:r>
        </a:p>
      </dgm:t>
    </dgm:pt>
    <dgm:pt modelId="{86E30C06-8E5C-4F06-8A50-3A09E3586453}" type="parTrans" cxnId="{26304359-1583-4880-AB3E-44140BFD0C9F}">
      <dgm:prSet/>
      <dgm:spPr/>
      <dgm:t>
        <a:bodyPr/>
        <a:lstStyle/>
        <a:p>
          <a:endParaRPr lang="pt-BR"/>
        </a:p>
      </dgm:t>
    </dgm:pt>
    <dgm:pt modelId="{1D1BBEDF-324D-4D98-9974-B1855BAB146B}" type="sibTrans" cxnId="{26304359-1583-4880-AB3E-44140BFD0C9F}">
      <dgm:prSet/>
      <dgm:spPr/>
      <dgm:t>
        <a:bodyPr/>
        <a:lstStyle/>
        <a:p>
          <a:endParaRPr lang="pt-BR"/>
        </a:p>
      </dgm:t>
    </dgm:pt>
    <dgm:pt modelId="{6C07A62C-A384-4D68-BCC9-A01637B9124C}">
      <dgm:prSet phldrT="[Texto]"/>
      <dgm:spPr/>
      <dgm:t>
        <a:bodyPr/>
        <a:lstStyle/>
        <a:p>
          <a:pPr>
            <a:buFont typeface="Arial" panose="020B0604020202020204" pitchFamily="34" charset="0"/>
            <a:buChar char="•"/>
          </a:pPr>
          <a:endParaRPr lang="pt-BR" dirty="0">
            <a:solidFill>
              <a:schemeClr val="tx1"/>
            </a:solidFill>
          </a:endParaRPr>
        </a:p>
      </dgm:t>
    </dgm:pt>
    <dgm:pt modelId="{B0ACFFAB-235A-4B53-B6BE-7050EB578364}" type="parTrans" cxnId="{982827DF-0A98-41AD-9E9F-D06E71AC86B5}">
      <dgm:prSet/>
      <dgm:spPr/>
      <dgm:t>
        <a:bodyPr/>
        <a:lstStyle/>
        <a:p>
          <a:endParaRPr lang="pt-BR"/>
        </a:p>
      </dgm:t>
    </dgm:pt>
    <dgm:pt modelId="{44E66C1D-D4D2-491E-A6B3-62D1A71FC39A}" type="sibTrans" cxnId="{982827DF-0A98-41AD-9E9F-D06E71AC86B5}">
      <dgm:prSet/>
      <dgm:spPr/>
      <dgm:t>
        <a:bodyPr/>
        <a:lstStyle/>
        <a:p>
          <a:endParaRPr lang="pt-BR"/>
        </a:p>
      </dgm:t>
    </dgm:pt>
    <dgm:pt modelId="{2DEEDA67-A724-4984-B57F-FD7B741D7D9C}">
      <dgm:prSet phldrT="[Texto]"/>
      <dgm:spPr/>
      <dgm:t>
        <a:bodyPr/>
        <a:lstStyle/>
        <a:p>
          <a:endParaRPr lang="pt-BR" dirty="0"/>
        </a:p>
      </dgm:t>
    </dgm:pt>
    <dgm:pt modelId="{BC4240AF-AACB-4571-ABD5-0AF2EC9AB006}" type="parTrans" cxnId="{3863A6A0-33AE-4E5D-89B8-336A5F45DE0F}">
      <dgm:prSet/>
      <dgm:spPr/>
      <dgm:t>
        <a:bodyPr/>
        <a:lstStyle/>
        <a:p>
          <a:endParaRPr lang="pt-BR"/>
        </a:p>
      </dgm:t>
    </dgm:pt>
    <dgm:pt modelId="{7F93BB7B-19F1-4D8E-B72C-AA01E3C2F09A}" type="sibTrans" cxnId="{3863A6A0-33AE-4E5D-89B8-336A5F45DE0F}">
      <dgm:prSet/>
      <dgm:spPr/>
      <dgm:t>
        <a:bodyPr/>
        <a:lstStyle/>
        <a:p>
          <a:endParaRPr lang="pt-BR"/>
        </a:p>
      </dgm:t>
    </dgm:pt>
    <dgm:pt modelId="{029D7E61-C497-4AF9-8DF9-5CC5BB2EFA1F}">
      <dgm:prSet phldrT="[Texto]"/>
      <dgm:spPr/>
      <dgm:t>
        <a:bodyPr/>
        <a:lstStyle/>
        <a:p>
          <a:endParaRPr lang="pt-BR" dirty="0"/>
        </a:p>
      </dgm:t>
    </dgm:pt>
    <dgm:pt modelId="{DE4CB8BE-9BA2-40C0-9364-ACF464A71CB0}" type="sibTrans" cxnId="{1846BF90-7FE6-4921-A1CB-0D2B919C8E06}">
      <dgm:prSet/>
      <dgm:spPr/>
      <dgm:t>
        <a:bodyPr/>
        <a:lstStyle/>
        <a:p>
          <a:endParaRPr lang="pt-BR"/>
        </a:p>
      </dgm:t>
    </dgm:pt>
    <dgm:pt modelId="{BCB3A9B9-BA9A-40B0-8976-8491E58C353D}" type="parTrans" cxnId="{1846BF90-7FE6-4921-A1CB-0D2B919C8E06}">
      <dgm:prSet/>
      <dgm:spPr/>
      <dgm:t>
        <a:bodyPr/>
        <a:lstStyle/>
        <a:p>
          <a:endParaRPr lang="pt-BR"/>
        </a:p>
      </dgm:t>
    </dgm:pt>
    <dgm:pt modelId="{28BF2A18-3227-47E2-84D0-25ECE205A879}">
      <dgm:prSet phldrT="[Texto]"/>
      <dgm:spPr/>
      <dgm:t>
        <a:bodyPr/>
        <a:lstStyle/>
        <a:p>
          <a:endParaRPr lang="pt-BR" dirty="0"/>
        </a:p>
      </dgm:t>
    </dgm:pt>
    <dgm:pt modelId="{FF4596FB-1950-47CA-9E03-A2E1598A04A3}" type="sibTrans" cxnId="{3C38077D-C98C-4CF8-AE85-BC2B8AED1CEB}">
      <dgm:prSet/>
      <dgm:spPr/>
      <dgm:t>
        <a:bodyPr/>
        <a:lstStyle/>
        <a:p>
          <a:endParaRPr lang="pt-BR"/>
        </a:p>
      </dgm:t>
    </dgm:pt>
    <dgm:pt modelId="{D17C433D-7C55-40D7-84B0-4877280DB996}" type="parTrans" cxnId="{3C38077D-C98C-4CF8-AE85-BC2B8AED1CEB}">
      <dgm:prSet/>
      <dgm:spPr/>
      <dgm:t>
        <a:bodyPr/>
        <a:lstStyle/>
        <a:p>
          <a:endParaRPr lang="pt-BR"/>
        </a:p>
      </dgm:t>
    </dgm:pt>
    <dgm:pt modelId="{698F3CE0-6F5C-48B7-B7F0-56180D3B42E2}">
      <dgm:prSet phldrT="[Texto]"/>
      <dgm:spPr/>
      <dgm:t>
        <a:bodyPr/>
        <a:lstStyle/>
        <a:p>
          <a:r>
            <a:rPr lang="pt-BR" dirty="0"/>
            <a:t>Outras </a:t>
          </a:r>
          <a:r>
            <a:rPr lang="pt-BR" b="1" dirty="0"/>
            <a:t>ações pontuais </a:t>
          </a:r>
          <a:r>
            <a:rPr lang="pt-BR" dirty="0"/>
            <a:t>de Cidadania Fiscal.</a:t>
          </a:r>
        </a:p>
      </dgm:t>
    </dgm:pt>
    <dgm:pt modelId="{76902719-D562-4D1D-BC2D-23E53527A72B}" type="sibTrans" cxnId="{16569E04-2530-46C1-8B4B-E9B1D0C3871D}">
      <dgm:prSet/>
      <dgm:spPr/>
      <dgm:t>
        <a:bodyPr/>
        <a:lstStyle/>
        <a:p>
          <a:endParaRPr lang="pt-BR"/>
        </a:p>
      </dgm:t>
    </dgm:pt>
    <dgm:pt modelId="{0C32B96D-BEE1-4594-B64C-C66F72207EA9}" type="parTrans" cxnId="{16569E04-2530-46C1-8B4B-E9B1D0C3871D}">
      <dgm:prSet/>
      <dgm:spPr/>
      <dgm:t>
        <a:bodyPr/>
        <a:lstStyle/>
        <a:p>
          <a:endParaRPr lang="pt-BR"/>
        </a:p>
      </dgm:t>
    </dgm:pt>
    <dgm:pt modelId="{81F64981-444B-4315-A2B0-B1D206A7BBE5}">
      <dgm:prSet/>
      <dgm:spPr/>
      <dgm:t>
        <a:bodyPr/>
        <a:lstStyle/>
        <a:p>
          <a:pPr>
            <a:buNone/>
          </a:pPr>
          <a:r>
            <a:rPr lang="pt-BR" dirty="0"/>
            <a:t>3.</a:t>
          </a:r>
          <a:r>
            <a:rPr lang="pt-BR" b="1" dirty="0"/>
            <a:t>Dinâmicas </a:t>
          </a:r>
          <a:r>
            <a:rPr lang="pt-BR" b="0" dirty="0"/>
            <a:t>de conscientização tributária;</a:t>
          </a:r>
          <a:endParaRPr lang="pt-BR" dirty="0"/>
        </a:p>
      </dgm:t>
    </dgm:pt>
    <dgm:pt modelId="{A26470E2-66F2-48BF-8E8C-C475EEB51311}" type="parTrans" cxnId="{609ABC60-8392-4335-A486-99D7DA65F8AC}">
      <dgm:prSet/>
      <dgm:spPr/>
      <dgm:t>
        <a:bodyPr/>
        <a:lstStyle/>
        <a:p>
          <a:endParaRPr lang="pt-BR"/>
        </a:p>
      </dgm:t>
    </dgm:pt>
    <dgm:pt modelId="{DEF0A7D5-5567-4416-AA9B-64B976DC87FB}" type="sibTrans" cxnId="{609ABC60-8392-4335-A486-99D7DA65F8AC}">
      <dgm:prSet/>
      <dgm:spPr/>
      <dgm:t>
        <a:bodyPr/>
        <a:lstStyle/>
        <a:p>
          <a:endParaRPr lang="pt-BR"/>
        </a:p>
      </dgm:t>
    </dgm:pt>
    <dgm:pt modelId="{BE321210-DFD5-4DF7-96FE-2282177D3444}">
      <dgm:prSet phldrT="[Texto]" custLinFactNeighborY="161"/>
      <dgm:spPr/>
      <dgm:t>
        <a:bodyPr/>
        <a:lstStyle/>
        <a:p>
          <a:r>
            <a:rPr lang="pt-BR" b="1" dirty="0"/>
            <a:t>Apresentações e vídeos </a:t>
          </a:r>
          <a:r>
            <a:rPr lang="pt-BR" dirty="0"/>
            <a:t>sobre temas de educação fiscal para escola.</a:t>
          </a:r>
          <a:endParaRPr lang="pt-BR" b="1" dirty="0">
            <a:solidFill>
              <a:schemeClr val="tx1"/>
            </a:solidFill>
          </a:endParaRPr>
        </a:p>
      </dgm:t>
    </dgm:pt>
    <dgm:pt modelId="{864FC0DB-760D-490D-83BA-31A08DC52399}" type="parTrans" cxnId="{CBA3E28F-2AE3-4321-8E22-8C1E17CA8D9D}">
      <dgm:prSet/>
      <dgm:spPr/>
      <dgm:t>
        <a:bodyPr/>
        <a:lstStyle/>
        <a:p>
          <a:endParaRPr lang="pt-BR"/>
        </a:p>
      </dgm:t>
    </dgm:pt>
    <dgm:pt modelId="{40F0E6DE-6778-48CB-9591-0C33E067F972}" type="sibTrans" cxnId="{CBA3E28F-2AE3-4321-8E22-8C1E17CA8D9D}">
      <dgm:prSet/>
      <dgm:spPr/>
      <dgm:t>
        <a:bodyPr/>
        <a:lstStyle/>
        <a:p>
          <a:endParaRPr lang="pt-BR"/>
        </a:p>
      </dgm:t>
    </dgm:pt>
    <dgm:pt modelId="{7F470BFC-8D8F-4C7A-BC63-52D7410FCE25}" type="pres">
      <dgm:prSet presAssocID="{D5146B27-9299-4297-8446-5F288217255F}" presName="Name0" presStyleCnt="0">
        <dgm:presLayoutVars>
          <dgm:dir/>
          <dgm:animLvl val="lvl"/>
          <dgm:resizeHandles val="exact"/>
        </dgm:presLayoutVars>
      </dgm:prSet>
      <dgm:spPr/>
    </dgm:pt>
    <dgm:pt modelId="{8B4DD60C-F6F0-4E5B-873B-C33FDA6DA73E}" type="pres">
      <dgm:prSet presAssocID="{2D26C8BE-0CDB-45AA-9008-4457ACA3CC3B}" presName="composite" presStyleCnt="0"/>
      <dgm:spPr/>
    </dgm:pt>
    <dgm:pt modelId="{D9D20E27-1DEE-4837-BEB3-C0E58A246D22}" type="pres">
      <dgm:prSet presAssocID="{2D26C8BE-0CDB-45AA-9008-4457ACA3CC3B}" presName="parTx" presStyleLbl="alignNode1" presStyleIdx="0" presStyleCnt="4" custLinFactNeighborY="-3027">
        <dgm:presLayoutVars>
          <dgm:chMax val="0"/>
          <dgm:chPref val="0"/>
          <dgm:bulletEnabled val="1"/>
        </dgm:presLayoutVars>
      </dgm:prSet>
      <dgm:spPr/>
    </dgm:pt>
    <dgm:pt modelId="{56B07DFE-C5E4-471C-A274-8205F47BBB04}" type="pres">
      <dgm:prSet presAssocID="{2D26C8BE-0CDB-45AA-9008-4457ACA3CC3B}" presName="desTx" presStyleLbl="alignAccFollowNode1" presStyleIdx="0" presStyleCnt="4">
        <dgm:presLayoutVars>
          <dgm:bulletEnabled val="1"/>
        </dgm:presLayoutVars>
      </dgm:prSet>
      <dgm:spPr/>
    </dgm:pt>
    <dgm:pt modelId="{14A04CFA-904A-47B3-874A-F2111623275D}" type="pres">
      <dgm:prSet presAssocID="{971D21B3-399B-4484-99CB-992AB4548482}" presName="space" presStyleCnt="0"/>
      <dgm:spPr/>
    </dgm:pt>
    <dgm:pt modelId="{606AE9B3-9E33-4BBE-A437-D4CB60D484CD}" type="pres">
      <dgm:prSet presAssocID="{00A85DF7-9768-41EF-8998-CB078D3FEA7D}" presName="composite" presStyleCnt="0"/>
      <dgm:spPr/>
    </dgm:pt>
    <dgm:pt modelId="{9A868DDE-8873-47A4-9A86-B213F181010C}" type="pres">
      <dgm:prSet presAssocID="{00A85DF7-9768-41EF-8998-CB078D3FEA7D}" presName="parTx" presStyleLbl="alignNode1" presStyleIdx="1" presStyleCnt="4" custLinFactNeighborY="-3027">
        <dgm:presLayoutVars>
          <dgm:chMax val="0"/>
          <dgm:chPref val="0"/>
          <dgm:bulletEnabled val="1"/>
        </dgm:presLayoutVars>
      </dgm:prSet>
      <dgm:spPr/>
    </dgm:pt>
    <dgm:pt modelId="{080938A4-B0F3-4ABC-BF93-75704C68D093}" type="pres">
      <dgm:prSet presAssocID="{00A85DF7-9768-41EF-8998-CB078D3FEA7D}" presName="desTx" presStyleLbl="alignAccFollowNode1" presStyleIdx="1" presStyleCnt="4" custLinFactNeighborY="-643">
        <dgm:presLayoutVars>
          <dgm:bulletEnabled val="1"/>
        </dgm:presLayoutVars>
      </dgm:prSet>
      <dgm:spPr/>
    </dgm:pt>
    <dgm:pt modelId="{B961247B-1014-4E7D-8F8F-FE25515709EA}" type="pres">
      <dgm:prSet presAssocID="{EA24A9E3-0033-4BA4-9DB3-3D9EBA5E0D25}" presName="space" presStyleCnt="0"/>
      <dgm:spPr/>
    </dgm:pt>
    <dgm:pt modelId="{63A10B77-4EAD-4C1A-887B-CE7C8E196ECD}" type="pres">
      <dgm:prSet presAssocID="{807CFB7F-0C0F-40EA-A5D4-C0FB7CF124DA}" presName="composite" presStyleCnt="0"/>
      <dgm:spPr/>
    </dgm:pt>
    <dgm:pt modelId="{2FC74BCE-0820-4F21-BBBB-658F8125EFDC}" type="pres">
      <dgm:prSet presAssocID="{807CFB7F-0C0F-40EA-A5D4-C0FB7CF124DA}" presName="parTx" presStyleLbl="alignNode1" presStyleIdx="2" presStyleCnt="4">
        <dgm:presLayoutVars>
          <dgm:chMax val="0"/>
          <dgm:chPref val="0"/>
          <dgm:bulletEnabled val="1"/>
        </dgm:presLayoutVars>
      </dgm:prSet>
      <dgm:spPr/>
    </dgm:pt>
    <dgm:pt modelId="{0CCAF028-A613-4E45-9D96-0F47FF02F8C3}" type="pres">
      <dgm:prSet presAssocID="{807CFB7F-0C0F-40EA-A5D4-C0FB7CF124DA}" presName="desTx" presStyleLbl="alignAccFollowNode1" presStyleIdx="2" presStyleCnt="4" custLinFactNeighborY="161">
        <dgm:presLayoutVars>
          <dgm:bulletEnabled val="1"/>
        </dgm:presLayoutVars>
      </dgm:prSet>
      <dgm:spPr/>
    </dgm:pt>
    <dgm:pt modelId="{10C115B5-A9C6-41E8-B79B-098CFC327A17}" type="pres">
      <dgm:prSet presAssocID="{77B5F7B4-8C6E-44F9-90C2-19CBB09FF4ED}" presName="space" presStyleCnt="0"/>
      <dgm:spPr/>
    </dgm:pt>
    <dgm:pt modelId="{B523F344-917E-402A-8EC3-178512D0B91D}" type="pres">
      <dgm:prSet presAssocID="{2A7FAB3D-7002-4569-B475-B12F16DD3ADD}" presName="composite" presStyleCnt="0"/>
      <dgm:spPr/>
    </dgm:pt>
    <dgm:pt modelId="{D21F0299-B88C-4EDA-ABF6-F45E40E0A54C}" type="pres">
      <dgm:prSet presAssocID="{2A7FAB3D-7002-4569-B475-B12F16DD3ADD}" presName="parTx" presStyleLbl="alignNode1" presStyleIdx="3" presStyleCnt="4">
        <dgm:presLayoutVars>
          <dgm:chMax val="0"/>
          <dgm:chPref val="0"/>
          <dgm:bulletEnabled val="1"/>
        </dgm:presLayoutVars>
      </dgm:prSet>
      <dgm:spPr/>
    </dgm:pt>
    <dgm:pt modelId="{A5498909-F614-4889-B37F-2A4403DA350D}" type="pres">
      <dgm:prSet presAssocID="{2A7FAB3D-7002-4569-B475-B12F16DD3ADD}" presName="desTx" presStyleLbl="alignAccFollowNode1" presStyleIdx="3" presStyleCnt="4" custLinFactNeighborY="161">
        <dgm:presLayoutVars>
          <dgm:bulletEnabled val="1"/>
        </dgm:presLayoutVars>
      </dgm:prSet>
      <dgm:spPr/>
    </dgm:pt>
  </dgm:ptLst>
  <dgm:cxnLst>
    <dgm:cxn modelId="{16569E04-2530-46C1-8B4B-E9B1D0C3871D}" srcId="{2D26C8BE-0CDB-45AA-9008-4457ACA3CC3B}" destId="{698F3CE0-6F5C-48B7-B7F0-56180D3B42E2}" srcOrd="2" destOrd="0" parTransId="{0C32B96D-BEE1-4594-B64C-C66F72207EA9}" sibTransId="{76902719-D562-4D1D-BC2D-23E53527A72B}"/>
    <dgm:cxn modelId="{EAF35706-AFE7-4F4B-AAE3-D2C83F641CCD}" type="presOf" srcId="{B40EF263-D5AE-4E8D-9CEC-9DAFED418E6B}" destId="{080938A4-B0F3-4ABC-BF93-75704C68D093}" srcOrd="0" destOrd="3" presId="urn:microsoft.com/office/officeart/2005/8/layout/hList1"/>
    <dgm:cxn modelId="{1EA9FB06-185F-496D-880E-8ED88C25EEE9}" type="presOf" srcId="{86584FC8-0FC7-487D-A3A9-1985FDD8874D}" destId="{080938A4-B0F3-4ABC-BF93-75704C68D093}" srcOrd="0" destOrd="2" presId="urn:microsoft.com/office/officeart/2005/8/layout/hList1"/>
    <dgm:cxn modelId="{2E6A1007-C895-4E2B-82BD-FE09C89EDEE7}" type="presOf" srcId="{FFCA9B75-AAD6-469B-95A9-73D513BA32F8}" destId="{56B07DFE-C5E4-471C-A274-8205F47BBB04}" srcOrd="0" destOrd="4" presId="urn:microsoft.com/office/officeart/2005/8/layout/hList1"/>
    <dgm:cxn modelId="{A9AB7C09-6C47-4C88-9992-6C6E1CFA88C7}" type="presOf" srcId="{698F3CE0-6F5C-48B7-B7F0-56180D3B42E2}" destId="{56B07DFE-C5E4-471C-A274-8205F47BBB04}" srcOrd="0" destOrd="2" presId="urn:microsoft.com/office/officeart/2005/8/layout/hList1"/>
    <dgm:cxn modelId="{CFE0FF09-278A-428B-A406-0626CCC077E2}" srcId="{2A7FAB3D-7002-4569-B475-B12F16DD3ADD}" destId="{187B234E-9760-478B-8D6F-AB9B2D243622}" srcOrd="5" destOrd="0" parTransId="{697B003C-ED76-454B-84B9-E293B0AFA6F0}" sibTransId="{9EDC2048-85F8-4745-A803-01146290CF53}"/>
    <dgm:cxn modelId="{E5227E0E-7251-4858-BC55-F1546C0F61E4}" type="presOf" srcId="{00A85DF7-9768-41EF-8998-CB078D3FEA7D}" destId="{9A868DDE-8873-47A4-9A86-B213F181010C}" srcOrd="0" destOrd="0" presId="urn:microsoft.com/office/officeart/2005/8/layout/hList1"/>
    <dgm:cxn modelId="{01683A0F-7C12-46C3-BD5C-FAF4A8BA825E}" srcId="{00A85DF7-9768-41EF-8998-CB078D3FEA7D}" destId="{95CFE31F-7C72-4FAF-A581-179F686A1BFA}" srcOrd="7" destOrd="0" parTransId="{44231708-2F31-4BC6-A11E-C485F7216828}" sibTransId="{87B6E8A2-C570-4773-A0E3-3F9B821D6CF8}"/>
    <dgm:cxn modelId="{3347D111-BC9F-4091-B1C3-846581CECC36}" srcId="{807CFB7F-0C0F-40EA-A5D4-C0FB7CF124DA}" destId="{C8706EBE-D813-4FFB-824C-E504704982A6}" srcOrd="7" destOrd="0" parTransId="{466900C9-1A3F-4F92-9E6D-62FFCB68FACA}" sibTransId="{84CAEFF1-A3F7-4846-88CF-82640558C252}"/>
    <dgm:cxn modelId="{DF0E0D14-F2F5-42B9-A582-0C11B6A15AAE}" type="presOf" srcId="{580AAFBF-A0C0-42B6-B4E5-69D78D97E78F}" destId="{080938A4-B0F3-4ABC-BF93-75704C68D093}" srcOrd="0" destOrd="6" presId="urn:microsoft.com/office/officeart/2005/8/layout/hList1"/>
    <dgm:cxn modelId="{E256ED18-4A60-42F7-803B-5351233977B1}" srcId="{2D26C8BE-0CDB-45AA-9008-4457ACA3CC3B}" destId="{FFCA9B75-AAD6-469B-95A9-73D513BA32F8}" srcOrd="4" destOrd="0" parTransId="{3D638460-7E1D-484A-81CA-53563D95A0AC}" sibTransId="{C6DAC091-1B15-4FE0-8EEF-7FBEB643F9E8}"/>
    <dgm:cxn modelId="{5311DA1A-BB61-444C-AF40-8E89D505D122}" srcId="{D5146B27-9299-4297-8446-5F288217255F}" destId="{2D26C8BE-0CDB-45AA-9008-4457ACA3CC3B}" srcOrd="0" destOrd="0" parTransId="{A5559B2A-56A1-4374-93F5-7363041C98E0}" sibTransId="{971D21B3-399B-4484-99CB-992AB4548482}"/>
    <dgm:cxn modelId="{9DA3501E-2E6E-43AD-9FC1-D6ECF44F3403}" type="presOf" srcId="{DE3E3939-A674-444F-80E4-111B8E14CCAC}" destId="{0CCAF028-A613-4E45-9D96-0F47FF02F8C3}" srcOrd="0" destOrd="9" presId="urn:microsoft.com/office/officeart/2005/8/layout/hList1"/>
    <dgm:cxn modelId="{F25B1A1F-F4E9-4103-9938-7364B7C9E881}" type="presOf" srcId="{2DEEDA67-A724-4984-B57F-FD7B741D7D9C}" destId="{080938A4-B0F3-4ABC-BF93-75704C68D093}" srcOrd="0" destOrd="1" presId="urn:microsoft.com/office/officeart/2005/8/layout/hList1"/>
    <dgm:cxn modelId="{DEA4E01F-0BB5-4B8B-9F8C-D92E5683202E}" srcId="{2A7FAB3D-7002-4569-B475-B12F16DD3ADD}" destId="{1E319287-6130-424B-A100-05509DE290E9}" srcOrd="3" destOrd="0" parTransId="{8FFF8678-127E-4580-B00E-54027B0D0895}" sibTransId="{297FAC42-5F60-4619-9EA3-ADACAB1ED834}"/>
    <dgm:cxn modelId="{6A1A0B24-4487-428B-A162-2D7DA89FB047}" type="presOf" srcId="{3D543FE7-FD5C-4FE4-B3F3-5AFB20F36A24}" destId="{0CCAF028-A613-4E45-9D96-0F47FF02F8C3}" srcOrd="0" destOrd="2" presId="urn:microsoft.com/office/officeart/2005/8/layout/hList1"/>
    <dgm:cxn modelId="{15110925-69C1-4392-B38E-92A46A1A249E}" type="presOf" srcId="{95CFE31F-7C72-4FAF-A581-179F686A1BFA}" destId="{080938A4-B0F3-4ABC-BF93-75704C68D093}" srcOrd="0" destOrd="7" presId="urn:microsoft.com/office/officeart/2005/8/layout/hList1"/>
    <dgm:cxn modelId="{3D9ABF2E-1BE3-47A4-8AD3-C0135B73AF61}" srcId="{00A85DF7-9768-41EF-8998-CB078D3FEA7D}" destId="{AB19E329-F857-4703-812C-925A01FB80DA}" srcOrd="8" destOrd="0" parTransId="{1309AB10-7287-446A-ADCD-8CD281A70CAA}" sibTransId="{1EF9399D-497F-470B-A6C8-31A71152D985}"/>
    <dgm:cxn modelId="{7FC07A3D-F8ED-4B74-902A-FDD3A769CB87}" srcId="{807CFB7F-0C0F-40EA-A5D4-C0FB7CF124DA}" destId="{01766D37-D88C-4964-B90B-EC3E97F6CFA5}" srcOrd="0" destOrd="0" parTransId="{0A3DA466-26A6-4A26-8D19-971028218FFB}" sibTransId="{81E607A5-9FAB-42CB-8D7D-DA37EBA9CBB1}"/>
    <dgm:cxn modelId="{BDDEF73D-8E39-4FE3-9979-55C347BC9240}" srcId="{D5146B27-9299-4297-8446-5F288217255F}" destId="{807CFB7F-0C0F-40EA-A5D4-C0FB7CF124DA}" srcOrd="2" destOrd="0" parTransId="{1B0895CE-B538-44FB-8F5D-0951100AE4A2}" sibTransId="{77B5F7B4-8C6E-44F9-90C2-19CBB09FF4ED}"/>
    <dgm:cxn modelId="{87DEFF3D-464B-4B7E-ADD1-2E41F14907FF}" type="presOf" srcId="{A5D55DE6-F361-44D2-A8E1-41A9A37F272B}" destId="{0CCAF028-A613-4E45-9D96-0F47FF02F8C3}" srcOrd="0" destOrd="6" presId="urn:microsoft.com/office/officeart/2005/8/layout/hList1"/>
    <dgm:cxn modelId="{658EBE3F-A689-4AEE-826B-6D4D8549568E}" type="presOf" srcId="{2630C70C-80F7-4983-98C8-F934F414BE7C}" destId="{0CCAF028-A613-4E45-9D96-0F47FF02F8C3}" srcOrd="0" destOrd="1" presId="urn:microsoft.com/office/officeart/2005/8/layout/hList1"/>
    <dgm:cxn modelId="{ED70AF5E-D27E-4543-B882-79C530606C11}" type="presOf" srcId="{AB19E329-F857-4703-812C-925A01FB80DA}" destId="{080938A4-B0F3-4ABC-BF93-75704C68D093}" srcOrd="0" destOrd="8" presId="urn:microsoft.com/office/officeart/2005/8/layout/hList1"/>
    <dgm:cxn modelId="{609ABC60-8392-4335-A486-99D7DA65F8AC}" srcId="{807CFB7F-0C0F-40EA-A5D4-C0FB7CF124DA}" destId="{81F64981-444B-4315-A2B0-B1D206A7BBE5}" srcOrd="8" destOrd="0" parTransId="{A26470E2-66F2-48BF-8E8C-C475EEB51311}" sibTransId="{DEF0A7D5-5567-4416-AA9B-64B976DC87FB}"/>
    <dgm:cxn modelId="{2347C441-3F68-421A-9440-FA60ECB1B2DC}" type="presOf" srcId="{E9919C6D-1176-40A5-BC2C-A204BB6A7971}" destId="{A5498909-F614-4889-B37F-2A4403DA350D}" srcOrd="0" destOrd="8" presId="urn:microsoft.com/office/officeart/2005/8/layout/hList1"/>
    <dgm:cxn modelId="{F456FB44-05BE-4DFE-8D7E-C628607775C4}" type="presOf" srcId="{81F64981-444B-4315-A2B0-B1D206A7BBE5}" destId="{0CCAF028-A613-4E45-9D96-0F47FF02F8C3}" srcOrd="0" destOrd="8" presId="urn:microsoft.com/office/officeart/2005/8/layout/hList1"/>
    <dgm:cxn modelId="{74DF9B46-A433-4B60-AFBD-763E7E842F2D}" srcId="{00A85DF7-9768-41EF-8998-CB078D3FEA7D}" destId="{A6EDE2D3-CA07-47F6-BC4E-711CA3BE1F1E}" srcOrd="0" destOrd="0" parTransId="{7748A57B-4F05-4D77-A554-2447BDD2B2BA}" sibTransId="{8134BF5B-C7FE-4D64-87BF-E19D6A07CFC8}"/>
    <dgm:cxn modelId="{7474D769-69FB-463F-BF0C-1B565E1B40B7}" srcId="{00A85DF7-9768-41EF-8998-CB078D3FEA7D}" destId="{5E2D6B56-17E7-464F-AC16-87DD5DED1C4B}" srcOrd="9" destOrd="0" parTransId="{8AD69BDB-B44C-4704-A914-30950AFB1269}" sibTransId="{DD1EA357-0956-47D9-BF73-7BC41180F706}"/>
    <dgm:cxn modelId="{72CDF16A-8AA4-4D80-9661-097A5A35387B}" type="presOf" srcId="{BE321210-DFD5-4DF7-96FE-2282177D3444}" destId="{A5498909-F614-4889-B37F-2A4403DA350D}" srcOrd="0" destOrd="9" presId="urn:microsoft.com/office/officeart/2005/8/layout/hList1"/>
    <dgm:cxn modelId="{3345764B-84DE-4FE6-8B57-B8B7FA578898}" srcId="{00A85DF7-9768-41EF-8998-CB078D3FEA7D}" destId="{86584FC8-0FC7-487D-A3A9-1985FDD8874D}" srcOrd="2" destOrd="0" parTransId="{E6F98527-8256-4A04-9455-A7E8C556F48B}" sibTransId="{C6F6925A-B9F4-4EDC-81F5-E439DD388EEB}"/>
    <dgm:cxn modelId="{B490CB53-C74A-4559-97A9-7F0BB552B9A3}" type="presOf" srcId="{D2D90CCE-992D-4308-92D3-501FD2B57A5F}" destId="{0CCAF028-A613-4E45-9D96-0F47FF02F8C3}" srcOrd="0" destOrd="5" presId="urn:microsoft.com/office/officeart/2005/8/layout/hList1"/>
    <dgm:cxn modelId="{22C90674-DA6C-49E2-8A16-A8AA8F0BF38E}" srcId="{2A7FAB3D-7002-4569-B475-B12F16DD3ADD}" destId="{379072E8-F754-4DA3-B213-CE5448BE8310}" srcOrd="0" destOrd="0" parTransId="{DB67450B-C071-4E9D-8188-7971E58CEEE0}" sibTransId="{8F7EEEF6-8A8C-4AC9-BBBE-18174218CD3F}"/>
    <dgm:cxn modelId="{8D2F9354-1529-40C5-9576-D04FEC4B0A88}" type="presOf" srcId="{443595FC-0C0E-4CA1-BB31-F69EC5C9D029}" destId="{A5498909-F614-4889-B37F-2A4403DA350D}" srcOrd="0" destOrd="2" presId="urn:microsoft.com/office/officeart/2005/8/layout/hList1"/>
    <dgm:cxn modelId="{60EA9455-FF24-4399-9839-20997B066D96}" srcId="{2A7FAB3D-7002-4569-B475-B12F16DD3ADD}" destId="{C6A52BAE-778B-4BFB-999C-6F71149BDAFE}" srcOrd="4" destOrd="0" parTransId="{F9ED246C-C50F-42C4-B223-BB590E49883B}" sibTransId="{B197A0B1-8E70-4BD3-B451-4E3F39F34FA7}"/>
    <dgm:cxn modelId="{F007A357-3345-460B-B032-74D27C0AC991}" type="presOf" srcId="{C6A52BAE-778B-4BFB-999C-6F71149BDAFE}" destId="{A5498909-F614-4889-B37F-2A4403DA350D}" srcOrd="0" destOrd="4" presId="urn:microsoft.com/office/officeart/2005/8/layout/hList1"/>
    <dgm:cxn modelId="{C9F97E58-17F1-49B0-A73C-C24112DFB370}" type="presOf" srcId="{187B234E-9760-478B-8D6F-AB9B2D243622}" destId="{A5498909-F614-4889-B37F-2A4403DA350D}" srcOrd="0" destOrd="5" presId="urn:microsoft.com/office/officeart/2005/8/layout/hList1"/>
    <dgm:cxn modelId="{DCFF9158-B17A-42B9-B84C-492FD8239AC0}" type="presOf" srcId="{10945285-E71D-410E-A4D0-20773F907982}" destId="{A5498909-F614-4889-B37F-2A4403DA350D}" srcOrd="0" destOrd="6" presId="urn:microsoft.com/office/officeart/2005/8/layout/hList1"/>
    <dgm:cxn modelId="{7C5AB378-73E8-48BF-8CBB-85D4DAA50404}" type="presOf" srcId="{5E2D6B56-17E7-464F-AC16-87DD5DED1C4B}" destId="{080938A4-B0F3-4ABC-BF93-75704C68D093}" srcOrd="0" destOrd="9" presId="urn:microsoft.com/office/officeart/2005/8/layout/hList1"/>
    <dgm:cxn modelId="{26304359-1583-4880-AB3E-44140BFD0C9F}" srcId="{2A7FAB3D-7002-4569-B475-B12F16DD3ADD}" destId="{443595FC-0C0E-4CA1-BB31-F69EC5C9D029}" srcOrd="2" destOrd="0" parTransId="{86E30C06-8E5C-4F06-8A50-3A09E3586453}" sibTransId="{1D1BBEDF-324D-4D98-9974-B1855BAB146B}"/>
    <dgm:cxn modelId="{5A95267C-9AFA-4CF4-8269-9C12527FB71B}" srcId="{807CFB7F-0C0F-40EA-A5D4-C0FB7CF124DA}" destId="{A1FB3D99-3DFA-44DD-B1FF-2B5BBD802CE0}" srcOrd="3" destOrd="0" parTransId="{31DFD0E3-EEB0-4011-A83A-81360CF858AD}" sibTransId="{FA868C38-9175-44FC-94E7-8EEDAC7D378C}"/>
    <dgm:cxn modelId="{3C38077D-C98C-4CF8-AE85-BC2B8AED1CEB}" srcId="{2D26C8BE-0CDB-45AA-9008-4457ACA3CC3B}" destId="{28BF2A18-3227-47E2-84D0-25ECE205A879}" srcOrd="3" destOrd="0" parTransId="{D17C433D-7C55-40D7-84B0-4877280DB996}" sibTransId="{FF4596FB-1950-47CA-9E03-A2E1598A04A3}"/>
    <dgm:cxn modelId="{C5C53284-C8C3-4504-B144-C97828834875}" srcId="{00A85DF7-9768-41EF-8998-CB078D3FEA7D}" destId="{754A5B87-CA09-4465-93F3-27363173B057}" srcOrd="5" destOrd="0" parTransId="{90E0020D-76A2-485A-BF2E-5997FF941F50}" sibTransId="{37B2B21D-C499-44D3-85C5-CAE18E335DB1}"/>
    <dgm:cxn modelId="{E06E8E86-A520-4E36-A7A7-5F089EFA4BD4}" type="presOf" srcId="{2A7FAB3D-7002-4569-B475-B12F16DD3ADD}" destId="{D21F0299-B88C-4EDA-ABF6-F45E40E0A54C}" srcOrd="0" destOrd="0" presId="urn:microsoft.com/office/officeart/2005/8/layout/hList1"/>
    <dgm:cxn modelId="{82490687-2CA3-4737-82A7-DEA04ABD5558}" type="presOf" srcId="{6C5BDFBD-A44F-4A1F-AC3B-A6879C03DBBE}" destId="{080938A4-B0F3-4ABC-BF93-75704C68D093}" srcOrd="0" destOrd="4" presId="urn:microsoft.com/office/officeart/2005/8/layout/hList1"/>
    <dgm:cxn modelId="{0D08608F-F78C-4F92-BFC5-D8EB6B868611}" srcId="{807CFB7F-0C0F-40EA-A5D4-C0FB7CF124DA}" destId="{DB95A9A4-8F3C-4754-B462-C8D3C0A6C9EA}" srcOrd="10" destOrd="0" parTransId="{80366FF1-8DA0-4C7D-94FA-F4D323548409}" sibTransId="{682A7317-9543-431F-8B01-C015D98EFA10}"/>
    <dgm:cxn modelId="{F31DDB8F-B37E-4C28-9B80-6BCB1670DB5B}" srcId="{807CFB7F-0C0F-40EA-A5D4-C0FB7CF124DA}" destId="{A5D55DE6-F361-44D2-A8E1-41A9A37F272B}" srcOrd="6" destOrd="0" parTransId="{D74DBC15-1158-4AEA-A41E-4A4D5671E48B}" sibTransId="{78B3B686-E4D4-4F46-AAB8-E8B29F91D784}"/>
    <dgm:cxn modelId="{CBA3E28F-2AE3-4321-8E22-8C1E17CA8D9D}" srcId="{2A7FAB3D-7002-4569-B475-B12F16DD3ADD}" destId="{BE321210-DFD5-4DF7-96FE-2282177D3444}" srcOrd="9" destOrd="0" parTransId="{864FC0DB-760D-490D-83BA-31A08DC52399}" sibTransId="{40F0E6DE-6778-48CB-9591-0C33E067F972}"/>
    <dgm:cxn modelId="{25C89E90-6E81-4F38-98F7-82C89827FF01}" type="presOf" srcId="{B45C4748-83DF-4E41-95DA-72B97828A445}" destId="{56B07DFE-C5E4-471C-A274-8205F47BBB04}" srcOrd="0" destOrd="0" presId="urn:microsoft.com/office/officeart/2005/8/layout/hList1"/>
    <dgm:cxn modelId="{1846BF90-7FE6-4921-A1CB-0D2B919C8E06}" srcId="{2D26C8BE-0CDB-45AA-9008-4457ACA3CC3B}" destId="{029D7E61-C497-4AF9-8DF9-5CC5BB2EFA1F}" srcOrd="1" destOrd="0" parTransId="{BCB3A9B9-BA9A-40B0-8976-8491E58C353D}" sibTransId="{DE4CB8BE-9BA2-40C0-9364-ACF464A71CB0}"/>
    <dgm:cxn modelId="{E9E5A592-6477-42DC-866E-BBFF63E9D33E}" type="presOf" srcId="{807CFB7F-0C0F-40EA-A5D4-C0FB7CF124DA}" destId="{2FC74BCE-0820-4F21-BBBB-658F8125EFDC}" srcOrd="0" destOrd="0" presId="urn:microsoft.com/office/officeart/2005/8/layout/hList1"/>
    <dgm:cxn modelId="{5F7AC392-B970-4B41-8C0F-57559B693A98}" type="presOf" srcId="{A1FB3D99-3DFA-44DD-B1FF-2B5BBD802CE0}" destId="{0CCAF028-A613-4E45-9D96-0F47FF02F8C3}" srcOrd="0" destOrd="3" presId="urn:microsoft.com/office/officeart/2005/8/layout/hList1"/>
    <dgm:cxn modelId="{0C01B794-92D8-4A0D-8336-8EB84534A713}" srcId="{807CFB7F-0C0F-40EA-A5D4-C0FB7CF124DA}" destId="{D2D90CCE-992D-4308-92D3-501FD2B57A5F}" srcOrd="5" destOrd="0" parTransId="{7726C5A2-D000-4999-839C-43EF8E2B88ED}" sibTransId="{DA08EB04-8543-4757-9448-C25D73C9AEDC}"/>
    <dgm:cxn modelId="{CEE24197-D99F-43AB-8D43-DA85BC605D8D}" srcId="{2A7FAB3D-7002-4569-B475-B12F16DD3ADD}" destId="{42ABCBE7-424E-4BFE-9127-83FE1DB93EAD}" srcOrd="7" destOrd="0" parTransId="{324F9C6C-5703-41DC-B081-6E15D35918B5}" sibTransId="{8437E188-AA9B-4BD4-85AE-5E0BABDCF94A}"/>
    <dgm:cxn modelId="{4393E399-EDB3-418C-B4E9-78D8CC63DBF3}" type="presOf" srcId="{88636EC3-CCE2-4134-8BD1-8937E5A78037}" destId="{0CCAF028-A613-4E45-9D96-0F47FF02F8C3}" srcOrd="0" destOrd="11" presId="urn:microsoft.com/office/officeart/2005/8/layout/hList1"/>
    <dgm:cxn modelId="{E9C8649F-CB7E-4A32-A3A3-F97736E741F0}" srcId="{00A85DF7-9768-41EF-8998-CB078D3FEA7D}" destId="{B40EF263-D5AE-4E8D-9CEC-9DAFED418E6B}" srcOrd="3" destOrd="0" parTransId="{2F3A71FF-42B8-424E-8E43-ECDCBB84D782}" sibTransId="{5B6A5107-2AF2-49A4-A312-32A376497005}"/>
    <dgm:cxn modelId="{3863A6A0-33AE-4E5D-89B8-336A5F45DE0F}" srcId="{00A85DF7-9768-41EF-8998-CB078D3FEA7D}" destId="{2DEEDA67-A724-4984-B57F-FD7B741D7D9C}" srcOrd="1" destOrd="0" parTransId="{BC4240AF-AACB-4571-ABD5-0AF2EC9AB006}" sibTransId="{7F93BB7B-19F1-4D8E-B72C-AA01E3C2F09A}"/>
    <dgm:cxn modelId="{EF19DFA0-9DF9-44C8-BDE3-065344973732}" type="presOf" srcId="{01766D37-D88C-4964-B90B-EC3E97F6CFA5}" destId="{0CCAF028-A613-4E45-9D96-0F47FF02F8C3}" srcOrd="0" destOrd="0" presId="urn:microsoft.com/office/officeart/2005/8/layout/hList1"/>
    <dgm:cxn modelId="{A97B6AA3-7990-4D3B-B461-3CE473D9F4F6}" type="presOf" srcId="{754A5B87-CA09-4465-93F3-27363173B057}" destId="{080938A4-B0F3-4ABC-BF93-75704C68D093}" srcOrd="0" destOrd="5" presId="urn:microsoft.com/office/officeart/2005/8/layout/hList1"/>
    <dgm:cxn modelId="{7989EBAB-A559-47C7-B7B8-0EEBFEE19A5B}" srcId="{00A85DF7-9768-41EF-8998-CB078D3FEA7D}" destId="{6C5BDFBD-A44F-4A1F-AC3B-A6879C03DBBE}" srcOrd="4" destOrd="0" parTransId="{A2C4538A-F780-4C82-B27B-48B7C47C9FAC}" sibTransId="{3A4D7BD6-D066-4EA4-BFA5-079BD65C2A18}"/>
    <dgm:cxn modelId="{22B432AD-C41D-4C3E-81D8-8ED27F2E3C1E}" type="presOf" srcId="{28BF2A18-3227-47E2-84D0-25ECE205A879}" destId="{56B07DFE-C5E4-471C-A274-8205F47BBB04}" srcOrd="0" destOrd="3" presId="urn:microsoft.com/office/officeart/2005/8/layout/hList1"/>
    <dgm:cxn modelId="{123198B0-C6C3-4DCE-A861-D7F079049B0C}" srcId="{2A7FAB3D-7002-4569-B475-B12F16DD3ADD}" destId="{E9919C6D-1176-40A5-BC2C-A204BB6A7971}" srcOrd="8" destOrd="0" parTransId="{FDC5CE6B-E1AE-40DB-BCD6-7ACD2BEA6D42}" sibTransId="{F4634887-A3BD-4C67-851C-52D3B4B36702}"/>
    <dgm:cxn modelId="{3874D1B2-E053-4EBE-B07D-D0C9301E1AFB}" srcId="{807CFB7F-0C0F-40EA-A5D4-C0FB7CF124DA}" destId="{88636EC3-CCE2-4134-8BD1-8937E5A78037}" srcOrd="11" destOrd="0" parTransId="{095EAC25-B7AE-48EF-BE6A-D643064738B6}" sibTransId="{53FA40A5-83C6-4ADF-95CB-0F9C4B99CBDC}"/>
    <dgm:cxn modelId="{4EE8DBB2-339A-4B97-B31F-574BFAE288DB}" srcId="{D5146B27-9299-4297-8446-5F288217255F}" destId="{00A85DF7-9768-41EF-8998-CB078D3FEA7D}" srcOrd="1" destOrd="0" parTransId="{2312E659-052B-4930-98FA-6010C52A2B14}" sibTransId="{EA24A9E3-0033-4BA4-9DB3-3D9EBA5E0D25}"/>
    <dgm:cxn modelId="{362E67B4-69B4-4097-9F21-79E0B1B2A903}" srcId="{2D26C8BE-0CDB-45AA-9008-4457ACA3CC3B}" destId="{B45C4748-83DF-4E41-95DA-72B97828A445}" srcOrd="0" destOrd="0" parTransId="{F90B2C6B-7068-4300-B365-7DA1F610A031}" sibTransId="{0052EAE1-13F9-4C9A-A9CD-A7EABFF74882}"/>
    <dgm:cxn modelId="{0E703EB5-3888-41E3-BCCC-E617766E0414}" type="presOf" srcId="{A6EDE2D3-CA07-47F6-BC4E-711CA3BE1F1E}" destId="{080938A4-B0F3-4ABC-BF93-75704C68D093}" srcOrd="0" destOrd="0" presId="urn:microsoft.com/office/officeart/2005/8/layout/hList1"/>
    <dgm:cxn modelId="{EF92A5B6-D8A3-4A45-A4D6-53AC4EAC17CC}" type="presOf" srcId="{C8706EBE-D813-4FFB-824C-E504704982A6}" destId="{0CCAF028-A613-4E45-9D96-0F47FF02F8C3}" srcOrd="0" destOrd="7" presId="urn:microsoft.com/office/officeart/2005/8/layout/hList1"/>
    <dgm:cxn modelId="{D61E5DB8-18F6-4E2A-B6E8-0A59062D0390}" type="presOf" srcId="{6C07A62C-A384-4D68-BCC9-A01637B9124C}" destId="{A5498909-F614-4889-B37F-2A4403DA350D}" srcOrd="0" destOrd="1" presId="urn:microsoft.com/office/officeart/2005/8/layout/hList1"/>
    <dgm:cxn modelId="{4B1A9BBE-D0F7-4DD2-A616-B47C4EE97009}" srcId="{D5146B27-9299-4297-8446-5F288217255F}" destId="{2A7FAB3D-7002-4569-B475-B12F16DD3ADD}" srcOrd="3" destOrd="0" parTransId="{2BBC6AE8-2A6E-4D84-941B-DC1396A22805}" sibTransId="{76A18A93-E362-4A71-9DF3-A21F59971B10}"/>
    <dgm:cxn modelId="{5B4288C5-9E26-465C-A5EB-4DCBD58B87C7}" srcId="{807CFB7F-0C0F-40EA-A5D4-C0FB7CF124DA}" destId="{4CAA46C2-1DF1-47E7-B689-BD6E88B39B3C}" srcOrd="4" destOrd="0" parTransId="{1EDC3856-3B60-4E89-8793-A000A327700D}" sibTransId="{9C778B77-DDEA-46DA-B908-4809A9E16BD0}"/>
    <dgm:cxn modelId="{2D7D15D9-A4CD-4253-9EC5-876F5EF7A0D8}" srcId="{807CFB7F-0C0F-40EA-A5D4-C0FB7CF124DA}" destId="{3D543FE7-FD5C-4FE4-B3F3-5AFB20F36A24}" srcOrd="2" destOrd="0" parTransId="{8445A247-0476-463A-831B-C87038B2F6A2}" sibTransId="{08C07536-514E-4907-B0A5-DB83D9E26A0E}"/>
    <dgm:cxn modelId="{702D84D9-7AB3-4035-A2D6-C833C5EA6A45}" type="presOf" srcId="{DB95A9A4-8F3C-4754-B462-C8D3C0A6C9EA}" destId="{0CCAF028-A613-4E45-9D96-0F47FF02F8C3}" srcOrd="0" destOrd="10" presId="urn:microsoft.com/office/officeart/2005/8/layout/hList1"/>
    <dgm:cxn modelId="{137099DB-2ADA-4486-806D-053E8C1E55C4}" type="presOf" srcId="{2D26C8BE-0CDB-45AA-9008-4457ACA3CC3B}" destId="{D9D20E27-1DEE-4837-BEB3-C0E58A246D22}" srcOrd="0" destOrd="0" presId="urn:microsoft.com/office/officeart/2005/8/layout/hList1"/>
    <dgm:cxn modelId="{982827DF-0A98-41AD-9E9F-D06E71AC86B5}" srcId="{2A7FAB3D-7002-4569-B475-B12F16DD3ADD}" destId="{6C07A62C-A384-4D68-BCC9-A01637B9124C}" srcOrd="1" destOrd="0" parTransId="{B0ACFFAB-235A-4B53-B6BE-7050EB578364}" sibTransId="{44E66C1D-D4D2-491E-A6B3-62D1A71FC39A}"/>
    <dgm:cxn modelId="{0395E5E0-7E66-4751-ADA0-4EFF2AD406D8}" type="presOf" srcId="{42ABCBE7-424E-4BFE-9127-83FE1DB93EAD}" destId="{A5498909-F614-4889-B37F-2A4403DA350D}" srcOrd="0" destOrd="7" presId="urn:microsoft.com/office/officeart/2005/8/layout/hList1"/>
    <dgm:cxn modelId="{98AD16E1-B2A7-4ABC-A212-305273EB1C3A}" type="presOf" srcId="{029D7E61-C497-4AF9-8DF9-5CC5BB2EFA1F}" destId="{56B07DFE-C5E4-471C-A274-8205F47BBB04}" srcOrd="0" destOrd="1" presId="urn:microsoft.com/office/officeart/2005/8/layout/hList1"/>
    <dgm:cxn modelId="{251A70E8-3BAC-4F70-AE01-7A9A5A7013D2}" type="presOf" srcId="{379072E8-F754-4DA3-B213-CE5448BE8310}" destId="{A5498909-F614-4889-B37F-2A4403DA350D}" srcOrd="0" destOrd="0" presId="urn:microsoft.com/office/officeart/2005/8/layout/hList1"/>
    <dgm:cxn modelId="{CD0101EA-3657-42D3-BA65-2574A597A89A}" type="presOf" srcId="{1E319287-6130-424B-A100-05509DE290E9}" destId="{A5498909-F614-4889-B37F-2A4403DA350D}" srcOrd="0" destOrd="3" presId="urn:microsoft.com/office/officeart/2005/8/layout/hList1"/>
    <dgm:cxn modelId="{BACA13F2-8D85-4464-B8B3-6DE502A770DA}" srcId="{807CFB7F-0C0F-40EA-A5D4-C0FB7CF124DA}" destId="{2630C70C-80F7-4983-98C8-F934F414BE7C}" srcOrd="1" destOrd="0" parTransId="{B8A1284B-EFE3-4BCC-959B-19F1F2D48930}" sibTransId="{76441D1D-D73F-473F-A16E-7B1365261DC2}"/>
    <dgm:cxn modelId="{1EEFD4F5-01E6-4390-99AB-21BB17BD6B46}" srcId="{807CFB7F-0C0F-40EA-A5D4-C0FB7CF124DA}" destId="{DE3E3939-A674-444F-80E4-111B8E14CCAC}" srcOrd="9" destOrd="0" parTransId="{412D0F85-1F5B-4165-A472-6E34FEBE2C87}" sibTransId="{576F80F2-EABC-4D54-974D-2DBD4AB5964D}"/>
    <dgm:cxn modelId="{2B6B6AF9-E6E2-44D6-B2AD-E04E3CCBAE63}" type="presOf" srcId="{D5146B27-9299-4297-8446-5F288217255F}" destId="{7F470BFC-8D8F-4C7A-BC63-52D7410FCE25}" srcOrd="0" destOrd="0" presId="urn:microsoft.com/office/officeart/2005/8/layout/hList1"/>
    <dgm:cxn modelId="{42480EFB-58E5-4C70-9F0E-AD9F761B4E95}" srcId="{2A7FAB3D-7002-4569-B475-B12F16DD3ADD}" destId="{10945285-E71D-410E-A4D0-20773F907982}" srcOrd="6" destOrd="0" parTransId="{B51B1528-D4B9-4EAF-A59C-A40F00E5B494}" sibTransId="{AFD838D4-AE75-4104-B9CF-DE36C679DF82}"/>
    <dgm:cxn modelId="{6C9FAAFB-0CDF-4A63-8A25-B31231D8C1AB}" type="presOf" srcId="{4CAA46C2-1DF1-47E7-B689-BD6E88B39B3C}" destId="{0CCAF028-A613-4E45-9D96-0F47FF02F8C3}" srcOrd="0" destOrd="4" presId="urn:microsoft.com/office/officeart/2005/8/layout/hList1"/>
    <dgm:cxn modelId="{D42E28FC-6D75-47C9-9D5B-8186A4318A1B}" srcId="{00A85DF7-9768-41EF-8998-CB078D3FEA7D}" destId="{580AAFBF-A0C0-42B6-B4E5-69D78D97E78F}" srcOrd="6" destOrd="0" parTransId="{4CACC32B-D5DB-4C4D-93BF-08C63EE8540F}" sibTransId="{33909CF6-EF8D-4BA2-A35E-19B402A71D38}"/>
    <dgm:cxn modelId="{5F6B660C-8C41-497C-9D76-D162A0662FA3}" type="presParOf" srcId="{7F470BFC-8D8F-4C7A-BC63-52D7410FCE25}" destId="{8B4DD60C-F6F0-4E5B-873B-C33FDA6DA73E}" srcOrd="0" destOrd="0" presId="urn:microsoft.com/office/officeart/2005/8/layout/hList1"/>
    <dgm:cxn modelId="{FA36AD87-ED85-42D8-AF96-5F6FE92AE28A}" type="presParOf" srcId="{8B4DD60C-F6F0-4E5B-873B-C33FDA6DA73E}" destId="{D9D20E27-1DEE-4837-BEB3-C0E58A246D22}" srcOrd="0" destOrd="0" presId="urn:microsoft.com/office/officeart/2005/8/layout/hList1"/>
    <dgm:cxn modelId="{D3925FD9-FD3D-4D5A-9D9B-AB53327EC9BB}" type="presParOf" srcId="{8B4DD60C-F6F0-4E5B-873B-C33FDA6DA73E}" destId="{56B07DFE-C5E4-471C-A274-8205F47BBB04}" srcOrd="1" destOrd="0" presId="urn:microsoft.com/office/officeart/2005/8/layout/hList1"/>
    <dgm:cxn modelId="{E72E471F-EE39-46D7-A3C9-8F19FAD244D4}" type="presParOf" srcId="{7F470BFC-8D8F-4C7A-BC63-52D7410FCE25}" destId="{14A04CFA-904A-47B3-874A-F2111623275D}" srcOrd="1" destOrd="0" presId="urn:microsoft.com/office/officeart/2005/8/layout/hList1"/>
    <dgm:cxn modelId="{4F57C167-921D-4941-A2CA-9B691C6CCB11}" type="presParOf" srcId="{7F470BFC-8D8F-4C7A-BC63-52D7410FCE25}" destId="{606AE9B3-9E33-4BBE-A437-D4CB60D484CD}" srcOrd="2" destOrd="0" presId="urn:microsoft.com/office/officeart/2005/8/layout/hList1"/>
    <dgm:cxn modelId="{B8D35BAD-C897-49EA-B5F8-F3123CD8AA67}" type="presParOf" srcId="{606AE9B3-9E33-4BBE-A437-D4CB60D484CD}" destId="{9A868DDE-8873-47A4-9A86-B213F181010C}" srcOrd="0" destOrd="0" presId="urn:microsoft.com/office/officeart/2005/8/layout/hList1"/>
    <dgm:cxn modelId="{8590920F-2A8E-4D41-853F-1A62052F55FD}" type="presParOf" srcId="{606AE9B3-9E33-4BBE-A437-D4CB60D484CD}" destId="{080938A4-B0F3-4ABC-BF93-75704C68D093}" srcOrd="1" destOrd="0" presId="urn:microsoft.com/office/officeart/2005/8/layout/hList1"/>
    <dgm:cxn modelId="{B738619C-14F1-4DCD-81ED-E86A7E2BF31C}" type="presParOf" srcId="{7F470BFC-8D8F-4C7A-BC63-52D7410FCE25}" destId="{B961247B-1014-4E7D-8F8F-FE25515709EA}" srcOrd="3" destOrd="0" presId="urn:microsoft.com/office/officeart/2005/8/layout/hList1"/>
    <dgm:cxn modelId="{064D8B4B-E9AD-46EE-86A3-C511B5D39F5D}" type="presParOf" srcId="{7F470BFC-8D8F-4C7A-BC63-52D7410FCE25}" destId="{63A10B77-4EAD-4C1A-887B-CE7C8E196ECD}" srcOrd="4" destOrd="0" presId="urn:microsoft.com/office/officeart/2005/8/layout/hList1"/>
    <dgm:cxn modelId="{44C62945-7586-4629-9D32-4382DFDA61C5}" type="presParOf" srcId="{63A10B77-4EAD-4C1A-887B-CE7C8E196ECD}" destId="{2FC74BCE-0820-4F21-BBBB-658F8125EFDC}" srcOrd="0" destOrd="0" presId="urn:microsoft.com/office/officeart/2005/8/layout/hList1"/>
    <dgm:cxn modelId="{4026A40C-6551-46E1-84C8-F525E3A8423D}" type="presParOf" srcId="{63A10B77-4EAD-4C1A-887B-CE7C8E196ECD}" destId="{0CCAF028-A613-4E45-9D96-0F47FF02F8C3}" srcOrd="1" destOrd="0" presId="urn:microsoft.com/office/officeart/2005/8/layout/hList1"/>
    <dgm:cxn modelId="{217CBD92-66F4-4E4B-B767-E1BE3663BC05}" type="presParOf" srcId="{7F470BFC-8D8F-4C7A-BC63-52D7410FCE25}" destId="{10C115B5-A9C6-41E8-B79B-098CFC327A17}" srcOrd="5" destOrd="0" presId="urn:microsoft.com/office/officeart/2005/8/layout/hList1"/>
    <dgm:cxn modelId="{B725CC2A-D8CC-4623-ACB1-E6B2C9FFE4AC}" type="presParOf" srcId="{7F470BFC-8D8F-4C7A-BC63-52D7410FCE25}" destId="{B523F344-917E-402A-8EC3-178512D0B91D}" srcOrd="6" destOrd="0" presId="urn:microsoft.com/office/officeart/2005/8/layout/hList1"/>
    <dgm:cxn modelId="{CE7E2E38-0CF9-477B-BA91-502D21C3C508}" type="presParOf" srcId="{B523F344-917E-402A-8EC3-178512D0B91D}" destId="{D21F0299-B88C-4EDA-ABF6-F45E40E0A54C}" srcOrd="0" destOrd="0" presId="urn:microsoft.com/office/officeart/2005/8/layout/hList1"/>
    <dgm:cxn modelId="{D1604E48-3394-4FAD-869E-05287409299C}" type="presParOf" srcId="{B523F344-917E-402A-8EC3-178512D0B91D}" destId="{A5498909-F614-4889-B37F-2A4403DA350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A54B22E-9DC9-495B-8111-E3FFADA9A8E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pt-BR"/>
        </a:p>
      </dgm:t>
    </dgm:pt>
    <dgm:pt modelId="{88CBCDF8-00B4-48DE-8137-A83044796D8F}">
      <dgm:prSet phldrT="[Texto]"/>
      <dgm:spPr/>
      <dgm:t>
        <a:bodyPr/>
        <a:lstStyle/>
        <a:p>
          <a:r>
            <a:rPr lang="pt-BR" b="1" dirty="0"/>
            <a:t>MEC, STN, BACEN, Receita Federal</a:t>
          </a:r>
        </a:p>
      </dgm:t>
    </dgm:pt>
    <dgm:pt modelId="{E2BD4AD1-251D-4AAC-AE8E-AF285F432A30}" type="parTrans" cxnId="{297FE7C8-7CBE-48A5-8D50-5C4D6B40BF10}">
      <dgm:prSet/>
      <dgm:spPr/>
      <dgm:t>
        <a:bodyPr/>
        <a:lstStyle/>
        <a:p>
          <a:endParaRPr lang="pt-BR" b="1"/>
        </a:p>
      </dgm:t>
    </dgm:pt>
    <dgm:pt modelId="{16B57A36-64AD-4633-A9C3-B428341E2C08}" type="sibTrans" cxnId="{297FE7C8-7CBE-48A5-8D50-5C4D6B40BF10}">
      <dgm:prSet/>
      <dgm:spPr/>
      <dgm:t>
        <a:bodyPr/>
        <a:lstStyle/>
        <a:p>
          <a:endParaRPr lang="pt-BR" b="1"/>
        </a:p>
      </dgm:t>
    </dgm:pt>
    <dgm:pt modelId="{72BDEDC6-ABE3-4519-829F-76F867A48DB2}">
      <dgm:prSet phldrT="[Texto]"/>
      <dgm:spPr/>
      <dgm:t>
        <a:bodyPr/>
        <a:lstStyle/>
        <a:p>
          <a:r>
            <a:rPr lang="pt-BR" b="1" dirty="0"/>
            <a:t>Educação fiscal, financeira, previdenciária, securitária e para o empreendedorismo</a:t>
          </a:r>
        </a:p>
      </dgm:t>
    </dgm:pt>
    <dgm:pt modelId="{DA75CBCE-93E7-4611-9934-5B02C8B79C65}" type="parTrans" cxnId="{5074A8BB-0A5E-400B-A100-359F4D9BF49D}">
      <dgm:prSet/>
      <dgm:spPr/>
      <dgm:t>
        <a:bodyPr/>
        <a:lstStyle/>
        <a:p>
          <a:endParaRPr lang="pt-BR" b="1"/>
        </a:p>
      </dgm:t>
    </dgm:pt>
    <dgm:pt modelId="{9A30594F-7D56-4851-B667-84AB9D5CD3B1}" type="sibTrans" cxnId="{5074A8BB-0A5E-400B-A100-359F4D9BF49D}">
      <dgm:prSet/>
      <dgm:spPr/>
      <dgm:t>
        <a:bodyPr/>
        <a:lstStyle/>
        <a:p>
          <a:endParaRPr lang="pt-BR" b="1"/>
        </a:p>
      </dgm:t>
    </dgm:pt>
    <dgm:pt modelId="{25A4AB68-59F5-48D5-AA76-AAA4F8FC95FF}">
      <dgm:prSet phldrT="[Texto]"/>
      <dgm:spPr/>
      <dgm:t>
        <a:bodyPr/>
        <a:lstStyle/>
        <a:p>
          <a:r>
            <a:rPr lang="pt-BR" b="1" dirty="0"/>
            <a:t>Articulação em todos os estados para ação na EDUCAÇÃO BÁSICA INTEGRAL</a:t>
          </a:r>
        </a:p>
      </dgm:t>
    </dgm:pt>
    <dgm:pt modelId="{CDC5F7F9-7F8A-472D-BEA2-FDEEE808BF75}" type="parTrans" cxnId="{B35F7DE4-AFB6-4BB4-B336-6B347CABEBB0}">
      <dgm:prSet/>
      <dgm:spPr/>
      <dgm:t>
        <a:bodyPr/>
        <a:lstStyle/>
        <a:p>
          <a:endParaRPr lang="pt-BR" b="1"/>
        </a:p>
      </dgm:t>
    </dgm:pt>
    <dgm:pt modelId="{72310C57-0A18-41F7-B3D4-6687363077E6}" type="sibTrans" cxnId="{B35F7DE4-AFB6-4BB4-B336-6B347CABEBB0}">
      <dgm:prSet/>
      <dgm:spPr/>
      <dgm:t>
        <a:bodyPr/>
        <a:lstStyle/>
        <a:p>
          <a:endParaRPr lang="pt-BR" b="1"/>
        </a:p>
      </dgm:t>
    </dgm:pt>
    <dgm:pt modelId="{FF0BFD7A-030D-4995-A3AF-9D16B1D0557E}">
      <dgm:prSet phldrT="[Texto]"/>
      <dgm:spPr/>
      <dgm:t>
        <a:bodyPr/>
        <a:lstStyle/>
        <a:p>
          <a:r>
            <a:rPr lang="pt-BR" b="1" dirty="0"/>
            <a:t>Um dos focos: mostrar malefícios de jogos de apostas (Pé de Meia)</a:t>
          </a:r>
        </a:p>
      </dgm:t>
    </dgm:pt>
    <dgm:pt modelId="{C8830B83-72F8-42DA-A9D8-371E6C66E5A1}" type="parTrans" cxnId="{0CE413FA-04B1-40EA-A107-E385DD3EEE9F}">
      <dgm:prSet/>
      <dgm:spPr/>
      <dgm:t>
        <a:bodyPr/>
        <a:lstStyle/>
        <a:p>
          <a:endParaRPr lang="pt-BR"/>
        </a:p>
      </dgm:t>
    </dgm:pt>
    <dgm:pt modelId="{16D5983F-0C0E-439D-8446-C3DC88E1BC9E}" type="sibTrans" cxnId="{0CE413FA-04B1-40EA-A107-E385DD3EEE9F}">
      <dgm:prSet/>
      <dgm:spPr/>
      <dgm:t>
        <a:bodyPr/>
        <a:lstStyle/>
        <a:p>
          <a:endParaRPr lang="pt-BR"/>
        </a:p>
      </dgm:t>
    </dgm:pt>
    <dgm:pt modelId="{AA110222-2E6E-484D-A450-52DB72BDF405}" type="pres">
      <dgm:prSet presAssocID="{0A54B22E-9DC9-495B-8111-E3FFADA9A8E3}" presName="linear" presStyleCnt="0">
        <dgm:presLayoutVars>
          <dgm:animLvl val="lvl"/>
          <dgm:resizeHandles val="exact"/>
        </dgm:presLayoutVars>
      </dgm:prSet>
      <dgm:spPr/>
    </dgm:pt>
    <dgm:pt modelId="{B9BE5F7D-B61A-4EB3-AD4F-B4C14AEA56C0}" type="pres">
      <dgm:prSet presAssocID="{88CBCDF8-00B4-48DE-8137-A83044796D8F}" presName="parentText" presStyleLbl="node1" presStyleIdx="0" presStyleCnt="4">
        <dgm:presLayoutVars>
          <dgm:chMax val="0"/>
          <dgm:bulletEnabled val="1"/>
        </dgm:presLayoutVars>
      </dgm:prSet>
      <dgm:spPr/>
    </dgm:pt>
    <dgm:pt modelId="{F36AEAD3-315F-4F8E-B11A-ED7F5732CC8D}" type="pres">
      <dgm:prSet presAssocID="{16B57A36-64AD-4633-A9C3-B428341E2C08}" presName="spacer" presStyleCnt="0"/>
      <dgm:spPr/>
    </dgm:pt>
    <dgm:pt modelId="{3A530C7C-299D-40AB-98E8-58F62D32DCC4}" type="pres">
      <dgm:prSet presAssocID="{72BDEDC6-ABE3-4519-829F-76F867A48DB2}" presName="parentText" presStyleLbl="node1" presStyleIdx="1" presStyleCnt="4">
        <dgm:presLayoutVars>
          <dgm:chMax val="0"/>
          <dgm:bulletEnabled val="1"/>
        </dgm:presLayoutVars>
      </dgm:prSet>
      <dgm:spPr/>
    </dgm:pt>
    <dgm:pt modelId="{F35A1D0A-5203-469F-BE3F-3CCCB9BEDB39}" type="pres">
      <dgm:prSet presAssocID="{9A30594F-7D56-4851-B667-84AB9D5CD3B1}" presName="spacer" presStyleCnt="0"/>
      <dgm:spPr/>
    </dgm:pt>
    <dgm:pt modelId="{2D2160CB-416E-4E3B-A3AF-79AC8AE87C57}" type="pres">
      <dgm:prSet presAssocID="{FF0BFD7A-030D-4995-A3AF-9D16B1D0557E}" presName="parentText" presStyleLbl="node1" presStyleIdx="2" presStyleCnt="4">
        <dgm:presLayoutVars>
          <dgm:chMax val="0"/>
          <dgm:bulletEnabled val="1"/>
        </dgm:presLayoutVars>
      </dgm:prSet>
      <dgm:spPr/>
    </dgm:pt>
    <dgm:pt modelId="{8F2E1FC4-2BA7-4B37-9A52-731CA6FCC598}" type="pres">
      <dgm:prSet presAssocID="{16D5983F-0C0E-439D-8446-C3DC88E1BC9E}" presName="spacer" presStyleCnt="0"/>
      <dgm:spPr/>
    </dgm:pt>
    <dgm:pt modelId="{AF6A5002-A908-456D-A59B-365FDBBD440F}" type="pres">
      <dgm:prSet presAssocID="{25A4AB68-59F5-48D5-AA76-AAA4F8FC95FF}" presName="parentText" presStyleLbl="node1" presStyleIdx="3" presStyleCnt="4">
        <dgm:presLayoutVars>
          <dgm:chMax val="0"/>
          <dgm:bulletEnabled val="1"/>
        </dgm:presLayoutVars>
      </dgm:prSet>
      <dgm:spPr/>
    </dgm:pt>
  </dgm:ptLst>
  <dgm:cxnLst>
    <dgm:cxn modelId="{59CEE566-8B2D-4B0B-9DC6-7D2C600B7157}" type="presOf" srcId="{72BDEDC6-ABE3-4519-829F-76F867A48DB2}" destId="{3A530C7C-299D-40AB-98E8-58F62D32DCC4}" srcOrd="0" destOrd="0" presId="urn:microsoft.com/office/officeart/2005/8/layout/vList2"/>
    <dgm:cxn modelId="{C047678C-7552-452F-ACAD-A2D5239D823A}" type="presOf" srcId="{88CBCDF8-00B4-48DE-8137-A83044796D8F}" destId="{B9BE5F7D-B61A-4EB3-AD4F-B4C14AEA56C0}" srcOrd="0" destOrd="0" presId="urn:microsoft.com/office/officeart/2005/8/layout/vList2"/>
    <dgm:cxn modelId="{29E468A8-43B7-4120-9FE0-54BCDF918DC9}" type="presOf" srcId="{FF0BFD7A-030D-4995-A3AF-9D16B1D0557E}" destId="{2D2160CB-416E-4E3B-A3AF-79AC8AE87C57}" srcOrd="0" destOrd="0" presId="urn:microsoft.com/office/officeart/2005/8/layout/vList2"/>
    <dgm:cxn modelId="{5074A8BB-0A5E-400B-A100-359F4D9BF49D}" srcId="{0A54B22E-9DC9-495B-8111-E3FFADA9A8E3}" destId="{72BDEDC6-ABE3-4519-829F-76F867A48DB2}" srcOrd="1" destOrd="0" parTransId="{DA75CBCE-93E7-4611-9934-5B02C8B79C65}" sibTransId="{9A30594F-7D56-4851-B667-84AB9D5CD3B1}"/>
    <dgm:cxn modelId="{297FE7C8-7CBE-48A5-8D50-5C4D6B40BF10}" srcId="{0A54B22E-9DC9-495B-8111-E3FFADA9A8E3}" destId="{88CBCDF8-00B4-48DE-8137-A83044796D8F}" srcOrd="0" destOrd="0" parTransId="{E2BD4AD1-251D-4AAC-AE8E-AF285F432A30}" sibTransId="{16B57A36-64AD-4633-A9C3-B428341E2C08}"/>
    <dgm:cxn modelId="{B35F7DE4-AFB6-4BB4-B336-6B347CABEBB0}" srcId="{0A54B22E-9DC9-495B-8111-E3FFADA9A8E3}" destId="{25A4AB68-59F5-48D5-AA76-AAA4F8FC95FF}" srcOrd="3" destOrd="0" parTransId="{CDC5F7F9-7F8A-472D-BEA2-FDEEE808BF75}" sibTransId="{72310C57-0A18-41F7-B3D4-6687363077E6}"/>
    <dgm:cxn modelId="{14EAE7EF-3B8C-463F-B7BB-34974527E287}" type="presOf" srcId="{25A4AB68-59F5-48D5-AA76-AAA4F8FC95FF}" destId="{AF6A5002-A908-456D-A59B-365FDBBD440F}" srcOrd="0" destOrd="0" presId="urn:microsoft.com/office/officeart/2005/8/layout/vList2"/>
    <dgm:cxn modelId="{362D4FF9-FFEE-4C86-A8CC-B6DD24053473}" type="presOf" srcId="{0A54B22E-9DC9-495B-8111-E3FFADA9A8E3}" destId="{AA110222-2E6E-484D-A450-52DB72BDF405}" srcOrd="0" destOrd="0" presId="urn:microsoft.com/office/officeart/2005/8/layout/vList2"/>
    <dgm:cxn modelId="{0CE413FA-04B1-40EA-A107-E385DD3EEE9F}" srcId="{0A54B22E-9DC9-495B-8111-E3FFADA9A8E3}" destId="{FF0BFD7A-030D-4995-A3AF-9D16B1D0557E}" srcOrd="2" destOrd="0" parTransId="{C8830B83-72F8-42DA-A9D8-371E6C66E5A1}" sibTransId="{16D5983F-0C0E-439D-8446-C3DC88E1BC9E}"/>
    <dgm:cxn modelId="{CC6BA33E-88E3-4694-8119-8BC5762FA1E2}" type="presParOf" srcId="{AA110222-2E6E-484D-A450-52DB72BDF405}" destId="{B9BE5F7D-B61A-4EB3-AD4F-B4C14AEA56C0}" srcOrd="0" destOrd="0" presId="urn:microsoft.com/office/officeart/2005/8/layout/vList2"/>
    <dgm:cxn modelId="{B791865C-2127-4AC5-9809-D1355026A214}" type="presParOf" srcId="{AA110222-2E6E-484D-A450-52DB72BDF405}" destId="{F36AEAD3-315F-4F8E-B11A-ED7F5732CC8D}" srcOrd="1" destOrd="0" presId="urn:microsoft.com/office/officeart/2005/8/layout/vList2"/>
    <dgm:cxn modelId="{686F3A07-3870-494F-AB95-1A4601C81F2B}" type="presParOf" srcId="{AA110222-2E6E-484D-A450-52DB72BDF405}" destId="{3A530C7C-299D-40AB-98E8-58F62D32DCC4}" srcOrd="2" destOrd="0" presId="urn:microsoft.com/office/officeart/2005/8/layout/vList2"/>
    <dgm:cxn modelId="{174A5D22-1E69-4B80-9D64-0FD050CC7CD0}" type="presParOf" srcId="{AA110222-2E6E-484D-A450-52DB72BDF405}" destId="{F35A1D0A-5203-469F-BE3F-3CCCB9BEDB39}" srcOrd="3" destOrd="0" presId="urn:microsoft.com/office/officeart/2005/8/layout/vList2"/>
    <dgm:cxn modelId="{5A67A6C3-D49E-42AA-B659-300D67D72CC3}" type="presParOf" srcId="{AA110222-2E6E-484D-A450-52DB72BDF405}" destId="{2D2160CB-416E-4E3B-A3AF-79AC8AE87C57}" srcOrd="4" destOrd="0" presId="urn:microsoft.com/office/officeart/2005/8/layout/vList2"/>
    <dgm:cxn modelId="{B7BD030B-A6A6-4F28-BCE6-20BE2ED0EE8A}" type="presParOf" srcId="{AA110222-2E6E-484D-A450-52DB72BDF405}" destId="{8F2E1FC4-2BA7-4B37-9A52-731CA6FCC598}" srcOrd="5" destOrd="0" presId="urn:microsoft.com/office/officeart/2005/8/layout/vList2"/>
    <dgm:cxn modelId="{A5E770C0-3C65-491E-93B2-A00B0F5B4684}" type="presParOf" srcId="{AA110222-2E6E-484D-A450-52DB72BDF405}" destId="{AF6A5002-A908-456D-A59B-365FDBBD440F}" srcOrd="6" destOrd="0" presId="urn:microsoft.com/office/officeart/2005/8/layout/vList2"/>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C82C480-10A4-4FEB-B0A7-782F3DB7EDB9}"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pt-BR"/>
        </a:p>
      </dgm:t>
    </dgm:pt>
    <dgm:pt modelId="{8BCA977F-BEE1-4E49-8720-B9C7AFF03FE9}">
      <dgm:prSet phldrT="[Texto]"/>
      <dgm:spPr/>
      <dgm:t>
        <a:bodyPr/>
        <a:lstStyle/>
        <a:p>
          <a:pPr>
            <a:lnSpc>
              <a:spcPct val="100000"/>
            </a:lnSpc>
            <a:defRPr b="1"/>
          </a:pPr>
          <a:r>
            <a:rPr lang="pt-BR" b="1" dirty="0"/>
            <a:t>UNCME BA </a:t>
          </a:r>
        </a:p>
      </dgm:t>
    </dgm:pt>
    <dgm:pt modelId="{442DD0E3-20F5-445B-A333-2FC024411F06}" type="parTrans" cxnId="{D0613EE2-2F3B-4999-9946-43F7AC495AD9}">
      <dgm:prSet/>
      <dgm:spPr/>
      <dgm:t>
        <a:bodyPr/>
        <a:lstStyle/>
        <a:p>
          <a:endParaRPr lang="pt-BR"/>
        </a:p>
      </dgm:t>
    </dgm:pt>
    <dgm:pt modelId="{665376E3-F1C7-46B3-A7D6-A1A471998108}" type="sibTrans" cxnId="{D0613EE2-2F3B-4999-9946-43F7AC495AD9}">
      <dgm:prSet/>
      <dgm:spPr/>
      <dgm:t>
        <a:bodyPr/>
        <a:lstStyle/>
        <a:p>
          <a:endParaRPr lang="pt-BR"/>
        </a:p>
      </dgm:t>
    </dgm:pt>
    <dgm:pt modelId="{7C27F29D-2DFB-4EB3-9340-263308D8D237}">
      <dgm:prSet phldrT="[Texto]"/>
      <dgm:spPr/>
      <dgm:t>
        <a:bodyPr/>
        <a:lstStyle/>
        <a:p>
          <a:pPr>
            <a:lnSpc>
              <a:spcPct val="100000"/>
            </a:lnSpc>
          </a:pPr>
          <a:r>
            <a:rPr lang="pt-BR" dirty="0"/>
            <a:t>parceira RFB e elabora passo a passo curricular sugestivo a municípios</a:t>
          </a:r>
        </a:p>
      </dgm:t>
    </dgm:pt>
    <dgm:pt modelId="{8DFA5F1D-73D9-4DA9-A807-3C7013DA03DE}" type="parTrans" cxnId="{D4E129D1-9626-4C35-BA66-235371677AFD}">
      <dgm:prSet/>
      <dgm:spPr/>
      <dgm:t>
        <a:bodyPr/>
        <a:lstStyle/>
        <a:p>
          <a:endParaRPr lang="pt-BR"/>
        </a:p>
      </dgm:t>
    </dgm:pt>
    <dgm:pt modelId="{1C6C9A30-17FB-4033-BEFA-5F62C6EE8367}" type="sibTrans" cxnId="{D4E129D1-9626-4C35-BA66-235371677AFD}">
      <dgm:prSet/>
      <dgm:spPr/>
      <dgm:t>
        <a:bodyPr/>
        <a:lstStyle/>
        <a:p>
          <a:endParaRPr lang="pt-BR"/>
        </a:p>
      </dgm:t>
    </dgm:pt>
    <dgm:pt modelId="{29774F2D-107A-4882-8270-55E751C6D20F}">
      <dgm:prSet phldrT="[Texto]"/>
      <dgm:spPr/>
      <dgm:t>
        <a:bodyPr/>
        <a:lstStyle/>
        <a:p>
          <a:pPr>
            <a:lnSpc>
              <a:spcPct val="100000"/>
            </a:lnSpc>
            <a:defRPr b="1"/>
          </a:pPr>
          <a:r>
            <a:rPr lang="pt-BR" dirty="0"/>
            <a:t>NTE 19. SEDUC BA</a:t>
          </a:r>
        </a:p>
      </dgm:t>
    </dgm:pt>
    <dgm:pt modelId="{003D52A3-03B0-4F12-9592-D3BDE55E3F7E}" type="parTrans" cxnId="{9E149808-909F-4725-8031-C40398B77E8C}">
      <dgm:prSet/>
      <dgm:spPr/>
      <dgm:t>
        <a:bodyPr/>
        <a:lstStyle/>
        <a:p>
          <a:endParaRPr lang="pt-BR"/>
        </a:p>
      </dgm:t>
    </dgm:pt>
    <dgm:pt modelId="{271685DE-9CF9-480F-BC3D-E1FC12B058E3}" type="sibTrans" cxnId="{9E149808-909F-4725-8031-C40398B77E8C}">
      <dgm:prSet/>
      <dgm:spPr/>
      <dgm:t>
        <a:bodyPr/>
        <a:lstStyle/>
        <a:p>
          <a:endParaRPr lang="pt-BR"/>
        </a:p>
      </dgm:t>
    </dgm:pt>
    <dgm:pt modelId="{5BE57E96-39F6-4EF3-AC4A-521BD3EC21F3}">
      <dgm:prSet phldrT="[Texto]"/>
      <dgm:spPr/>
      <dgm:t>
        <a:bodyPr/>
        <a:lstStyle/>
        <a:p>
          <a:pPr>
            <a:lnSpc>
              <a:spcPct val="100000"/>
            </a:lnSpc>
            <a:defRPr b="1"/>
          </a:pPr>
          <a:r>
            <a:rPr lang="pt-BR" dirty="0"/>
            <a:t>UESC</a:t>
          </a:r>
        </a:p>
      </dgm:t>
    </dgm:pt>
    <dgm:pt modelId="{F8099D21-A04E-4D16-BF4B-5ACEF9D85C4C}" type="parTrans" cxnId="{DFFEDF51-5FFD-4C60-9D17-0831A965AC07}">
      <dgm:prSet/>
      <dgm:spPr/>
      <dgm:t>
        <a:bodyPr/>
        <a:lstStyle/>
        <a:p>
          <a:endParaRPr lang="pt-BR"/>
        </a:p>
      </dgm:t>
    </dgm:pt>
    <dgm:pt modelId="{93427455-F693-45CE-A23C-CD1F357CD4B8}" type="sibTrans" cxnId="{DFFEDF51-5FFD-4C60-9D17-0831A965AC07}">
      <dgm:prSet/>
      <dgm:spPr/>
      <dgm:t>
        <a:bodyPr/>
        <a:lstStyle/>
        <a:p>
          <a:endParaRPr lang="pt-BR"/>
        </a:p>
      </dgm:t>
    </dgm:pt>
    <dgm:pt modelId="{7C21ABA2-3BDF-4268-8C75-AB0F355189E9}">
      <dgm:prSet phldrT="[Texto]"/>
      <dgm:spPr/>
      <dgm:t>
        <a:bodyPr/>
        <a:lstStyle/>
        <a:p>
          <a:pPr>
            <a:lnSpc>
              <a:spcPct val="100000"/>
            </a:lnSpc>
          </a:pPr>
          <a:r>
            <a:rPr lang="pt-BR" dirty="0"/>
            <a:t>tratativas com a RFB e Núcleo de Apoio Contábil e Fiscal (NAF) UEFS</a:t>
          </a:r>
        </a:p>
      </dgm:t>
    </dgm:pt>
    <dgm:pt modelId="{4D774D5D-5763-4820-96C6-D6A74A4EE413}" type="parTrans" cxnId="{42AA44F4-36F8-4D48-826C-4AA20312105A}">
      <dgm:prSet/>
      <dgm:spPr/>
      <dgm:t>
        <a:bodyPr/>
        <a:lstStyle/>
        <a:p>
          <a:endParaRPr lang="pt-BR"/>
        </a:p>
      </dgm:t>
    </dgm:pt>
    <dgm:pt modelId="{D2C45359-3BE0-4E7D-ADE2-01AD8ABD9B21}" type="sibTrans" cxnId="{42AA44F4-36F8-4D48-826C-4AA20312105A}">
      <dgm:prSet/>
      <dgm:spPr/>
      <dgm:t>
        <a:bodyPr/>
        <a:lstStyle/>
        <a:p>
          <a:endParaRPr lang="pt-BR"/>
        </a:p>
      </dgm:t>
    </dgm:pt>
    <dgm:pt modelId="{B39E1293-E5C2-446E-A586-AC82F008C4E2}">
      <dgm:prSet phldrT="[Texto]"/>
      <dgm:spPr/>
      <dgm:t>
        <a:bodyPr/>
        <a:lstStyle/>
        <a:p>
          <a:pPr>
            <a:lnSpc>
              <a:spcPct val="100000"/>
            </a:lnSpc>
          </a:pPr>
          <a:r>
            <a:rPr lang="pt-BR" dirty="0"/>
            <a:t>Acordo de Cooperação para educação fiscal nas licenciaturas, extensões, pesquisas</a:t>
          </a:r>
        </a:p>
      </dgm:t>
    </dgm:pt>
    <dgm:pt modelId="{4AF17AB8-C388-4D5E-9176-C79A84A721B6}" type="parTrans" cxnId="{4EAC0330-1640-4FEA-BA0E-B0EC5F984DDA}">
      <dgm:prSet/>
      <dgm:spPr/>
      <dgm:t>
        <a:bodyPr/>
        <a:lstStyle/>
        <a:p>
          <a:endParaRPr lang="pt-BR"/>
        </a:p>
      </dgm:t>
    </dgm:pt>
    <dgm:pt modelId="{09569F4A-A7CA-4CCE-B277-8D2254BCB81C}" type="sibTrans" cxnId="{4EAC0330-1640-4FEA-BA0E-B0EC5F984DDA}">
      <dgm:prSet/>
      <dgm:spPr/>
      <dgm:t>
        <a:bodyPr/>
        <a:lstStyle/>
        <a:p>
          <a:endParaRPr lang="pt-BR"/>
        </a:p>
      </dgm:t>
    </dgm:pt>
    <dgm:pt modelId="{1D083309-FAB5-4AB2-B487-E4CD605B5F80}">
      <dgm:prSet phldrT="[Texto]"/>
      <dgm:spPr/>
      <dgm:t>
        <a:bodyPr/>
        <a:lstStyle/>
        <a:p>
          <a:pPr>
            <a:lnSpc>
              <a:spcPct val="100000"/>
            </a:lnSpc>
            <a:defRPr b="1"/>
          </a:pPr>
          <a:r>
            <a:rPr lang="pt-BR" dirty="0"/>
            <a:t>UEFS</a:t>
          </a:r>
        </a:p>
      </dgm:t>
    </dgm:pt>
    <dgm:pt modelId="{441E9969-323D-47F6-BBAE-D91BA0AF7245}" type="parTrans" cxnId="{B5692239-1A07-4E94-8686-952A76CBC4F8}">
      <dgm:prSet/>
      <dgm:spPr/>
      <dgm:t>
        <a:bodyPr/>
        <a:lstStyle/>
        <a:p>
          <a:endParaRPr lang="pt-BR"/>
        </a:p>
      </dgm:t>
    </dgm:pt>
    <dgm:pt modelId="{45DCFCC1-D226-4E72-AED3-42EF764017B6}" type="sibTrans" cxnId="{B5692239-1A07-4E94-8686-952A76CBC4F8}">
      <dgm:prSet/>
      <dgm:spPr/>
      <dgm:t>
        <a:bodyPr/>
        <a:lstStyle/>
        <a:p>
          <a:endParaRPr lang="pt-BR"/>
        </a:p>
      </dgm:t>
    </dgm:pt>
    <dgm:pt modelId="{46784C48-79C2-46B7-920E-4166D18FDBFA}">
      <dgm:prSet phldrT="[Texto]"/>
      <dgm:spPr/>
      <dgm:t>
        <a:bodyPr/>
        <a:lstStyle/>
        <a:p>
          <a:pPr>
            <a:lnSpc>
              <a:spcPct val="100000"/>
            </a:lnSpc>
            <a:defRPr b="1"/>
          </a:pPr>
          <a:r>
            <a:rPr lang="pt-BR" dirty="0"/>
            <a:t>Receita Federal</a:t>
          </a:r>
        </a:p>
      </dgm:t>
    </dgm:pt>
    <dgm:pt modelId="{5C9499C1-1D02-40ED-9216-86B2FD6F9CC5}" type="parTrans" cxnId="{322DB0B2-868B-4B86-B21D-DB8F92F3BD3E}">
      <dgm:prSet/>
      <dgm:spPr/>
      <dgm:t>
        <a:bodyPr/>
        <a:lstStyle/>
        <a:p>
          <a:endParaRPr lang="pt-BR"/>
        </a:p>
      </dgm:t>
    </dgm:pt>
    <dgm:pt modelId="{310CCABC-FD44-4421-BE9F-752F8907DBDD}" type="sibTrans" cxnId="{322DB0B2-868B-4B86-B21D-DB8F92F3BD3E}">
      <dgm:prSet/>
      <dgm:spPr/>
      <dgm:t>
        <a:bodyPr/>
        <a:lstStyle/>
        <a:p>
          <a:endParaRPr lang="pt-BR"/>
        </a:p>
      </dgm:t>
    </dgm:pt>
    <dgm:pt modelId="{A1601A01-9330-4613-B3B0-F1A762DA9D9B}">
      <dgm:prSet phldrT="[Texto]"/>
      <dgm:spPr/>
      <dgm:t>
        <a:bodyPr/>
        <a:lstStyle/>
        <a:p>
          <a:pPr>
            <a:lnSpc>
              <a:spcPct val="100000"/>
            </a:lnSpc>
          </a:pPr>
          <a:r>
            <a:rPr lang="pt-BR" dirty="0"/>
            <a:t>Contatos iniciados com prefeituras</a:t>
          </a:r>
        </a:p>
      </dgm:t>
    </dgm:pt>
    <dgm:pt modelId="{83EBA88E-7D10-44D4-B088-A359084FA778}" type="parTrans" cxnId="{F217218B-5D99-4AF3-9DE2-34E8AD17DBD4}">
      <dgm:prSet/>
      <dgm:spPr/>
      <dgm:t>
        <a:bodyPr/>
        <a:lstStyle/>
        <a:p>
          <a:endParaRPr lang="pt-BR"/>
        </a:p>
      </dgm:t>
    </dgm:pt>
    <dgm:pt modelId="{CC9865FC-6E3D-4094-BDD4-026350F5766A}" type="sibTrans" cxnId="{F217218B-5D99-4AF3-9DE2-34E8AD17DBD4}">
      <dgm:prSet/>
      <dgm:spPr/>
      <dgm:t>
        <a:bodyPr/>
        <a:lstStyle/>
        <a:p>
          <a:endParaRPr lang="pt-BR"/>
        </a:p>
      </dgm:t>
    </dgm:pt>
    <dgm:pt modelId="{A26B3ED6-ED04-4C0A-8D2B-CE037DF2E598}">
      <dgm:prSet phldrT="[Texto]"/>
      <dgm:spPr/>
      <dgm:t>
        <a:bodyPr/>
        <a:lstStyle/>
        <a:p>
          <a:pPr>
            <a:lnSpc>
              <a:spcPct val="100000"/>
            </a:lnSpc>
          </a:pPr>
          <a:r>
            <a:rPr lang="pt-BR" dirty="0"/>
            <a:t>Apresenta boas práticas dia 9/4, no DF, em evento RFB, MEC &amp; Parceiros nacionais</a:t>
          </a:r>
        </a:p>
      </dgm:t>
    </dgm:pt>
    <dgm:pt modelId="{7E63DF19-627A-4C55-90D7-3554B5C1823B}" type="parTrans" cxnId="{20C3A277-6856-4180-BAC8-3EF97681A3E8}">
      <dgm:prSet/>
      <dgm:spPr/>
      <dgm:t>
        <a:bodyPr/>
        <a:lstStyle/>
        <a:p>
          <a:endParaRPr lang="pt-BR"/>
        </a:p>
      </dgm:t>
    </dgm:pt>
    <dgm:pt modelId="{D976349D-175C-4217-8CD9-CEF046CABE0A}" type="sibTrans" cxnId="{20C3A277-6856-4180-BAC8-3EF97681A3E8}">
      <dgm:prSet/>
      <dgm:spPr/>
      <dgm:t>
        <a:bodyPr/>
        <a:lstStyle/>
        <a:p>
          <a:endParaRPr lang="pt-BR"/>
        </a:p>
      </dgm:t>
    </dgm:pt>
    <dgm:pt modelId="{4827A6C2-0632-4156-83A6-F02D10FFF6A6}" type="pres">
      <dgm:prSet presAssocID="{BC82C480-10A4-4FEB-B0A7-782F3DB7EDB9}" presName="root" presStyleCnt="0">
        <dgm:presLayoutVars>
          <dgm:dir/>
          <dgm:resizeHandles val="exact"/>
        </dgm:presLayoutVars>
      </dgm:prSet>
      <dgm:spPr/>
    </dgm:pt>
    <dgm:pt modelId="{66781FD5-C679-4650-8F25-19BD22DAE234}" type="pres">
      <dgm:prSet presAssocID="{8BCA977F-BEE1-4E49-8720-B9C7AFF03FE9}" presName="compNode" presStyleCnt="0"/>
      <dgm:spPr/>
    </dgm:pt>
    <dgm:pt modelId="{61B35D9E-4D26-4CDA-B93E-5FCF7D44294C}" type="pres">
      <dgm:prSet presAssocID="{8BCA977F-BEE1-4E49-8720-B9C7AFF03FE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erto de mão"/>
        </a:ext>
      </dgm:extLst>
    </dgm:pt>
    <dgm:pt modelId="{DBE54115-AF71-4B1C-8B8A-6E2410304C61}" type="pres">
      <dgm:prSet presAssocID="{8BCA977F-BEE1-4E49-8720-B9C7AFF03FE9}" presName="iconSpace" presStyleCnt="0"/>
      <dgm:spPr/>
    </dgm:pt>
    <dgm:pt modelId="{CCE0EAD7-2B8A-4EF1-94FA-8A7CCB351FFA}" type="pres">
      <dgm:prSet presAssocID="{8BCA977F-BEE1-4E49-8720-B9C7AFF03FE9}" presName="parTx" presStyleLbl="revTx" presStyleIdx="0" presStyleCnt="10">
        <dgm:presLayoutVars>
          <dgm:chMax val="0"/>
          <dgm:chPref val="0"/>
        </dgm:presLayoutVars>
      </dgm:prSet>
      <dgm:spPr/>
    </dgm:pt>
    <dgm:pt modelId="{447EEC56-8AF8-4387-BFD5-671F950A59E7}" type="pres">
      <dgm:prSet presAssocID="{8BCA977F-BEE1-4E49-8720-B9C7AFF03FE9}" presName="txSpace" presStyleCnt="0"/>
      <dgm:spPr/>
    </dgm:pt>
    <dgm:pt modelId="{7DEEC613-BDCE-4F83-9676-A3F96B8A7089}" type="pres">
      <dgm:prSet presAssocID="{8BCA977F-BEE1-4E49-8720-B9C7AFF03FE9}" presName="desTx" presStyleLbl="revTx" presStyleIdx="1" presStyleCnt="10">
        <dgm:presLayoutVars/>
      </dgm:prSet>
      <dgm:spPr/>
    </dgm:pt>
    <dgm:pt modelId="{422CA772-308B-4E74-9E29-51FF028534CA}" type="pres">
      <dgm:prSet presAssocID="{665376E3-F1C7-46B3-A7D6-A1A471998108}" presName="sibTrans" presStyleCnt="0"/>
      <dgm:spPr/>
    </dgm:pt>
    <dgm:pt modelId="{5E6F35A1-048F-4088-ADA4-5D04E2BDC374}" type="pres">
      <dgm:prSet presAssocID="{29774F2D-107A-4882-8270-55E751C6D20F}" presName="compNode" presStyleCnt="0"/>
      <dgm:spPr/>
    </dgm:pt>
    <dgm:pt modelId="{9ECEDB26-6C8C-4DF3-AD2E-F1BB1275EC84}" type="pres">
      <dgm:prSet presAssocID="{29774F2D-107A-4882-8270-55E751C6D20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entista"/>
        </a:ext>
      </dgm:extLst>
    </dgm:pt>
    <dgm:pt modelId="{AA5AC14B-FE93-4FE5-A1D5-5C418BA906C6}" type="pres">
      <dgm:prSet presAssocID="{29774F2D-107A-4882-8270-55E751C6D20F}" presName="iconSpace" presStyleCnt="0"/>
      <dgm:spPr/>
    </dgm:pt>
    <dgm:pt modelId="{E34B2845-40FE-4D48-8C2C-E6E489C5BF7A}" type="pres">
      <dgm:prSet presAssocID="{29774F2D-107A-4882-8270-55E751C6D20F}" presName="parTx" presStyleLbl="revTx" presStyleIdx="2" presStyleCnt="10">
        <dgm:presLayoutVars>
          <dgm:chMax val="0"/>
          <dgm:chPref val="0"/>
        </dgm:presLayoutVars>
      </dgm:prSet>
      <dgm:spPr/>
    </dgm:pt>
    <dgm:pt modelId="{0026D827-7977-4423-BCD6-EC0339844917}" type="pres">
      <dgm:prSet presAssocID="{29774F2D-107A-4882-8270-55E751C6D20F}" presName="txSpace" presStyleCnt="0"/>
      <dgm:spPr/>
    </dgm:pt>
    <dgm:pt modelId="{C1C19E42-AEC5-4301-ACCD-5B26593FA31C}" type="pres">
      <dgm:prSet presAssocID="{29774F2D-107A-4882-8270-55E751C6D20F}" presName="desTx" presStyleLbl="revTx" presStyleIdx="3" presStyleCnt="10">
        <dgm:presLayoutVars/>
      </dgm:prSet>
      <dgm:spPr/>
    </dgm:pt>
    <dgm:pt modelId="{1FA83CB4-7803-44FD-85F6-D45ADD003B2F}" type="pres">
      <dgm:prSet presAssocID="{271685DE-9CF9-480F-BC3D-E1FC12B058E3}" presName="sibTrans" presStyleCnt="0"/>
      <dgm:spPr/>
    </dgm:pt>
    <dgm:pt modelId="{54D1E987-BC59-4626-8891-8B9C781CF614}" type="pres">
      <dgm:prSet presAssocID="{5BE57E96-39F6-4EF3-AC4A-521BD3EC21F3}" presName="compNode" presStyleCnt="0"/>
      <dgm:spPr/>
    </dgm:pt>
    <dgm:pt modelId="{56440893-5EF1-4366-A34E-5DCC02E381CB}" type="pres">
      <dgm:prSet presAssocID="{5BE57E96-39F6-4EF3-AC4A-521BD3EC21F3}"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ala de aula com preenchimento sólido"/>
        </a:ext>
      </dgm:extLst>
    </dgm:pt>
    <dgm:pt modelId="{569ACF17-C7C1-4024-B50C-709DC3CB96A8}" type="pres">
      <dgm:prSet presAssocID="{5BE57E96-39F6-4EF3-AC4A-521BD3EC21F3}" presName="iconSpace" presStyleCnt="0"/>
      <dgm:spPr/>
    </dgm:pt>
    <dgm:pt modelId="{119626CB-59B6-444A-933B-D3670458F6FA}" type="pres">
      <dgm:prSet presAssocID="{5BE57E96-39F6-4EF3-AC4A-521BD3EC21F3}" presName="parTx" presStyleLbl="revTx" presStyleIdx="4" presStyleCnt="10">
        <dgm:presLayoutVars>
          <dgm:chMax val="0"/>
          <dgm:chPref val="0"/>
        </dgm:presLayoutVars>
      </dgm:prSet>
      <dgm:spPr/>
    </dgm:pt>
    <dgm:pt modelId="{5A188E7B-478C-4F30-A460-CC2E0391BD8C}" type="pres">
      <dgm:prSet presAssocID="{5BE57E96-39F6-4EF3-AC4A-521BD3EC21F3}" presName="txSpace" presStyleCnt="0"/>
      <dgm:spPr/>
    </dgm:pt>
    <dgm:pt modelId="{946D186F-7463-428F-85C3-A38E4330AD82}" type="pres">
      <dgm:prSet presAssocID="{5BE57E96-39F6-4EF3-AC4A-521BD3EC21F3}" presName="desTx" presStyleLbl="revTx" presStyleIdx="5" presStyleCnt="10">
        <dgm:presLayoutVars/>
      </dgm:prSet>
      <dgm:spPr/>
    </dgm:pt>
    <dgm:pt modelId="{1F7F5EE7-1BB9-4040-AF55-68962F6527CD}" type="pres">
      <dgm:prSet presAssocID="{93427455-F693-45CE-A23C-CD1F357CD4B8}" presName="sibTrans" presStyleCnt="0"/>
      <dgm:spPr/>
    </dgm:pt>
    <dgm:pt modelId="{A52EEEE9-A0F2-4E53-A461-415A11A27665}" type="pres">
      <dgm:prSet presAssocID="{1D083309-FAB5-4AB2-B487-E4CD605B5F80}" presName="compNode" presStyleCnt="0"/>
      <dgm:spPr/>
    </dgm:pt>
    <dgm:pt modelId="{5F28278C-DC9A-415F-A819-20BAE26F3A16}" type="pres">
      <dgm:prSet presAssocID="{1D083309-FAB5-4AB2-B487-E4CD605B5F80}"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scola com preenchimento sólido"/>
        </a:ext>
      </dgm:extLst>
    </dgm:pt>
    <dgm:pt modelId="{E4132206-E246-457B-B3A0-6BBA94824A07}" type="pres">
      <dgm:prSet presAssocID="{1D083309-FAB5-4AB2-B487-E4CD605B5F80}" presName="iconSpace" presStyleCnt="0"/>
      <dgm:spPr/>
    </dgm:pt>
    <dgm:pt modelId="{5A0F6033-15BE-48BA-8BE7-EDE316662BC9}" type="pres">
      <dgm:prSet presAssocID="{1D083309-FAB5-4AB2-B487-E4CD605B5F80}" presName="parTx" presStyleLbl="revTx" presStyleIdx="6" presStyleCnt="10">
        <dgm:presLayoutVars>
          <dgm:chMax val="0"/>
          <dgm:chPref val="0"/>
        </dgm:presLayoutVars>
      </dgm:prSet>
      <dgm:spPr/>
    </dgm:pt>
    <dgm:pt modelId="{E655901C-8006-4F46-930D-066B9181913F}" type="pres">
      <dgm:prSet presAssocID="{1D083309-FAB5-4AB2-B487-E4CD605B5F80}" presName="txSpace" presStyleCnt="0"/>
      <dgm:spPr/>
    </dgm:pt>
    <dgm:pt modelId="{CF696C08-CD6D-4F24-8A1B-253EA53B3F1E}" type="pres">
      <dgm:prSet presAssocID="{1D083309-FAB5-4AB2-B487-E4CD605B5F80}" presName="desTx" presStyleLbl="revTx" presStyleIdx="7" presStyleCnt="10">
        <dgm:presLayoutVars/>
      </dgm:prSet>
      <dgm:spPr/>
    </dgm:pt>
    <dgm:pt modelId="{9ECB2122-1BC2-41DE-A9F9-AA7875C59D21}" type="pres">
      <dgm:prSet presAssocID="{45DCFCC1-D226-4E72-AED3-42EF764017B6}" presName="sibTrans" presStyleCnt="0"/>
      <dgm:spPr/>
    </dgm:pt>
    <dgm:pt modelId="{5428D8A2-F8C7-4A27-96CF-4042056105E8}" type="pres">
      <dgm:prSet presAssocID="{46784C48-79C2-46B7-920E-4166D18FDBFA}" presName="compNode" presStyleCnt="0"/>
      <dgm:spPr/>
    </dgm:pt>
    <dgm:pt modelId="{6ED975DD-58A7-4C08-B79E-944B9C93DF87}" type="pres">
      <dgm:prSet presAssocID="{46784C48-79C2-46B7-920E-4166D18FDBFA}"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rinde com preenchimento sólido"/>
        </a:ext>
      </dgm:extLst>
    </dgm:pt>
    <dgm:pt modelId="{9ED9F1C4-E557-4AAC-9F09-215A88C03ED5}" type="pres">
      <dgm:prSet presAssocID="{46784C48-79C2-46B7-920E-4166D18FDBFA}" presName="iconSpace" presStyleCnt="0"/>
      <dgm:spPr/>
    </dgm:pt>
    <dgm:pt modelId="{74A946A1-B650-4926-A158-ABFDEEDEEFEF}" type="pres">
      <dgm:prSet presAssocID="{46784C48-79C2-46B7-920E-4166D18FDBFA}" presName="parTx" presStyleLbl="revTx" presStyleIdx="8" presStyleCnt="10">
        <dgm:presLayoutVars>
          <dgm:chMax val="0"/>
          <dgm:chPref val="0"/>
        </dgm:presLayoutVars>
      </dgm:prSet>
      <dgm:spPr/>
    </dgm:pt>
    <dgm:pt modelId="{DBDCB270-07EA-4101-A152-827CCF13FB4E}" type="pres">
      <dgm:prSet presAssocID="{46784C48-79C2-46B7-920E-4166D18FDBFA}" presName="txSpace" presStyleCnt="0"/>
      <dgm:spPr/>
    </dgm:pt>
    <dgm:pt modelId="{DF88556C-3C5B-4063-8AC5-865F3578E30A}" type="pres">
      <dgm:prSet presAssocID="{46784C48-79C2-46B7-920E-4166D18FDBFA}" presName="desTx" presStyleLbl="revTx" presStyleIdx="9" presStyleCnt="10">
        <dgm:presLayoutVars/>
      </dgm:prSet>
      <dgm:spPr/>
    </dgm:pt>
  </dgm:ptLst>
  <dgm:cxnLst>
    <dgm:cxn modelId="{7F478707-FBD0-48BB-B831-1E99928A65FC}" type="presOf" srcId="{29774F2D-107A-4882-8270-55E751C6D20F}" destId="{E34B2845-40FE-4D48-8C2C-E6E489C5BF7A}" srcOrd="0" destOrd="0" presId="urn:microsoft.com/office/officeart/2018/2/layout/IconLabelDescriptionList"/>
    <dgm:cxn modelId="{9E149808-909F-4725-8031-C40398B77E8C}" srcId="{BC82C480-10A4-4FEB-B0A7-782F3DB7EDB9}" destId="{29774F2D-107A-4882-8270-55E751C6D20F}" srcOrd="1" destOrd="0" parTransId="{003D52A3-03B0-4F12-9592-D3BDE55E3F7E}" sibTransId="{271685DE-9CF9-480F-BC3D-E1FC12B058E3}"/>
    <dgm:cxn modelId="{4EAC0330-1640-4FEA-BA0E-B0EC5F984DDA}" srcId="{5BE57E96-39F6-4EF3-AC4A-521BD3EC21F3}" destId="{B39E1293-E5C2-446E-A586-AC82F008C4E2}" srcOrd="0" destOrd="0" parTransId="{4AF17AB8-C388-4D5E-9176-C79A84A721B6}" sibTransId="{09569F4A-A7CA-4CCE-B277-8D2254BCB81C}"/>
    <dgm:cxn modelId="{B5692239-1A07-4E94-8686-952A76CBC4F8}" srcId="{BC82C480-10A4-4FEB-B0A7-782F3DB7EDB9}" destId="{1D083309-FAB5-4AB2-B487-E4CD605B5F80}" srcOrd="3" destOrd="0" parTransId="{441E9969-323D-47F6-BBAE-D91BA0AF7245}" sibTransId="{45DCFCC1-D226-4E72-AED3-42EF764017B6}"/>
    <dgm:cxn modelId="{76362D62-8354-4C20-9B1A-095868E9811E}" type="presOf" srcId="{7C21ABA2-3BDF-4268-8C75-AB0F355189E9}" destId="{C1C19E42-AEC5-4301-ACCD-5B26593FA31C}" srcOrd="0" destOrd="0" presId="urn:microsoft.com/office/officeart/2018/2/layout/IconLabelDescriptionList"/>
    <dgm:cxn modelId="{9C313B64-D6CA-47E5-A4EB-7343BA05517F}" type="presOf" srcId="{7C27F29D-2DFB-4EB3-9340-263308D8D237}" destId="{7DEEC613-BDCE-4F83-9676-A3F96B8A7089}" srcOrd="0" destOrd="0" presId="urn:microsoft.com/office/officeart/2018/2/layout/IconLabelDescriptionList"/>
    <dgm:cxn modelId="{E6BE6946-3F22-40C3-A367-25AE44267263}" type="presOf" srcId="{BC82C480-10A4-4FEB-B0A7-782F3DB7EDB9}" destId="{4827A6C2-0632-4156-83A6-F02D10FFF6A6}" srcOrd="0" destOrd="0" presId="urn:microsoft.com/office/officeart/2018/2/layout/IconLabelDescriptionList"/>
    <dgm:cxn modelId="{DFFEDF51-5FFD-4C60-9D17-0831A965AC07}" srcId="{BC82C480-10A4-4FEB-B0A7-782F3DB7EDB9}" destId="{5BE57E96-39F6-4EF3-AC4A-521BD3EC21F3}" srcOrd="2" destOrd="0" parTransId="{F8099D21-A04E-4D16-BF4B-5ACEF9D85C4C}" sibTransId="{93427455-F693-45CE-A23C-CD1F357CD4B8}"/>
    <dgm:cxn modelId="{20C3A277-6856-4180-BAC8-3EF97681A3E8}" srcId="{1D083309-FAB5-4AB2-B487-E4CD605B5F80}" destId="{A26B3ED6-ED04-4C0A-8D2B-CE037DF2E598}" srcOrd="0" destOrd="0" parTransId="{7E63DF19-627A-4C55-90D7-3554B5C1823B}" sibTransId="{D976349D-175C-4217-8CD9-CEF046CABE0A}"/>
    <dgm:cxn modelId="{5D7C615A-ACE2-4E81-9A0F-C9B0E2FD69EB}" type="presOf" srcId="{A26B3ED6-ED04-4C0A-8D2B-CE037DF2E598}" destId="{CF696C08-CD6D-4F24-8A1B-253EA53B3F1E}" srcOrd="0" destOrd="0" presId="urn:microsoft.com/office/officeart/2018/2/layout/IconLabelDescriptionList"/>
    <dgm:cxn modelId="{ACCD1D81-67CC-42D8-B0A9-81830B0FE8C1}" type="presOf" srcId="{B39E1293-E5C2-446E-A586-AC82F008C4E2}" destId="{946D186F-7463-428F-85C3-A38E4330AD82}" srcOrd="0" destOrd="0" presId="urn:microsoft.com/office/officeart/2018/2/layout/IconLabelDescriptionList"/>
    <dgm:cxn modelId="{F217218B-5D99-4AF3-9DE2-34E8AD17DBD4}" srcId="{46784C48-79C2-46B7-920E-4166D18FDBFA}" destId="{A1601A01-9330-4613-B3B0-F1A762DA9D9B}" srcOrd="0" destOrd="0" parTransId="{83EBA88E-7D10-44D4-B088-A359084FA778}" sibTransId="{CC9865FC-6E3D-4094-BDD4-026350F5766A}"/>
    <dgm:cxn modelId="{322DB0B2-868B-4B86-B21D-DB8F92F3BD3E}" srcId="{BC82C480-10A4-4FEB-B0A7-782F3DB7EDB9}" destId="{46784C48-79C2-46B7-920E-4166D18FDBFA}" srcOrd="4" destOrd="0" parTransId="{5C9499C1-1D02-40ED-9216-86B2FD6F9CC5}" sibTransId="{310CCABC-FD44-4421-BE9F-752F8907DBDD}"/>
    <dgm:cxn modelId="{D956A3C7-16E8-4858-941B-1ABB58FB3A49}" type="presOf" srcId="{46784C48-79C2-46B7-920E-4166D18FDBFA}" destId="{74A946A1-B650-4926-A158-ABFDEEDEEFEF}" srcOrd="0" destOrd="0" presId="urn:microsoft.com/office/officeart/2018/2/layout/IconLabelDescriptionList"/>
    <dgm:cxn modelId="{D4E129D1-9626-4C35-BA66-235371677AFD}" srcId="{8BCA977F-BEE1-4E49-8720-B9C7AFF03FE9}" destId="{7C27F29D-2DFB-4EB3-9340-263308D8D237}" srcOrd="0" destOrd="0" parTransId="{8DFA5F1D-73D9-4DA9-A807-3C7013DA03DE}" sibTransId="{1C6C9A30-17FB-4033-BEFA-5F62C6EE8367}"/>
    <dgm:cxn modelId="{7170B7D1-818B-46DC-8922-DD8322AD8D80}" type="presOf" srcId="{8BCA977F-BEE1-4E49-8720-B9C7AFF03FE9}" destId="{CCE0EAD7-2B8A-4EF1-94FA-8A7CCB351FFA}" srcOrd="0" destOrd="0" presId="urn:microsoft.com/office/officeart/2018/2/layout/IconLabelDescriptionList"/>
    <dgm:cxn modelId="{D0613EE2-2F3B-4999-9946-43F7AC495AD9}" srcId="{BC82C480-10A4-4FEB-B0A7-782F3DB7EDB9}" destId="{8BCA977F-BEE1-4E49-8720-B9C7AFF03FE9}" srcOrd="0" destOrd="0" parTransId="{442DD0E3-20F5-445B-A333-2FC024411F06}" sibTransId="{665376E3-F1C7-46B3-A7D6-A1A471998108}"/>
    <dgm:cxn modelId="{4606DAEE-E0A3-40D4-88EC-517174A2B286}" type="presOf" srcId="{A1601A01-9330-4613-B3B0-F1A762DA9D9B}" destId="{DF88556C-3C5B-4063-8AC5-865F3578E30A}" srcOrd="0" destOrd="0" presId="urn:microsoft.com/office/officeart/2018/2/layout/IconLabelDescriptionList"/>
    <dgm:cxn modelId="{42AA44F4-36F8-4D48-826C-4AA20312105A}" srcId="{29774F2D-107A-4882-8270-55E751C6D20F}" destId="{7C21ABA2-3BDF-4268-8C75-AB0F355189E9}" srcOrd="0" destOrd="0" parTransId="{4D774D5D-5763-4820-96C6-D6A74A4EE413}" sibTransId="{D2C45359-3BE0-4E7D-ADE2-01AD8ABD9B21}"/>
    <dgm:cxn modelId="{A1D827F5-0649-4D14-940D-08BF7F5F78FD}" type="presOf" srcId="{5BE57E96-39F6-4EF3-AC4A-521BD3EC21F3}" destId="{119626CB-59B6-444A-933B-D3670458F6FA}" srcOrd="0" destOrd="0" presId="urn:microsoft.com/office/officeart/2018/2/layout/IconLabelDescriptionList"/>
    <dgm:cxn modelId="{68DF23F7-1A49-4079-A579-D223CB57DE57}" type="presOf" srcId="{1D083309-FAB5-4AB2-B487-E4CD605B5F80}" destId="{5A0F6033-15BE-48BA-8BE7-EDE316662BC9}" srcOrd="0" destOrd="0" presId="urn:microsoft.com/office/officeart/2018/2/layout/IconLabelDescriptionList"/>
    <dgm:cxn modelId="{C527F712-1A92-4D2A-A256-3964C4F8FCE8}" type="presParOf" srcId="{4827A6C2-0632-4156-83A6-F02D10FFF6A6}" destId="{66781FD5-C679-4650-8F25-19BD22DAE234}" srcOrd="0" destOrd="0" presId="urn:microsoft.com/office/officeart/2018/2/layout/IconLabelDescriptionList"/>
    <dgm:cxn modelId="{CC35990E-16D4-4C7C-8B0B-064A66144D86}" type="presParOf" srcId="{66781FD5-C679-4650-8F25-19BD22DAE234}" destId="{61B35D9E-4D26-4CDA-B93E-5FCF7D44294C}" srcOrd="0" destOrd="0" presId="urn:microsoft.com/office/officeart/2018/2/layout/IconLabelDescriptionList"/>
    <dgm:cxn modelId="{FA19B57E-4A9F-4B38-BC8D-DAE5FA4E1D94}" type="presParOf" srcId="{66781FD5-C679-4650-8F25-19BD22DAE234}" destId="{DBE54115-AF71-4B1C-8B8A-6E2410304C61}" srcOrd="1" destOrd="0" presId="urn:microsoft.com/office/officeart/2018/2/layout/IconLabelDescriptionList"/>
    <dgm:cxn modelId="{83CCFC06-488A-43F3-B356-B73591E71381}" type="presParOf" srcId="{66781FD5-C679-4650-8F25-19BD22DAE234}" destId="{CCE0EAD7-2B8A-4EF1-94FA-8A7CCB351FFA}" srcOrd="2" destOrd="0" presId="urn:microsoft.com/office/officeart/2018/2/layout/IconLabelDescriptionList"/>
    <dgm:cxn modelId="{DF915626-BE4F-48D2-A992-1D1C813A4890}" type="presParOf" srcId="{66781FD5-C679-4650-8F25-19BD22DAE234}" destId="{447EEC56-8AF8-4387-BFD5-671F950A59E7}" srcOrd="3" destOrd="0" presId="urn:microsoft.com/office/officeart/2018/2/layout/IconLabelDescriptionList"/>
    <dgm:cxn modelId="{4F048567-4184-490D-B412-720AF4EA7D00}" type="presParOf" srcId="{66781FD5-C679-4650-8F25-19BD22DAE234}" destId="{7DEEC613-BDCE-4F83-9676-A3F96B8A7089}" srcOrd="4" destOrd="0" presId="urn:microsoft.com/office/officeart/2018/2/layout/IconLabelDescriptionList"/>
    <dgm:cxn modelId="{4A6E3C90-B70F-48AC-8928-F9AC5E4FB28A}" type="presParOf" srcId="{4827A6C2-0632-4156-83A6-F02D10FFF6A6}" destId="{422CA772-308B-4E74-9E29-51FF028534CA}" srcOrd="1" destOrd="0" presId="urn:microsoft.com/office/officeart/2018/2/layout/IconLabelDescriptionList"/>
    <dgm:cxn modelId="{FD33ABB1-0DFE-40BA-82EF-FB98BBE3CBD8}" type="presParOf" srcId="{4827A6C2-0632-4156-83A6-F02D10FFF6A6}" destId="{5E6F35A1-048F-4088-ADA4-5D04E2BDC374}" srcOrd="2" destOrd="0" presId="urn:microsoft.com/office/officeart/2018/2/layout/IconLabelDescriptionList"/>
    <dgm:cxn modelId="{B3959D52-FCFC-4253-BEE1-FC85C95F0493}" type="presParOf" srcId="{5E6F35A1-048F-4088-ADA4-5D04E2BDC374}" destId="{9ECEDB26-6C8C-4DF3-AD2E-F1BB1275EC84}" srcOrd="0" destOrd="0" presId="urn:microsoft.com/office/officeart/2018/2/layout/IconLabelDescriptionList"/>
    <dgm:cxn modelId="{96C713E5-3866-4121-AC47-A4E4F30E0DA6}" type="presParOf" srcId="{5E6F35A1-048F-4088-ADA4-5D04E2BDC374}" destId="{AA5AC14B-FE93-4FE5-A1D5-5C418BA906C6}" srcOrd="1" destOrd="0" presId="urn:microsoft.com/office/officeart/2018/2/layout/IconLabelDescriptionList"/>
    <dgm:cxn modelId="{7EE767C0-E73D-4458-8299-93D52149EB30}" type="presParOf" srcId="{5E6F35A1-048F-4088-ADA4-5D04E2BDC374}" destId="{E34B2845-40FE-4D48-8C2C-E6E489C5BF7A}" srcOrd="2" destOrd="0" presId="urn:microsoft.com/office/officeart/2018/2/layout/IconLabelDescriptionList"/>
    <dgm:cxn modelId="{DFEE84BF-0E75-412F-947A-6DF312088F40}" type="presParOf" srcId="{5E6F35A1-048F-4088-ADA4-5D04E2BDC374}" destId="{0026D827-7977-4423-BCD6-EC0339844917}" srcOrd="3" destOrd="0" presId="urn:microsoft.com/office/officeart/2018/2/layout/IconLabelDescriptionList"/>
    <dgm:cxn modelId="{D0E5D4C0-F738-410C-81A9-D5E57163BFBA}" type="presParOf" srcId="{5E6F35A1-048F-4088-ADA4-5D04E2BDC374}" destId="{C1C19E42-AEC5-4301-ACCD-5B26593FA31C}" srcOrd="4" destOrd="0" presId="urn:microsoft.com/office/officeart/2018/2/layout/IconLabelDescriptionList"/>
    <dgm:cxn modelId="{C3296081-528C-4792-AF0E-B2F72C52D52D}" type="presParOf" srcId="{4827A6C2-0632-4156-83A6-F02D10FFF6A6}" destId="{1FA83CB4-7803-44FD-85F6-D45ADD003B2F}" srcOrd="3" destOrd="0" presId="urn:microsoft.com/office/officeart/2018/2/layout/IconLabelDescriptionList"/>
    <dgm:cxn modelId="{02B15D9F-3752-4C9D-8C6A-AA003E2781E0}" type="presParOf" srcId="{4827A6C2-0632-4156-83A6-F02D10FFF6A6}" destId="{54D1E987-BC59-4626-8891-8B9C781CF614}" srcOrd="4" destOrd="0" presId="urn:microsoft.com/office/officeart/2018/2/layout/IconLabelDescriptionList"/>
    <dgm:cxn modelId="{7810215C-33D9-4416-824D-BC88C5249281}" type="presParOf" srcId="{54D1E987-BC59-4626-8891-8B9C781CF614}" destId="{56440893-5EF1-4366-A34E-5DCC02E381CB}" srcOrd="0" destOrd="0" presId="urn:microsoft.com/office/officeart/2018/2/layout/IconLabelDescriptionList"/>
    <dgm:cxn modelId="{417B7AF4-A898-4F63-9017-7895D803B704}" type="presParOf" srcId="{54D1E987-BC59-4626-8891-8B9C781CF614}" destId="{569ACF17-C7C1-4024-B50C-709DC3CB96A8}" srcOrd="1" destOrd="0" presId="urn:microsoft.com/office/officeart/2018/2/layout/IconLabelDescriptionList"/>
    <dgm:cxn modelId="{15E416D0-5BDC-4998-959B-A2A5B94AE872}" type="presParOf" srcId="{54D1E987-BC59-4626-8891-8B9C781CF614}" destId="{119626CB-59B6-444A-933B-D3670458F6FA}" srcOrd="2" destOrd="0" presId="urn:microsoft.com/office/officeart/2018/2/layout/IconLabelDescriptionList"/>
    <dgm:cxn modelId="{678946F6-7906-4076-B3C8-1C5EBEB9D6F1}" type="presParOf" srcId="{54D1E987-BC59-4626-8891-8B9C781CF614}" destId="{5A188E7B-478C-4F30-A460-CC2E0391BD8C}" srcOrd="3" destOrd="0" presId="urn:microsoft.com/office/officeart/2018/2/layout/IconLabelDescriptionList"/>
    <dgm:cxn modelId="{E7BCCD59-7A26-4954-AE17-E8C783ED5F03}" type="presParOf" srcId="{54D1E987-BC59-4626-8891-8B9C781CF614}" destId="{946D186F-7463-428F-85C3-A38E4330AD82}" srcOrd="4" destOrd="0" presId="urn:microsoft.com/office/officeart/2018/2/layout/IconLabelDescriptionList"/>
    <dgm:cxn modelId="{CA7B3662-6471-4154-BCC6-B88BF50EB550}" type="presParOf" srcId="{4827A6C2-0632-4156-83A6-F02D10FFF6A6}" destId="{1F7F5EE7-1BB9-4040-AF55-68962F6527CD}" srcOrd="5" destOrd="0" presId="urn:microsoft.com/office/officeart/2018/2/layout/IconLabelDescriptionList"/>
    <dgm:cxn modelId="{BCCE7BF3-C2C4-464B-BC79-B6613D2AE15E}" type="presParOf" srcId="{4827A6C2-0632-4156-83A6-F02D10FFF6A6}" destId="{A52EEEE9-A0F2-4E53-A461-415A11A27665}" srcOrd="6" destOrd="0" presId="urn:microsoft.com/office/officeart/2018/2/layout/IconLabelDescriptionList"/>
    <dgm:cxn modelId="{AADFFD1D-68A4-49FB-85BA-7C06230DB727}" type="presParOf" srcId="{A52EEEE9-A0F2-4E53-A461-415A11A27665}" destId="{5F28278C-DC9A-415F-A819-20BAE26F3A16}" srcOrd="0" destOrd="0" presId="urn:microsoft.com/office/officeart/2018/2/layout/IconLabelDescriptionList"/>
    <dgm:cxn modelId="{BEA2452E-D7D3-4471-A5DE-353337626AFA}" type="presParOf" srcId="{A52EEEE9-A0F2-4E53-A461-415A11A27665}" destId="{E4132206-E246-457B-B3A0-6BBA94824A07}" srcOrd="1" destOrd="0" presId="urn:microsoft.com/office/officeart/2018/2/layout/IconLabelDescriptionList"/>
    <dgm:cxn modelId="{6E16054A-BECF-427B-AA4B-5666D61376B7}" type="presParOf" srcId="{A52EEEE9-A0F2-4E53-A461-415A11A27665}" destId="{5A0F6033-15BE-48BA-8BE7-EDE316662BC9}" srcOrd="2" destOrd="0" presId="urn:microsoft.com/office/officeart/2018/2/layout/IconLabelDescriptionList"/>
    <dgm:cxn modelId="{93A93B4A-37C6-4B13-B3A7-8E2CB295567D}" type="presParOf" srcId="{A52EEEE9-A0F2-4E53-A461-415A11A27665}" destId="{E655901C-8006-4F46-930D-066B9181913F}" srcOrd="3" destOrd="0" presId="urn:microsoft.com/office/officeart/2018/2/layout/IconLabelDescriptionList"/>
    <dgm:cxn modelId="{3306374D-56E3-40C2-8CA5-2E140AD94806}" type="presParOf" srcId="{A52EEEE9-A0F2-4E53-A461-415A11A27665}" destId="{CF696C08-CD6D-4F24-8A1B-253EA53B3F1E}" srcOrd="4" destOrd="0" presId="urn:microsoft.com/office/officeart/2018/2/layout/IconLabelDescriptionList"/>
    <dgm:cxn modelId="{E8043F07-8FA3-464D-ABC4-EF98F3FA5E9B}" type="presParOf" srcId="{4827A6C2-0632-4156-83A6-F02D10FFF6A6}" destId="{9ECB2122-1BC2-41DE-A9F9-AA7875C59D21}" srcOrd="7" destOrd="0" presId="urn:microsoft.com/office/officeart/2018/2/layout/IconLabelDescriptionList"/>
    <dgm:cxn modelId="{799220C3-6546-429E-A933-0ADAA57960B0}" type="presParOf" srcId="{4827A6C2-0632-4156-83A6-F02D10FFF6A6}" destId="{5428D8A2-F8C7-4A27-96CF-4042056105E8}" srcOrd="8" destOrd="0" presId="urn:microsoft.com/office/officeart/2018/2/layout/IconLabelDescriptionList"/>
    <dgm:cxn modelId="{875AD5BE-1AF6-4CC1-AABD-25B885EDD48F}" type="presParOf" srcId="{5428D8A2-F8C7-4A27-96CF-4042056105E8}" destId="{6ED975DD-58A7-4C08-B79E-944B9C93DF87}" srcOrd="0" destOrd="0" presId="urn:microsoft.com/office/officeart/2018/2/layout/IconLabelDescriptionList"/>
    <dgm:cxn modelId="{8D5AB31D-CB91-46C7-BD54-CAEE60C288AB}" type="presParOf" srcId="{5428D8A2-F8C7-4A27-96CF-4042056105E8}" destId="{9ED9F1C4-E557-4AAC-9F09-215A88C03ED5}" srcOrd="1" destOrd="0" presId="urn:microsoft.com/office/officeart/2018/2/layout/IconLabelDescriptionList"/>
    <dgm:cxn modelId="{3CFD3014-A359-4543-A90D-765C96D6A415}" type="presParOf" srcId="{5428D8A2-F8C7-4A27-96CF-4042056105E8}" destId="{74A946A1-B650-4926-A158-ABFDEEDEEFEF}" srcOrd="2" destOrd="0" presId="urn:microsoft.com/office/officeart/2018/2/layout/IconLabelDescriptionList"/>
    <dgm:cxn modelId="{11F1EFF0-F554-4879-B742-8D3EB3DCD715}" type="presParOf" srcId="{5428D8A2-F8C7-4A27-96CF-4042056105E8}" destId="{DBDCB270-07EA-4101-A152-827CCF13FB4E}" srcOrd="3" destOrd="0" presId="urn:microsoft.com/office/officeart/2018/2/layout/IconLabelDescriptionList"/>
    <dgm:cxn modelId="{79DD24A4-7C01-4742-9194-0E3D67ACF8F3}" type="presParOf" srcId="{5428D8A2-F8C7-4A27-96CF-4042056105E8}" destId="{DF88556C-3C5B-4063-8AC5-865F3578E30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2000" b="1" dirty="0">
              <a:effectLst>
                <a:outerShdw blurRad="38100" dist="38100" dir="2700000" algn="tl">
                  <a:srgbClr val="000000">
                    <a:alpha val="43137"/>
                  </a:srgbClr>
                </a:outerShdw>
              </a:effectLst>
            </a:rPr>
            <a:t>Para organizar interesses criam Estado</a:t>
          </a: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Cidade em um dia ensolarado"/>
        </a:ext>
      </dgm:extLst>
    </dgm:pt>
    <dgm:pt modelId="{1E25ABC6-2C13-4030-A720-4CD5D4DE7752}" type="pres">
      <dgm:prSet presAssocID="{EC7734B2-8443-4709-80C9-2F6454652FC3}" presName="Parent" presStyleLbl="node0" presStyleIdx="0" presStyleCnt="1" custScaleX="109159" custScaleY="115059">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D3D3E1A-92A1-4F26-B1CD-AB7B247E249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t-BR"/>
        </a:p>
      </dgm:t>
    </dgm:pt>
    <dgm:pt modelId="{7DD042F1-1067-4441-978C-6681DE0D38E0}">
      <dgm:prSet phldrT="[Texto]"/>
      <dgm:spPr>
        <a:noFill/>
      </dgm:spPr>
      <dgm:t>
        <a:bodyPr/>
        <a:lstStyle/>
        <a:p>
          <a:r>
            <a:rPr lang="pt-BR" dirty="0"/>
            <a:t>.</a:t>
          </a:r>
        </a:p>
      </dgm:t>
    </dgm:pt>
    <dgm:pt modelId="{0A88E447-C356-4A8A-8E8E-2EC69BC519AA}" type="parTrans" cxnId="{F186F874-30D1-4937-873F-ED99D796A256}">
      <dgm:prSet/>
      <dgm:spPr/>
      <dgm:t>
        <a:bodyPr/>
        <a:lstStyle/>
        <a:p>
          <a:endParaRPr lang="pt-BR"/>
        </a:p>
      </dgm:t>
    </dgm:pt>
    <dgm:pt modelId="{007302D0-4C37-4EEF-A9A0-1867C0385EDD}" type="sibTrans" cxnId="{F186F874-30D1-4937-873F-ED99D796A256}">
      <dgm:prSet/>
      <dgm:spPr/>
      <dgm:t>
        <a:bodyPr/>
        <a:lstStyle/>
        <a:p>
          <a:endParaRPr lang="pt-BR"/>
        </a:p>
      </dgm:t>
    </dgm:pt>
    <dgm:pt modelId="{1B96DCF9-E418-4EEF-AA8C-1989DEF8D4C0}">
      <dgm:prSet phldrT="[Texto]"/>
      <dgm:spPr>
        <a:noFill/>
      </dgm:spPr>
      <dgm:t>
        <a:bodyPr/>
        <a:lstStyle/>
        <a:p>
          <a:r>
            <a:rPr lang="pt-BR" dirty="0"/>
            <a:t>.</a:t>
          </a:r>
        </a:p>
      </dgm:t>
    </dgm:pt>
    <dgm:pt modelId="{93DE4BCD-F84A-427D-8581-C184A0D50DAF}" type="parTrans" cxnId="{A13F53DD-603A-4599-8B5E-3430AEAA701B}">
      <dgm:prSet/>
      <dgm:spPr/>
      <dgm:t>
        <a:bodyPr/>
        <a:lstStyle/>
        <a:p>
          <a:endParaRPr lang="pt-BR"/>
        </a:p>
      </dgm:t>
    </dgm:pt>
    <dgm:pt modelId="{342DA9FF-8544-40ED-AB54-DC672CD59744}" type="sibTrans" cxnId="{A13F53DD-603A-4599-8B5E-3430AEAA701B}">
      <dgm:prSet/>
      <dgm:spPr/>
      <dgm:t>
        <a:bodyPr/>
        <a:lstStyle/>
        <a:p>
          <a:endParaRPr lang="pt-BR"/>
        </a:p>
      </dgm:t>
    </dgm:pt>
    <dgm:pt modelId="{10339777-8949-4BD6-BCFD-C6BE3E40F3E2}">
      <dgm:prSet phldrT="[Texto]"/>
      <dgm:spPr>
        <a:noFill/>
      </dgm:spPr>
      <dgm:t>
        <a:bodyPr/>
        <a:lstStyle/>
        <a:p>
          <a:r>
            <a:rPr lang="pt-BR" dirty="0"/>
            <a:t>.</a:t>
          </a:r>
        </a:p>
      </dgm:t>
    </dgm:pt>
    <dgm:pt modelId="{E9E4B557-FAEE-40EB-8554-07375828F73D}" type="parTrans" cxnId="{3194B94D-2D14-46E3-9319-61310CAD4C59}">
      <dgm:prSet/>
      <dgm:spPr/>
      <dgm:t>
        <a:bodyPr/>
        <a:lstStyle/>
        <a:p>
          <a:endParaRPr lang="pt-BR"/>
        </a:p>
      </dgm:t>
    </dgm:pt>
    <dgm:pt modelId="{DE209E49-2DA0-4532-B21F-E8320D640784}" type="sibTrans" cxnId="{3194B94D-2D14-46E3-9319-61310CAD4C59}">
      <dgm:prSet/>
      <dgm:spPr/>
      <dgm:t>
        <a:bodyPr/>
        <a:lstStyle/>
        <a:p>
          <a:endParaRPr lang="pt-BR"/>
        </a:p>
      </dgm:t>
    </dgm:pt>
    <dgm:pt modelId="{E9C0D973-9EB0-4B92-BDB7-0256FF37327F}">
      <dgm:prSet phldrT="[Texto]"/>
      <dgm:spPr>
        <a:noFill/>
      </dgm:spPr>
      <dgm:t>
        <a:bodyPr/>
        <a:lstStyle/>
        <a:p>
          <a:endParaRPr lang="pt-BR" dirty="0"/>
        </a:p>
      </dgm:t>
    </dgm:pt>
    <dgm:pt modelId="{92038A5F-15A7-46C7-A2C0-33A702359589}" type="parTrans" cxnId="{B227DC20-BEC0-481B-8011-4EB75A73EE24}">
      <dgm:prSet/>
      <dgm:spPr/>
      <dgm:t>
        <a:bodyPr/>
        <a:lstStyle/>
        <a:p>
          <a:endParaRPr lang="pt-BR"/>
        </a:p>
      </dgm:t>
    </dgm:pt>
    <dgm:pt modelId="{8C16FE4F-A7E2-49D5-A299-E30CDFD79D08}" type="sibTrans" cxnId="{B227DC20-BEC0-481B-8011-4EB75A73EE24}">
      <dgm:prSet/>
      <dgm:spPr/>
      <dgm:t>
        <a:bodyPr/>
        <a:lstStyle/>
        <a:p>
          <a:endParaRPr lang="pt-BR"/>
        </a:p>
      </dgm:t>
    </dgm:pt>
    <dgm:pt modelId="{6E90AE9F-1652-416D-88B9-B38685177FE3}">
      <dgm:prSet phldrT="[Texto]"/>
      <dgm:spPr>
        <a:noFill/>
      </dgm:spPr>
      <dgm:t>
        <a:bodyPr/>
        <a:lstStyle/>
        <a:p>
          <a:endParaRPr lang="pt-BR" dirty="0"/>
        </a:p>
      </dgm:t>
    </dgm:pt>
    <dgm:pt modelId="{1733F816-BBB4-4CF8-9E27-A2D481FFDE38}" type="parTrans" cxnId="{A5735E98-F669-4C21-8249-9181A0D2B1F0}">
      <dgm:prSet/>
      <dgm:spPr/>
      <dgm:t>
        <a:bodyPr/>
        <a:lstStyle/>
        <a:p>
          <a:endParaRPr lang="pt-BR"/>
        </a:p>
      </dgm:t>
    </dgm:pt>
    <dgm:pt modelId="{2189D2FA-77E7-4F52-AEC1-54F7BFB72C07}" type="sibTrans" cxnId="{A5735E98-F669-4C21-8249-9181A0D2B1F0}">
      <dgm:prSet/>
      <dgm:spPr/>
      <dgm:t>
        <a:bodyPr/>
        <a:lstStyle/>
        <a:p>
          <a:endParaRPr lang="pt-BR"/>
        </a:p>
      </dgm:t>
    </dgm:pt>
    <dgm:pt modelId="{46F63C41-C5EA-4C31-A440-E9F97D95A80F}">
      <dgm:prSet phldrT="[Texto]"/>
      <dgm:spPr>
        <a:noFill/>
      </dgm:spPr>
      <dgm:t>
        <a:bodyPr/>
        <a:lstStyle/>
        <a:p>
          <a:endParaRPr lang="pt-BR" dirty="0"/>
        </a:p>
      </dgm:t>
    </dgm:pt>
    <dgm:pt modelId="{318456D8-47CC-41C0-8507-7992AD06A179}" type="parTrans" cxnId="{140F4788-8B7A-4759-BBDF-8AEF87E34D0E}">
      <dgm:prSet/>
      <dgm:spPr/>
      <dgm:t>
        <a:bodyPr/>
        <a:lstStyle/>
        <a:p>
          <a:endParaRPr lang="pt-BR"/>
        </a:p>
      </dgm:t>
    </dgm:pt>
    <dgm:pt modelId="{0ED6A6DD-CC36-441D-BC7A-3DCD6264AD29}" type="sibTrans" cxnId="{140F4788-8B7A-4759-BBDF-8AEF87E34D0E}">
      <dgm:prSet/>
      <dgm:spPr/>
      <dgm:t>
        <a:bodyPr/>
        <a:lstStyle/>
        <a:p>
          <a:endParaRPr lang="pt-BR"/>
        </a:p>
      </dgm:t>
    </dgm:pt>
    <dgm:pt modelId="{4284351A-E106-4CA4-AA30-36DF1FBE22BD}">
      <dgm:prSet phldrT="[Texto]"/>
      <dgm:spPr>
        <a:noFill/>
      </dgm:spPr>
      <dgm:t>
        <a:bodyPr/>
        <a:lstStyle/>
        <a:p>
          <a:endParaRPr lang="pt-BR" dirty="0"/>
        </a:p>
      </dgm:t>
    </dgm:pt>
    <dgm:pt modelId="{069FF5E5-D564-4599-82F1-99FC3AB9DE74}" type="parTrans" cxnId="{81E572F2-9687-49C8-9FD0-1B7578933229}">
      <dgm:prSet/>
      <dgm:spPr/>
      <dgm:t>
        <a:bodyPr/>
        <a:lstStyle/>
        <a:p>
          <a:endParaRPr lang="pt-BR"/>
        </a:p>
      </dgm:t>
    </dgm:pt>
    <dgm:pt modelId="{22D6F314-3871-416A-A9D3-747EB834C3EA}" type="sibTrans" cxnId="{81E572F2-9687-49C8-9FD0-1B7578933229}">
      <dgm:prSet/>
      <dgm:spPr/>
      <dgm:t>
        <a:bodyPr/>
        <a:lstStyle/>
        <a:p>
          <a:endParaRPr lang="pt-BR"/>
        </a:p>
      </dgm:t>
    </dgm:pt>
    <dgm:pt modelId="{53BA66D3-D150-4821-B83D-B1B19A22BF1C}">
      <dgm:prSet phldrT="[Texto]"/>
      <dgm:spPr>
        <a:noFill/>
      </dgm:spPr>
      <dgm:t>
        <a:bodyPr/>
        <a:lstStyle/>
        <a:p>
          <a:endParaRPr lang="pt-BR" dirty="0"/>
        </a:p>
      </dgm:t>
    </dgm:pt>
    <dgm:pt modelId="{01873697-C325-4D6F-AD85-F32D33B7BFF2}" type="parTrans" cxnId="{C48E0F14-0D3E-4C9E-94E9-42A6E60D3CF0}">
      <dgm:prSet/>
      <dgm:spPr/>
      <dgm:t>
        <a:bodyPr/>
        <a:lstStyle/>
        <a:p>
          <a:endParaRPr lang="pt-BR"/>
        </a:p>
      </dgm:t>
    </dgm:pt>
    <dgm:pt modelId="{1464F769-F5BA-4D79-9469-2742387C625B}" type="sibTrans" cxnId="{C48E0F14-0D3E-4C9E-94E9-42A6E60D3CF0}">
      <dgm:prSet/>
      <dgm:spPr/>
      <dgm:t>
        <a:bodyPr/>
        <a:lstStyle/>
        <a:p>
          <a:endParaRPr lang="pt-BR"/>
        </a:p>
      </dgm:t>
    </dgm:pt>
    <dgm:pt modelId="{C128D117-C31D-4188-879F-969601604D02}">
      <dgm:prSet phldrT="[Texto]"/>
      <dgm:spPr>
        <a:noFill/>
      </dgm:spPr>
      <dgm:t>
        <a:bodyPr/>
        <a:lstStyle/>
        <a:p>
          <a:endParaRPr lang="pt-BR" dirty="0"/>
        </a:p>
      </dgm:t>
    </dgm:pt>
    <dgm:pt modelId="{31D1DD63-D90B-4BB3-8096-98142D6DB131}" type="parTrans" cxnId="{9E33FFC3-89FE-46E2-9A75-622438F2F81B}">
      <dgm:prSet/>
      <dgm:spPr/>
      <dgm:t>
        <a:bodyPr/>
        <a:lstStyle/>
        <a:p>
          <a:endParaRPr lang="pt-BR"/>
        </a:p>
      </dgm:t>
    </dgm:pt>
    <dgm:pt modelId="{C5D43972-3AB7-436C-B5F4-5EF40D25F679}" type="sibTrans" cxnId="{9E33FFC3-89FE-46E2-9A75-622438F2F81B}">
      <dgm:prSet/>
      <dgm:spPr/>
      <dgm:t>
        <a:bodyPr/>
        <a:lstStyle/>
        <a:p>
          <a:endParaRPr lang="pt-BR"/>
        </a:p>
      </dgm:t>
    </dgm:pt>
    <dgm:pt modelId="{B928476F-2E55-4072-9A94-D4C17B784E39}" type="pres">
      <dgm:prSet presAssocID="{8D3D3E1A-92A1-4F26-B1CD-AB7B247E2497}" presName="Name0" presStyleCnt="0">
        <dgm:presLayoutVars>
          <dgm:dir/>
          <dgm:resizeHandles val="exact"/>
        </dgm:presLayoutVars>
      </dgm:prSet>
      <dgm:spPr/>
    </dgm:pt>
    <dgm:pt modelId="{628992A4-8DA8-4920-A01C-F09BE274B6C7}" type="pres">
      <dgm:prSet presAssocID="{7DD042F1-1067-4441-978C-6681DE0D38E0}" presName="composite" presStyleCnt="0"/>
      <dgm:spPr/>
    </dgm:pt>
    <dgm:pt modelId="{74483043-4E55-4993-9A61-311B8156FD64}" type="pres">
      <dgm:prSet presAssocID="{7DD042F1-1067-4441-978C-6681DE0D38E0}" presName="rect1" presStyleLbl="bgShp" presStyleIdx="0" presStyleCnt="9"/>
      <dgm:spPr>
        <a:blipFill dpi="0" rotWithShape="1">
          <a:blip xmlns:r="http://schemas.openxmlformats.org/officeDocument/2006/relationships" r:embed="rId1"/>
          <a:srcRect/>
          <a:stretch>
            <a:fillRect l="-398" r="-342"/>
          </a:stretch>
        </a:blipFill>
      </dgm:spPr>
    </dgm:pt>
    <dgm:pt modelId="{5F6C8376-8F49-4948-A970-0445F2A4C737}" type="pres">
      <dgm:prSet presAssocID="{7DD042F1-1067-4441-978C-6681DE0D38E0}" presName="rect2" presStyleLbl="trBgShp" presStyleIdx="0" presStyleCnt="9">
        <dgm:presLayoutVars>
          <dgm:bulletEnabled val="1"/>
        </dgm:presLayoutVars>
      </dgm:prSet>
      <dgm:spPr/>
    </dgm:pt>
    <dgm:pt modelId="{B0BDFFD1-B9F9-4784-94B6-F0A9889AE79E}" type="pres">
      <dgm:prSet presAssocID="{007302D0-4C37-4EEF-A9A0-1867C0385EDD}" presName="sibTrans" presStyleCnt="0"/>
      <dgm:spPr/>
    </dgm:pt>
    <dgm:pt modelId="{32FE0634-EFFA-433D-A16C-11238D78D9B2}" type="pres">
      <dgm:prSet presAssocID="{1B96DCF9-E418-4EEF-AA8C-1989DEF8D4C0}" presName="composite" presStyleCnt="0"/>
      <dgm:spPr/>
    </dgm:pt>
    <dgm:pt modelId="{6CF6AB6F-6ECF-4096-AD97-DECCEB56C51D}" type="pres">
      <dgm:prSet presAssocID="{1B96DCF9-E418-4EEF-AA8C-1989DEF8D4C0}" presName="rect1" presStyleLbl="bgShp" presStyleIdx="1" presStyleCnt="9"/>
      <dgm:spPr>
        <a:blipFill dpi="0" rotWithShape="1">
          <a:blip xmlns:r="http://schemas.openxmlformats.org/officeDocument/2006/relationships" r:embed="rId2"/>
          <a:srcRect/>
          <a:stretch>
            <a:fillRect l="-3593" r="-1485"/>
          </a:stretch>
        </a:blipFill>
      </dgm:spPr>
    </dgm:pt>
    <dgm:pt modelId="{9250FBA6-CC87-417C-9ACA-B6A54596F23B}" type="pres">
      <dgm:prSet presAssocID="{1B96DCF9-E418-4EEF-AA8C-1989DEF8D4C0}" presName="rect2" presStyleLbl="trBgShp" presStyleIdx="1" presStyleCnt="9">
        <dgm:presLayoutVars>
          <dgm:bulletEnabled val="1"/>
        </dgm:presLayoutVars>
      </dgm:prSet>
      <dgm:spPr/>
    </dgm:pt>
    <dgm:pt modelId="{83D935D2-5E36-4143-BB35-3D164353C275}" type="pres">
      <dgm:prSet presAssocID="{342DA9FF-8544-40ED-AB54-DC672CD59744}" presName="sibTrans" presStyleCnt="0"/>
      <dgm:spPr/>
    </dgm:pt>
    <dgm:pt modelId="{2993690E-E814-4CD7-81A2-C75FBBB7B037}" type="pres">
      <dgm:prSet presAssocID="{10339777-8949-4BD6-BCFD-C6BE3E40F3E2}" presName="composite" presStyleCnt="0"/>
      <dgm:spPr/>
    </dgm:pt>
    <dgm:pt modelId="{97E1C025-5A49-46D9-9CD2-0CB20F465B5A}" type="pres">
      <dgm:prSet presAssocID="{10339777-8949-4BD6-BCFD-C6BE3E40F3E2}" presName="rect1" presStyleLbl="bgShp" presStyleIdx="2" presStyleCnt="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3051" t="-12000" r="-11787" b="-12000"/>
          </a:stretch>
        </a:blipFill>
      </dgm:spPr>
    </dgm:pt>
    <dgm:pt modelId="{90F8187D-794D-4A3F-B136-1DA46A73FEB0}" type="pres">
      <dgm:prSet presAssocID="{10339777-8949-4BD6-BCFD-C6BE3E40F3E2}" presName="rect2" presStyleLbl="trBgShp" presStyleIdx="2" presStyleCnt="9">
        <dgm:presLayoutVars>
          <dgm:bulletEnabled val="1"/>
        </dgm:presLayoutVars>
      </dgm:prSet>
      <dgm:spPr/>
    </dgm:pt>
    <dgm:pt modelId="{1B55EEB8-5C61-45BD-9885-CDDC28429474}" type="pres">
      <dgm:prSet presAssocID="{DE209E49-2DA0-4532-B21F-E8320D640784}" presName="sibTrans" presStyleCnt="0"/>
      <dgm:spPr/>
    </dgm:pt>
    <dgm:pt modelId="{2F22E59F-6B85-4DB5-BEAF-E1DD27B9E560}" type="pres">
      <dgm:prSet presAssocID="{6E90AE9F-1652-416D-88B9-B38685177FE3}" presName="composite" presStyleCnt="0"/>
      <dgm:spPr/>
    </dgm:pt>
    <dgm:pt modelId="{BF723BA5-67CD-4C6B-B78D-107356E795F2}" type="pres">
      <dgm:prSet presAssocID="{6E90AE9F-1652-416D-88B9-B38685177FE3}" presName="rect1" presStyleLbl="bgShp" presStyleIdx="3" presStyleCnt="9"/>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70" b="-1054"/>
          </a:stretch>
        </a:blipFill>
      </dgm:spPr>
    </dgm:pt>
    <dgm:pt modelId="{F090EFCF-E4CD-4473-9EC9-3BFCDB998A96}" type="pres">
      <dgm:prSet presAssocID="{6E90AE9F-1652-416D-88B9-B38685177FE3}" presName="rect2" presStyleLbl="trBgShp" presStyleIdx="3" presStyleCnt="9">
        <dgm:presLayoutVars>
          <dgm:bulletEnabled val="1"/>
        </dgm:presLayoutVars>
      </dgm:prSet>
      <dgm:spPr/>
    </dgm:pt>
    <dgm:pt modelId="{6A0A6919-CA13-43A6-ABF1-9A5192214FC9}" type="pres">
      <dgm:prSet presAssocID="{2189D2FA-77E7-4F52-AEC1-54F7BFB72C07}" presName="sibTrans" presStyleCnt="0"/>
      <dgm:spPr/>
    </dgm:pt>
    <dgm:pt modelId="{60804CE9-979F-4A22-8307-69E8DE4E26D4}" type="pres">
      <dgm:prSet presAssocID="{46F63C41-C5EA-4C31-A440-E9F97D95A80F}" presName="composite" presStyleCnt="0"/>
      <dgm:spPr/>
    </dgm:pt>
    <dgm:pt modelId="{BAC9982B-E9C7-483E-8CB9-CB0FD55EA332}" type="pres">
      <dgm:prSet presAssocID="{46F63C41-C5EA-4C31-A440-E9F97D95A80F}" presName="rect1" presStyleLbl="bgShp" presStyleIdx="4" presStyleCnt="9"/>
      <dgm:spPr>
        <a:blipFill dpi="0" rotWithShape="1">
          <a:blip xmlns:r="http://schemas.openxmlformats.org/officeDocument/2006/relationships" r:embed="rId5"/>
          <a:srcRect/>
          <a:stretch>
            <a:fillRect l="-5038" r="-3413"/>
          </a:stretch>
        </a:blipFill>
      </dgm:spPr>
    </dgm:pt>
    <dgm:pt modelId="{E394887D-2181-4334-B3C3-6AE46E777137}" type="pres">
      <dgm:prSet presAssocID="{46F63C41-C5EA-4C31-A440-E9F97D95A80F}" presName="rect2" presStyleLbl="trBgShp" presStyleIdx="4" presStyleCnt="9">
        <dgm:presLayoutVars>
          <dgm:bulletEnabled val="1"/>
        </dgm:presLayoutVars>
      </dgm:prSet>
      <dgm:spPr/>
    </dgm:pt>
    <dgm:pt modelId="{6F6704CA-7328-421D-8F64-19F146AE7254}" type="pres">
      <dgm:prSet presAssocID="{0ED6A6DD-CC36-441D-BC7A-3DCD6264AD29}" presName="sibTrans" presStyleCnt="0"/>
      <dgm:spPr/>
    </dgm:pt>
    <dgm:pt modelId="{8555A225-1DCD-4E37-A9B2-12DAC71FE0EF}" type="pres">
      <dgm:prSet presAssocID="{4284351A-E106-4CA4-AA30-36DF1FBE22BD}" presName="composite" presStyleCnt="0"/>
      <dgm:spPr/>
    </dgm:pt>
    <dgm:pt modelId="{5E18C5C4-FBAD-4DE2-B9BA-796868DC4978}" type="pres">
      <dgm:prSet presAssocID="{4284351A-E106-4CA4-AA30-36DF1FBE22BD}" presName="rect1" presStyleLbl="bgShp" presStyleIdx="5" presStyleCnt="9"/>
      <dgm:spPr>
        <a:blipFill dpi="0" rotWithShape="1">
          <a:blip xmlns:r="http://schemas.openxmlformats.org/officeDocument/2006/relationships" r:embed="rId6"/>
          <a:srcRect/>
          <a:stretch>
            <a:fillRect l="-452" t="-563" r="-249261" b="-129512"/>
          </a:stretch>
        </a:blipFill>
      </dgm:spPr>
    </dgm:pt>
    <dgm:pt modelId="{316B5057-C6D4-4AEE-928C-24E35D1148F1}" type="pres">
      <dgm:prSet presAssocID="{4284351A-E106-4CA4-AA30-36DF1FBE22BD}" presName="rect2" presStyleLbl="trBgShp" presStyleIdx="5" presStyleCnt="9">
        <dgm:presLayoutVars>
          <dgm:bulletEnabled val="1"/>
        </dgm:presLayoutVars>
      </dgm:prSet>
      <dgm:spPr/>
    </dgm:pt>
    <dgm:pt modelId="{8AF5A9D5-C675-4137-B173-0424990DA335}" type="pres">
      <dgm:prSet presAssocID="{22D6F314-3871-416A-A9D3-747EB834C3EA}" presName="sibTrans" presStyleCnt="0"/>
      <dgm:spPr/>
    </dgm:pt>
    <dgm:pt modelId="{549DFA7D-52A3-4ABF-8693-09BD0AE2057E}" type="pres">
      <dgm:prSet presAssocID="{53BA66D3-D150-4821-B83D-B1B19A22BF1C}" presName="composite" presStyleCnt="0"/>
      <dgm:spPr/>
    </dgm:pt>
    <dgm:pt modelId="{47F85679-A33A-40AA-9E9A-C49AAD18C785}" type="pres">
      <dgm:prSet presAssocID="{53BA66D3-D150-4821-B83D-B1B19A22BF1C}" presName="rect1" presStyleLbl="bgShp" presStyleIdx="6" presStyleCnt="9"/>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1080" b="-768"/>
          </a:stretch>
        </a:blipFill>
      </dgm:spPr>
    </dgm:pt>
    <dgm:pt modelId="{E8B64302-2E4F-4FD8-900B-297487265C1C}" type="pres">
      <dgm:prSet presAssocID="{53BA66D3-D150-4821-B83D-B1B19A22BF1C}" presName="rect2" presStyleLbl="trBgShp" presStyleIdx="6" presStyleCnt="9">
        <dgm:presLayoutVars>
          <dgm:bulletEnabled val="1"/>
        </dgm:presLayoutVars>
      </dgm:prSet>
      <dgm:spPr/>
    </dgm:pt>
    <dgm:pt modelId="{C15E0F85-963A-49F3-9678-D8A077C6A0A5}" type="pres">
      <dgm:prSet presAssocID="{1464F769-F5BA-4D79-9469-2742387C625B}" presName="sibTrans" presStyleCnt="0"/>
      <dgm:spPr/>
    </dgm:pt>
    <dgm:pt modelId="{B17DDAB3-3C02-4500-958E-5E719C410E77}" type="pres">
      <dgm:prSet presAssocID="{C128D117-C31D-4188-879F-969601604D02}" presName="composite" presStyleCnt="0"/>
      <dgm:spPr/>
    </dgm:pt>
    <dgm:pt modelId="{A1F7C717-41C8-421F-A4BF-3DD5AD9BDB63}" type="pres">
      <dgm:prSet presAssocID="{C128D117-C31D-4188-879F-969601604D02}" presName="rect1" presStyleLbl="bgShp" presStyleIdx="7" presStyleCnt="9"/>
      <dgm:spPr>
        <a:blipFill dpi="0" rotWithShape="1">
          <a:blip xmlns:r="http://schemas.openxmlformats.org/officeDocument/2006/relationships" r:embed="rId8">
            <a:extLst>
              <a:ext uri="{28A0092B-C50C-407E-A947-70E740481C1C}">
                <a14:useLocalDpi xmlns:a14="http://schemas.microsoft.com/office/drawing/2010/main" val="0"/>
              </a:ext>
            </a:extLst>
          </a:blip>
          <a:srcRect/>
          <a:stretch>
            <a:fillRect l="-656" r="132"/>
          </a:stretch>
        </a:blipFill>
      </dgm:spPr>
    </dgm:pt>
    <dgm:pt modelId="{4BE9B2D5-1525-4BC8-A748-99A0E8B75A27}" type="pres">
      <dgm:prSet presAssocID="{C128D117-C31D-4188-879F-969601604D02}" presName="rect2" presStyleLbl="trBgShp" presStyleIdx="7" presStyleCnt="9">
        <dgm:presLayoutVars>
          <dgm:bulletEnabled val="1"/>
        </dgm:presLayoutVars>
      </dgm:prSet>
      <dgm:spPr/>
    </dgm:pt>
    <dgm:pt modelId="{78D2D999-AED8-4257-BA54-AA85896E5BB5}" type="pres">
      <dgm:prSet presAssocID="{C5D43972-3AB7-436C-B5F4-5EF40D25F679}" presName="sibTrans" presStyleCnt="0"/>
      <dgm:spPr/>
    </dgm:pt>
    <dgm:pt modelId="{EAB05271-195D-4CF0-87CA-D4663D146034}" type="pres">
      <dgm:prSet presAssocID="{E9C0D973-9EB0-4B92-BDB7-0256FF37327F}" presName="composite" presStyleCnt="0"/>
      <dgm:spPr/>
    </dgm:pt>
    <dgm:pt modelId="{98FA5F67-722A-4648-B05E-23FE73DA51A5}" type="pres">
      <dgm:prSet presAssocID="{E9C0D973-9EB0-4B92-BDB7-0256FF37327F}" presName="rect1" presStyleLbl="bgShp" presStyleIdx="8" presStyleCnt="9"/>
      <dgm:spPr>
        <a:blipFill dpi="0" rotWithShape="1">
          <a:blip xmlns:r="http://schemas.openxmlformats.org/officeDocument/2006/relationships" r:embed="rId9"/>
          <a:srcRect/>
          <a:stretch>
            <a:fillRect l="-7269" r="-9377"/>
          </a:stretch>
        </a:blipFill>
      </dgm:spPr>
    </dgm:pt>
    <dgm:pt modelId="{0FB5DE96-FB5B-4B34-A14C-324D49F76560}" type="pres">
      <dgm:prSet presAssocID="{E9C0D973-9EB0-4B92-BDB7-0256FF37327F}" presName="rect2" presStyleLbl="trBgShp" presStyleIdx="8" presStyleCnt="9">
        <dgm:presLayoutVars>
          <dgm:bulletEnabled val="1"/>
        </dgm:presLayoutVars>
      </dgm:prSet>
      <dgm:spPr/>
    </dgm:pt>
  </dgm:ptLst>
  <dgm:cxnLst>
    <dgm:cxn modelId="{C48E0F14-0D3E-4C9E-94E9-42A6E60D3CF0}" srcId="{8D3D3E1A-92A1-4F26-B1CD-AB7B247E2497}" destId="{53BA66D3-D150-4821-B83D-B1B19A22BF1C}" srcOrd="6" destOrd="0" parTransId="{01873697-C325-4D6F-AD85-F32D33B7BFF2}" sibTransId="{1464F769-F5BA-4D79-9469-2742387C625B}"/>
    <dgm:cxn modelId="{B227DC20-BEC0-481B-8011-4EB75A73EE24}" srcId="{8D3D3E1A-92A1-4F26-B1CD-AB7B247E2497}" destId="{E9C0D973-9EB0-4B92-BDB7-0256FF37327F}" srcOrd="8" destOrd="0" parTransId="{92038A5F-15A7-46C7-A2C0-33A702359589}" sibTransId="{8C16FE4F-A7E2-49D5-A299-E30CDFD79D08}"/>
    <dgm:cxn modelId="{9350D537-FCC7-4927-8C80-DCC388E32366}" type="presOf" srcId="{10339777-8949-4BD6-BCFD-C6BE3E40F3E2}" destId="{90F8187D-794D-4A3F-B136-1DA46A73FEB0}" srcOrd="0" destOrd="0" presId="urn:microsoft.com/office/officeart/2008/layout/BendingPictureSemiTransparentText"/>
    <dgm:cxn modelId="{45971339-B765-4C5F-91C4-44443A897DA2}" type="presOf" srcId="{53BA66D3-D150-4821-B83D-B1B19A22BF1C}" destId="{E8B64302-2E4F-4FD8-900B-297487265C1C}" srcOrd="0" destOrd="0" presId="urn:microsoft.com/office/officeart/2008/layout/BendingPictureSemiTransparentText"/>
    <dgm:cxn modelId="{CE74B367-3B2E-441A-814B-5C99C110F63E}" type="presOf" srcId="{1B96DCF9-E418-4EEF-AA8C-1989DEF8D4C0}" destId="{9250FBA6-CC87-417C-9ACA-B6A54596F23B}" srcOrd="0" destOrd="0" presId="urn:microsoft.com/office/officeart/2008/layout/BendingPictureSemiTransparentText"/>
    <dgm:cxn modelId="{EF64844B-5954-490C-BEDC-5A2EFE3ECD27}" type="presOf" srcId="{46F63C41-C5EA-4C31-A440-E9F97D95A80F}" destId="{E394887D-2181-4334-B3C3-6AE46E777137}" srcOrd="0" destOrd="0" presId="urn:microsoft.com/office/officeart/2008/layout/BendingPictureSemiTransparentText"/>
    <dgm:cxn modelId="{3194B94D-2D14-46E3-9319-61310CAD4C59}" srcId="{8D3D3E1A-92A1-4F26-B1CD-AB7B247E2497}" destId="{10339777-8949-4BD6-BCFD-C6BE3E40F3E2}" srcOrd="2" destOrd="0" parTransId="{E9E4B557-FAEE-40EB-8554-07375828F73D}" sibTransId="{DE209E49-2DA0-4532-B21F-E8320D640784}"/>
    <dgm:cxn modelId="{1E5F7E52-FA28-441F-89A1-3FAE3FFE73E8}" type="presOf" srcId="{6E90AE9F-1652-416D-88B9-B38685177FE3}" destId="{F090EFCF-E4CD-4473-9EC9-3BFCDB998A96}" srcOrd="0" destOrd="0" presId="urn:microsoft.com/office/officeart/2008/layout/BendingPictureSemiTransparentText"/>
    <dgm:cxn modelId="{F186F874-30D1-4937-873F-ED99D796A256}" srcId="{8D3D3E1A-92A1-4F26-B1CD-AB7B247E2497}" destId="{7DD042F1-1067-4441-978C-6681DE0D38E0}" srcOrd="0" destOrd="0" parTransId="{0A88E447-C356-4A8A-8E8E-2EC69BC519AA}" sibTransId="{007302D0-4C37-4EEF-A9A0-1867C0385EDD}"/>
    <dgm:cxn modelId="{18C2DF55-B506-4237-BE10-08CE7A3DBC89}" type="presOf" srcId="{E9C0D973-9EB0-4B92-BDB7-0256FF37327F}" destId="{0FB5DE96-FB5B-4B34-A14C-324D49F76560}" srcOrd="0" destOrd="0" presId="urn:microsoft.com/office/officeart/2008/layout/BendingPictureSemiTransparentText"/>
    <dgm:cxn modelId="{D5646C77-062C-4A2E-9F7C-EB8C7A442234}" type="presOf" srcId="{C128D117-C31D-4188-879F-969601604D02}" destId="{4BE9B2D5-1525-4BC8-A748-99A0E8B75A27}" srcOrd="0" destOrd="0" presId="urn:microsoft.com/office/officeart/2008/layout/BendingPictureSemiTransparentText"/>
    <dgm:cxn modelId="{2AE27A85-0625-4711-804E-EE81A2FA6834}" type="presOf" srcId="{7DD042F1-1067-4441-978C-6681DE0D38E0}" destId="{5F6C8376-8F49-4948-A970-0445F2A4C737}" srcOrd="0" destOrd="0" presId="urn:microsoft.com/office/officeart/2008/layout/BendingPictureSemiTransparentText"/>
    <dgm:cxn modelId="{140F4788-8B7A-4759-BBDF-8AEF87E34D0E}" srcId="{8D3D3E1A-92A1-4F26-B1CD-AB7B247E2497}" destId="{46F63C41-C5EA-4C31-A440-E9F97D95A80F}" srcOrd="4" destOrd="0" parTransId="{318456D8-47CC-41C0-8507-7992AD06A179}" sibTransId="{0ED6A6DD-CC36-441D-BC7A-3DCD6264AD29}"/>
    <dgm:cxn modelId="{A5735E98-F669-4C21-8249-9181A0D2B1F0}" srcId="{8D3D3E1A-92A1-4F26-B1CD-AB7B247E2497}" destId="{6E90AE9F-1652-416D-88B9-B38685177FE3}" srcOrd="3" destOrd="0" parTransId="{1733F816-BBB4-4CF8-9E27-A2D481FFDE38}" sibTransId="{2189D2FA-77E7-4F52-AEC1-54F7BFB72C07}"/>
    <dgm:cxn modelId="{B02FD1BA-0826-40A8-8137-A7869D7C043F}" type="presOf" srcId="{4284351A-E106-4CA4-AA30-36DF1FBE22BD}" destId="{316B5057-C6D4-4AEE-928C-24E35D1148F1}" srcOrd="0" destOrd="0" presId="urn:microsoft.com/office/officeart/2008/layout/BendingPictureSemiTransparentText"/>
    <dgm:cxn modelId="{9E33FFC3-89FE-46E2-9A75-622438F2F81B}" srcId="{8D3D3E1A-92A1-4F26-B1CD-AB7B247E2497}" destId="{C128D117-C31D-4188-879F-969601604D02}" srcOrd="7" destOrd="0" parTransId="{31D1DD63-D90B-4BB3-8096-98142D6DB131}" sibTransId="{C5D43972-3AB7-436C-B5F4-5EF40D25F679}"/>
    <dgm:cxn modelId="{A13F53DD-603A-4599-8B5E-3430AEAA701B}" srcId="{8D3D3E1A-92A1-4F26-B1CD-AB7B247E2497}" destId="{1B96DCF9-E418-4EEF-AA8C-1989DEF8D4C0}" srcOrd="1" destOrd="0" parTransId="{93DE4BCD-F84A-427D-8581-C184A0D50DAF}" sibTransId="{342DA9FF-8544-40ED-AB54-DC672CD59744}"/>
    <dgm:cxn modelId="{81E572F2-9687-49C8-9FD0-1B7578933229}" srcId="{8D3D3E1A-92A1-4F26-B1CD-AB7B247E2497}" destId="{4284351A-E106-4CA4-AA30-36DF1FBE22BD}" srcOrd="5" destOrd="0" parTransId="{069FF5E5-D564-4599-82F1-99FC3AB9DE74}" sibTransId="{22D6F314-3871-416A-A9D3-747EB834C3EA}"/>
    <dgm:cxn modelId="{D06F35FB-0389-4389-9CA0-97DCC6759B2A}" type="presOf" srcId="{8D3D3E1A-92A1-4F26-B1CD-AB7B247E2497}" destId="{B928476F-2E55-4072-9A94-D4C17B784E39}" srcOrd="0" destOrd="0" presId="urn:microsoft.com/office/officeart/2008/layout/BendingPictureSemiTransparentText"/>
    <dgm:cxn modelId="{CD214F99-99FD-4BCD-A2B7-D659D7EE39AA}" type="presParOf" srcId="{B928476F-2E55-4072-9A94-D4C17B784E39}" destId="{628992A4-8DA8-4920-A01C-F09BE274B6C7}" srcOrd="0" destOrd="0" presId="urn:microsoft.com/office/officeart/2008/layout/BendingPictureSemiTransparentText"/>
    <dgm:cxn modelId="{E1AEFC3F-C19E-4CD2-B22A-D2291E59ABFA}" type="presParOf" srcId="{628992A4-8DA8-4920-A01C-F09BE274B6C7}" destId="{74483043-4E55-4993-9A61-311B8156FD64}" srcOrd="0" destOrd="0" presId="urn:microsoft.com/office/officeart/2008/layout/BendingPictureSemiTransparentText"/>
    <dgm:cxn modelId="{04E20E58-C742-4D66-B1D6-4E9E98E6717B}" type="presParOf" srcId="{628992A4-8DA8-4920-A01C-F09BE274B6C7}" destId="{5F6C8376-8F49-4948-A970-0445F2A4C737}" srcOrd="1" destOrd="0" presId="urn:microsoft.com/office/officeart/2008/layout/BendingPictureSemiTransparentText"/>
    <dgm:cxn modelId="{AB53FF0C-9A16-4B02-9520-9F699F555DA8}" type="presParOf" srcId="{B928476F-2E55-4072-9A94-D4C17B784E39}" destId="{B0BDFFD1-B9F9-4784-94B6-F0A9889AE79E}" srcOrd="1" destOrd="0" presId="urn:microsoft.com/office/officeart/2008/layout/BendingPictureSemiTransparentText"/>
    <dgm:cxn modelId="{2E92EA8B-E50D-4E12-AA76-06DC46457445}" type="presParOf" srcId="{B928476F-2E55-4072-9A94-D4C17B784E39}" destId="{32FE0634-EFFA-433D-A16C-11238D78D9B2}" srcOrd="2" destOrd="0" presId="urn:microsoft.com/office/officeart/2008/layout/BendingPictureSemiTransparentText"/>
    <dgm:cxn modelId="{427C76FC-83EA-4D33-BABF-718B076423F2}" type="presParOf" srcId="{32FE0634-EFFA-433D-A16C-11238D78D9B2}" destId="{6CF6AB6F-6ECF-4096-AD97-DECCEB56C51D}" srcOrd="0" destOrd="0" presId="urn:microsoft.com/office/officeart/2008/layout/BendingPictureSemiTransparentText"/>
    <dgm:cxn modelId="{34D02A6F-04F2-45C2-BF3A-2E3BD4C5E126}" type="presParOf" srcId="{32FE0634-EFFA-433D-A16C-11238D78D9B2}" destId="{9250FBA6-CC87-417C-9ACA-B6A54596F23B}" srcOrd="1" destOrd="0" presId="urn:microsoft.com/office/officeart/2008/layout/BendingPictureSemiTransparentText"/>
    <dgm:cxn modelId="{44F70343-30BA-46EC-8E00-041A304B9430}" type="presParOf" srcId="{B928476F-2E55-4072-9A94-D4C17B784E39}" destId="{83D935D2-5E36-4143-BB35-3D164353C275}" srcOrd="3" destOrd="0" presId="urn:microsoft.com/office/officeart/2008/layout/BendingPictureSemiTransparentText"/>
    <dgm:cxn modelId="{D16F9F71-26B1-4A7D-ABD9-18F0E8B76DAA}" type="presParOf" srcId="{B928476F-2E55-4072-9A94-D4C17B784E39}" destId="{2993690E-E814-4CD7-81A2-C75FBBB7B037}" srcOrd="4" destOrd="0" presId="urn:microsoft.com/office/officeart/2008/layout/BendingPictureSemiTransparentText"/>
    <dgm:cxn modelId="{CE11FD9B-6A90-44AF-864C-6AA19FF35CDF}" type="presParOf" srcId="{2993690E-E814-4CD7-81A2-C75FBBB7B037}" destId="{97E1C025-5A49-46D9-9CD2-0CB20F465B5A}" srcOrd="0" destOrd="0" presId="urn:microsoft.com/office/officeart/2008/layout/BendingPictureSemiTransparentText"/>
    <dgm:cxn modelId="{20817302-DA7A-431D-AF8E-42924DF2741D}" type="presParOf" srcId="{2993690E-E814-4CD7-81A2-C75FBBB7B037}" destId="{90F8187D-794D-4A3F-B136-1DA46A73FEB0}" srcOrd="1" destOrd="0" presId="urn:microsoft.com/office/officeart/2008/layout/BendingPictureSemiTransparentText"/>
    <dgm:cxn modelId="{FAD17066-96C3-409F-873A-C8E61A13FAB2}" type="presParOf" srcId="{B928476F-2E55-4072-9A94-D4C17B784E39}" destId="{1B55EEB8-5C61-45BD-9885-CDDC28429474}" srcOrd="5" destOrd="0" presId="urn:microsoft.com/office/officeart/2008/layout/BendingPictureSemiTransparentText"/>
    <dgm:cxn modelId="{067673AC-45E2-4B3E-A525-5219EB6CBAED}" type="presParOf" srcId="{B928476F-2E55-4072-9A94-D4C17B784E39}" destId="{2F22E59F-6B85-4DB5-BEAF-E1DD27B9E560}" srcOrd="6" destOrd="0" presId="urn:microsoft.com/office/officeart/2008/layout/BendingPictureSemiTransparentText"/>
    <dgm:cxn modelId="{4B574382-3819-44D7-B741-18BE12FFCD07}" type="presParOf" srcId="{2F22E59F-6B85-4DB5-BEAF-E1DD27B9E560}" destId="{BF723BA5-67CD-4C6B-B78D-107356E795F2}" srcOrd="0" destOrd="0" presId="urn:microsoft.com/office/officeart/2008/layout/BendingPictureSemiTransparentText"/>
    <dgm:cxn modelId="{5A793A57-AE79-4195-B507-EB5C52AB4B3E}" type="presParOf" srcId="{2F22E59F-6B85-4DB5-BEAF-E1DD27B9E560}" destId="{F090EFCF-E4CD-4473-9EC9-3BFCDB998A96}" srcOrd="1" destOrd="0" presId="urn:microsoft.com/office/officeart/2008/layout/BendingPictureSemiTransparentText"/>
    <dgm:cxn modelId="{E7E5C086-ACF0-4261-A77B-18E9518DC76C}" type="presParOf" srcId="{B928476F-2E55-4072-9A94-D4C17B784E39}" destId="{6A0A6919-CA13-43A6-ABF1-9A5192214FC9}" srcOrd="7" destOrd="0" presId="urn:microsoft.com/office/officeart/2008/layout/BendingPictureSemiTransparentText"/>
    <dgm:cxn modelId="{914C21D2-4C33-4062-9174-651EE6888D13}" type="presParOf" srcId="{B928476F-2E55-4072-9A94-D4C17B784E39}" destId="{60804CE9-979F-4A22-8307-69E8DE4E26D4}" srcOrd="8" destOrd="0" presId="urn:microsoft.com/office/officeart/2008/layout/BendingPictureSemiTransparentText"/>
    <dgm:cxn modelId="{E20F1E38-1425-4D0B-8A25-E787BD2ACEAA}" type="presParOf" srcId="{60804CE9-979F-4A22-8307-69E8DE4E26D4}" destId="{BAC9982B-E9C7-483E-8CB9-CB0FD55EA332}" srcOrd="0" destOrd="0" presId="urn:microsoft.com/office/officeart/2008/layout/BendingPictureSemiTransparentText"/>
    <dgm:cxn modelId="{4649D904-FDBD-40ED-895C-C847F9E4BDF1}" type="presParOf" srcId="{60804CE9-979F-4A22-8307-69E8DE4E26D4}" destId="{E394887D-2181-4334-B3C3-6AE46E777137}" srcOrd="1" destOrd="0" presId="urn:microsoft.com/office/officeart/2008/layout/BendingPictureSemiTransparentText"/>
    <dgm:cxn modelId="{768D789D-A1B7-45DB-AE62-0D497FB9039D}" type="presParOf" srcId="{B928476F-2E55-4072-9A94-D4C17B784E39}" destId="{6F6704CA-7328-421D-8F64-19F146AE7254}" srcOrd="9" destOrd="0" presId="urn:microsoft.com/office/officeart/2008/layout/BendingPictureSemiTransparentText"/>
    <dgm:cxn modelId="{82396922-A135-413E-8B3A-65D2DBB3337F}" type="presParOf" srcId="{B928476F-2E55-4072-9A94-D4C17B784E39}" destId="{8555A225-1DCD-4E37-A9B2-12DAC71FE0EF}" srcOrd="10" destOrd="0" presId="urn:microsoft.com/office/officeart/2008/layout/BendingPictureSemiTransparentText"/>
    <dgm:cxn modelId="{6809CE3C-67C7-40AF-8CCA-76565981C9A3}" type="presParOf" srcId="{8555A225-1DCD-4E37-A9B2-12DAC71FE0EF}" destId="{5E18C5C4-FBAD-4DE2-B9BA-796868DC4978}" srcOrd="0" destOrd="0" presId="urn:microsoft.com/office/officeart/2008/layout/BendingPictureSemiTransparentText"/>
    <dgm:cxn modelId="{14042C77-B5E1-4839-BDC3-1D4895D24428}" type="presParOf" srcId="{8555A225-1DCD-4E37-A9B2-12DAC71FE0EF}" destId="{316B5057-C6D4-4AEE-928C-24E35D1148F1}" srcOrd="1" destOrd="0" presId="urn:microsoft.com/office/officeart/2008/layout/BendingPictureSemiTransparentText"/>
    <dgm:cxn modelId="{0B26D66B-44F2-4A76-99E4-A430005AD108}" type="presParOf" srcId="{B928476F-2E55-4072-9A94-D4C17B784E39}" destId="{8AF5A9D5-C675-4137-B173-0424990DA335}" srcOrd="11" destOrd="0" presId="urn:microsoft.com/office/officeart/2008/layout/BendingPictureSemiTransparentText"/>
    <dgm:cxn modelId="{68678C8B-C77C-4225-9DA9-744B9B2183F3}" type="presParOf" srcId="{B928476F-2E55-4072-9A94-D4C17B784E39}" destId="{549DFA7D-52A3-4ABF-8693-09BD0AE2057E}" srcOrd="12" destOrd="0" presId="urn:microsoft.com/office/officeart/2008/layout/BendingPictureSemiTransparentText"/>
    <dgm:cxn modelId="{40297744-38E4-4A52-887A-66E6DA1F5674}" type="presParOf" srcId="{549DFA7D-52A3-4ABF-8693-09BD0AE2057E}" destId="{47F85679-A33A-40AA-9E9A-C49AAD18C785}" srcOrd="0" destOrd="0" presId="urn:microsoft.com/office/officeart/2008/layout/BendingPictureSemiTransparentText"/>
    <dgm:cxn modelId="{F2F0A364-66F8-4CEF-9B2C-B76875C09D1E}" type="presParOf" srcId="{549DFA7D-52A3-4ABF-8693-09BD0AE2057E}" destId="{E8B64302-2E4F-4FD8-900B-297487265C1C}" srcOrd="1" destOrd="0" presId="urn:microsoft.com/office/officeart/2008/layout/BendingPictureSemiTransparentText"/>
    <dgm:cxn modelId="{F901A686-4B73-471A-887A-ACF13D24682C}" type="presParOf" srcId="{B928476F-2E55-4072-9A94-D4C17B784E39}" destId="{C15E0F85-963A-49F3-9678-D8A077C6A0A5}" srcOrd="13" destOrd="0" presId="urn:microsoft.com/office/officeart/2008/layout/BendingPictureSemiTransparentText"/>
    <dgm:cxn modelId="{3080E06F-96D5-4057-9C35-2B06E6C81777}" type="presParOf" srcId="{B928476F-2E55-4072-9A94-D4C17B784E39}" destId="{B17DDAB3-3C02-4500-958E-5E719C410E77}" srcOrd="14" destOrd="0" presId="urn:microsoft.com/office/officeart/2008/layout/BendingPictureSemiTransparentText"/>
    <dgm:cxn modelId="{C7E84BD8-2C8D-4F62-BEE6-8A841FE8228B}" type="presParOf" srcId="{B17DDAB3-3C02-4500-958E-5E719C410E77}" destId="{A1F7C717-41C8-421F-A4BF-3DD5AD9BDB63}" srcOrd="0" destOrd="0" presId="urn:microsoft.com/office/officeart/2008/layout/BendingPictureSemiTransparentText"/>
    <dgm:cxn modelId="{73179EA6-B265-4C85-A0A6-E3B1ABB585A9}" type="presParOf" srcId="{B17DDAB3-3C02-4500-958E-5E719C410E77}" destId="{4BE9B2D5-1525-4BC8-A748-99A0E8B75A27}" srcOrd="1" destOrd="0" presId="urn:microsoft.com/office/officeart/2008/layout/BendingPictureSemiTransparentText"/>
    <dgm:cxn modelId="{23EAE9B2-68BB-44AD-A918-E36435708D29}" type="presParOf" srcId="{B928476F-2E55-4072-9A94-D4C17B784E39}" destId="{78D2D999-AED8-4257-BA54-AA85896E5BB5}" srcOrd="15" destOrd="0" presId="urn:microsoft.com/office/officeart/2008/layout/BendingPictureSemiTransparentText"/>
    <dgm:cxn modelId="{11163915-1ADA-4966-9EAB-3BBE65722FD9}" type="presParOf" srcId="{B928476F-2E55-4072-9A94-D4C17B784E39}" destId="{EAB05271-195D-4CF0-87CA-D4663D146034}" srcOrd="16" destOrd="0" presId="urn:microsoft.com/office/officeart/2008/layout/BendingPictureSemiTransparentText"/>
    <dgm:cxn modelId="{FBA65F6C-377C-4C48-9A6B-A1E552B46796}" type="presParOf" srcId="{EAB05271-195D-4CF0-87CA-D4663D146034}" destId="{98FA5F67-722A-4648-B05E-23FE73DA51A5}" srcOrd="0" destOrd="0" presId="urn:microsoft.com/office/officeart/2008/layout/BendingPictureSemiTransparentText"/>
    <dgm:cxn modelId="{31B39287-DB2C-4C86-9C6C-CF0289D9A1ED}" type="presParOf" srcId="{EAB05271-195D-4CF0-87CA-D4663D146034}" destId="{0FB5DE96-FB5B-4B34-A14C-324D49F76560}"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5247E7B-007D-40C8-B412-A658ADD043B9}"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pt-BR"/>
        </a:p>
      </dgm:t>
    </dgm:pt>
    <dgm:pt modelId="{6D300757-7F0B-4C27-82E5-AB991CEC613F}">
      <dgm:prSet phldrT="[Texto]" custT="1"/>
      <dgm:spPr/>
      <dgm:t>
        <a:bodyPr/>
        <a:lstStyle/>
        <a:p>
          <a:r>
            <a:rPr lang="pt-BR" sz="1100" b="1" dirty="0">
              <a:effectLst>
                <a:outerShdw blurRad="38100" dist="38100" dir="2700000" algn="tl">
                  <a:srgbClr val="000000">
                    <a:alpha val="43137"/>
                  </a:srgbClr>
                </a:outerShdw>
              </a:effectLst>
            </a:rPr>
            <a:t>Educação Fiscal na educação</a:t>
          </a:r>
        </a:p>
      </dgm:t>
    </dgm:pt>
    <dgm:pt modelId="{F0DB07EC-D4E6-419C-AB86-4030F2201566}" type="parTrans" cxnId="{0F4FF995-2C8C-41CC-BB1E-F7D09438030D}">
      <dgm:prSet/>
      <dgm:spPr/>
      <dgm:t>
        <a:bodyPr/>
        <a:lstStyle/>
        <a:p>
          <a:endParaRPr lang="pt-BR" sz="1100" b="1">
            <a:effectLst>
              <a:outerShdw blurRad="38100" dist="38100" dir="2700000" algn="tl">
                <a:srgbClr val="000000">
                  <a:alpha val="43137"/>
                </a:srgbClr>
              </a:outerShdw>
            </a:effectLst>
          </a:endParaRPr>
        </a:p>
      </dgm:t>
    </dgm:pt>
    <dgm:pt modelId="{658B3E57-FC13-47D4-8DC1-812D6A5F5D47}" type="sibTrans" cxnId="{0F4FF995-2C8C-41CC-BB1E-F7D09438030D}">
      <dgm:prSet/>
      <dgm:spPr/>
      <dgm:t>
        <a:bodyPr/>
        <a:lstStyle/>
        <a:p>
          <a:endParaRPr lang="pt-BR" sz="1100" b="1">
            <a:effectLst>
              <a:outerShdw blurRad="38100" dist="38100" dir="2700000" algn="tl">
                <a:srgbClr val="000000">
                  <a:alpha val="43137"/>
                </a:srgbClr>
              </a:outerShdw>
            </a:effectLst>
          </a:endParaRPr>
        </a:p>
      </dgm:t>
    </dgm:pt>
    <dgm:pt modelId="{20FACD49-96BF-475A-B0DB-D42435B33B9A}">
      <dgm:prSet phldrT="[Texto]" custT="1"/>
      <dgm:spPr/>
      <dgm:t>
        <a:bodyPr/>
        <a:lstStyle/>
        <a:p>
          <a:r>
            <a:rPr lang="pt-BR" sz="1100" b="1" dirty="0">
              <a:effectLst>
                <a:outerShdw blurRad="38100" dist="38100" dir="2700000" algn="tl">
                  <a:srgbClr val="000000">
                    <a:alpha val="43137"/>
                  </a:srgbClr>
                </a:outerShdw>
              </a:effectLst>
            </a:rPr>
            <a:t>Legislativo</a:t>
          </a:r>
        </a:p>
      </dgm:t>
    </dgm:pt>
    <dgm:pt modelId="{386D0C66-143E-499B-95D2-F678535A1A28}" type="parTrans" cxnId="{DD0AAAC9-E28E-4CBD-AA02-5F3288677152}">
      <dgm:prSet/>
      <dgm:spPr/>
      <dgm:t>
        <a:bodyPr/>
        <a:lstStyle/>
        <a:p>
          <a:endParaRPr lang="pt-BR" sz="1100" b="1">
            <a:effectLst>
              <a:outerShdw blurRad="38100" dist="38100" dir="2700000" algn="tl">
                <a:srgbClr val="000000">
                  <a:alpha val="43137"/>
                </a:srgbClr>
              </a:outerShdw>
            </a:effectLst>
          </a:endParaRPr>
        </a:p>
      </dgm:t>
    </dgm:pt>
    <dgm:pt modelId="{81007F41-DB09-4DE7-98AD-F1AF199DF627}" type="sibTrans" cxnId="{DD0AAAC9-E28E-4CBD-AA02-5F3288677152}">
      <dgm:prSet/>
      <dgm:spPr/>
      <dgm:t>
        <a:bodyPr/>
        <a:lstStyle/>
        <a:p>
          <a:endParaRPr lang="pt-BR" sz="1100" b="1">
            <a:effectLst>
              <a:outerShdw blurRad="38100" dist="38100" dir="2700000" algn="tl">
                <a:srgbClr val="000000">
                  <a:alpha val="43137"/>
                </a:srgbClr>
              </a:outerShdw>
            </a:effectLst>
          </a:endParaRPr>
        </a:p>
      </dgm:t>
    </dgm:pt>
    <dgm:pt modelId="{5A67ECB3-C49E-46FC-9F01-C19E22B3A169}">
      <dgm:prSet phldrT="[Texto]" custT="1"/>
      <dgm:spPr/>
      <dgm:t>
        <a:bodyPr/>
        <a:lstStyle/>
        <a:p>
          <a:r>
            <a:rPr lang="pt-BR" sz="1100" b="1" i="0" dirty="0">
              <a:effectLst>
                <a:outerShdw blurRad="38100" dist="38100" dir="2700000" algn="tl">
                  <a:srgbClr val="000000">
                    <a:alpha val="43137"/>
                  </a:srgbClr>
                </a:outerShdw>
              </a:effectLst>
            </a:rPr>
            <a:t>Plano Nacional de Educação</a:t>
          </a:r>
          <a:r>
            <a:rPr lang="pt-BR" sz="1100" b="1" dirty="0">
              <a:effectLst>
                <a:outerShdw blurRad="38100" dist="38100" dir="2700000" algn="tl">
                  <a:srgbClr val="000000">
                    <a:alpha val="43137"/>
                  </a:srgbClr>
                </a:outerShdw>
              </a:effectLst>
            </a:rPr>
            <a:t> </a:t>
          </a:r>
        </a:p>
      </dgm:t>
    </dgm:pt>
    <dgm:pt modelId="{80E8FADD-FB9E-4317-B245-AB5E1A5499E6}" type="parTrans" cxnId="{3BE180A4-D1EF-42C0-A5A9-F7AA0BB62704}">
      <dgm:prSet/>
      <dgm:spPr/>
      <dgm:t>
        <a:bodyPr/>
        <a:lstStyle/>
        <a:p>
          <a:endParaRPr lang="pt-BR" sz="1100" b="1">
            <a:effectLst>
              <a:outerShdw blurRad="38100" dist="38100" dir="2700000" algn="tl">
                <a:srgbClr val="000000">
                  <a:alpha val="43137"/>
                </a:srgbClr>
              </a:outerShdw>
            </a:effectLst>
          </a:endParaRPr>
        </a:p>
      </dgm:t>
    </dgm:pt>
    <dgm:pt modelId="{5832A05C-DE6A-4431-836E-1AF41B1E8ADC}" type="sibTrans" cxnId="{3BE180A4-D1EF-42C0-A5A9-F7AA0BB62704}">
      <dgm:prSet/>
      <dgm:spPr/>
      <dgm:t>
        <a:bodyPr/>
        <a:lstStyle/>
        <a:p>
          <a:endParaRPr lang="pt-BR" sz="1100" b="1">
            <a:effectLst>
              <a:outerShdw blurRad="38100" dist="38100" dir="2700000" algn="tl">
                <a:srgbClr val="000000">
                  <a:alpha val="43137"/>
                </a:srgbClr>
              </a:outerShdw>
            </a:effectLst>
          </a:endParaRPr>
        </a:p>
      </dgm:t>
    </dgm:pt>
    <dgm:pt modelId="{456373E2-C922-47F4-A7C5-C33A02092932}">
      <dgm:prSet phldrT="[Texto]" custT="1"/>
      <dgm:spPr/>
      <dgm:t>
        <a:bodyPr/>
        <a:lstStyle/>
        <a:p>
          <a:r>
            <a:rPr lang="pt-BR" sz="1100" b="1" dirty="0">
              <a:effectLst>
                <a:outerShdw blurRad="38100" dist="38100" dir="2700000" algn="tl">
                  <a:srgbClr val="000000">
                    <a:alpha val="43137"/>
                  </a:srgbClr>
                </a:outerShdw>
              </a:effectLst>
            </a:rPr>
            <a:t>Educação Superior e Tecnológica</a:t>
          </a:r>
        </a:p>
      </dgm:t>
    </dgm:pt>
    <dgm:pt modelId="{0F22E4D5-BA26-4528-A770-A4F9A57511B7}" type="parTrans" cxnId="{0258F426-6443-440A-A464-0E910C1D87EB}">
      <dgm:prSet/>
      <dgm:spPr/>
      <dgm:t>
        <a:bodyPr/>
        <a:lstStyle/>
        <a:p>
          <a:endParaRPr lang="pt-BR" sz="1100" b="1">
            <a:effectLst>
              <a:outerShdw blurRad="38100" dist="38100" dir="2700000" algn="tl">
                <a:srgbClr val="000000">
                  <a:alpha val="43137"/>
                </a:srgbClr>
              </a:outerShdw>
            </a:effectLst>
          </a:endParaRPr>
        </a:p>
      </dgm:t>
    </dgm:pt>
    <dgm:pt modelId="{E19B4DA9-348D-45A3-9C60-390152C17FF0}" type="sibTrans" cxnId="{0258F426-6443-440A-A464-0E910C1D87EB}">
      <dgm:prSet/>
      <dgm:spPr/>
      <dgm:t>
        <a:bodyPr/>
        <a:lstStyle/>
        <a:p>
          <a:endParaRPr lang="pt-BR" sz="1100" b="1">
            <a:effectLst>
              <a:outerShdw blurRad="38100" dist="38100" dir="2700000" algn="tl">
                <a:srgbClr val="000000">
                  <a:alpha val="43137"/>
                </a:srgbClr>
              </a:outerShdw>
            </a:effectLst>
          </a:endParaRPr>
        </a:p>
      </dgm:t>
    </dgm:pt>
    <dgm:pt modelId="{165DDED0-835E-46FC-83FD-32E5BDDC2A00}">
      <dgm:prSet phldrT="[Texto]" custT="1"/>
      <dgm:spPr/>
      <dgm:t>
        <a:bodyPr/>
        <a:lstStyle/>
        <a:p>
          <a:r>
            <a:rPr lang="pt-BR" sz="1100" b="1" dirty="0">
              <a:effectLst>
                <a:outerShdw blurRad="38100" dist="38100" dir="2700000" algn="tl">
                  <a:srgbClr val="000000">
                    <a:alpha val="43137"/>
                  </a:srgbClr>
                </a:outerShdw>
              </a:effectLst>
            </a:rPr>
            <a:t>SEM educação fiscal no currículo</a:t>
          </a:r>
        </a:p>
      </dgm:t>
    </dgm:pt>
    <dgm:pt modelId="{677AB79F-1E4D-41CA-8B55-AD076994622D}" type="parTrans" cxnId="{0FF0B761-ED7B-4A98-BEC4-82D17A80EE2A}">
      <dgm:prSet/>
      <dgm:spPr/>
      <dgm:t>
        <a:bodyPr/>
        <a:lstStyle/>
        <a:p>
          <a:endParaRPr lang="pt-BR" sz="1100" b="1">
            <a:effectLst>
              <a:outerShdw blurRad="38100" dist="38100" dir="2700000" algn="tl">
                <a:srgbClr val="000000">
                  <a:alpha val="43137"/>
                </a:srgbClr>
              </a:outerShdw>
            </a:effectLst>
          </a:endParaRPr>
        </a:p>
      </dgm:t>
    </dgm:pt>
    <dgm:pt modelId="{3445E553-A531-44BE-9653-2E7B46323E72}" type="sibTrans" cxnId="{0FF0B761-ED7B-4A98-BEC4-82D17A80EE2A}">
      <dgm:prSet/>
      <dgm:spPr/>
      <dgm:t>
        <a:bodyPr/>
        <a:lstStyle/>
        <a:p>
          <a:endParaRPr lang="pt-BR" sz="1100" b="1">
            <a:effectLst>
              <a:outerShdw blurRad="38100" dist="38100" dir="2700000" algn="tl">
                <a:srgbClr val="000000">
                  <a:alpha val="43137"/>
                </a:srgbClr>
              </a:outerShdw>
            </a:effectLst>
          </a:endParaRPr>
        </a:p>
      </dgm:t>
    </dgm:pt>
    <dgm:pt modelId="{C35C9A60-8C1E-451C-A93C-B7C505122908}">
      <dgm:prSet phldrT="[Texto]" custT="1"/>
      <dgm:spPr/>
      <dgm:t>
        <a:bodyPr/>
        <a:lstStyle/>
        <a:p>
          <a:r>
            <a:rPr lang="pt-BR" sz="1100" b="1" dirty="0">
              <a:effectLst>
                <a:outerShdw blurRad="38100" dist="38100" dir="2700000" algn="tl">
                  <a:srgbClr val="000000">
                    <a:alpha val="43137"/>
                  </a:srgbClr>
                </a:outerShdw>
              </a:effectLst>
            </a:rPr>
            <a:t>COM educação fiscal no currículo</a:t>
          </a:r>
        </a:p>
      </dgm:t>
    </dgm:pt>
    <dgm:pt modelId="{8269AD1E-D89B-4DC1-A85E-A07ADDE8CCED}" type="parTrans" cxnId="{B3FA62B6-A9C4-4512-A063-3438D5F0B7C6}">
      <dgm:prSet/>
      <dgm:spPr/>
      <dgm:t>
        <a:bodyPr/>
        <a:lstStyle/>
        <a:p>
          <a:endParaRPr lang="pt-BR" sz="1100" b="1">
            <a:effectLst>
              <a:outerShdw blurRad="38100" dist="38100" dir="2700000" algn="tl">
                <a:srgbClr val="000000">
                  <a:alpha val="43137"/>
                </a:srgbClr>
              </a:outerShdw>
            </a:effectLst>
          </a:endParaRPr>
        </a:p>
      </dgm:t>
    </dgm:pt>
    <dgm:pt modelId="{545635F0-3BFB-4DC6-861D-D9B9F5F67E4D}" type="sibTrans" cxnId="{B3FA62B6-A9C4-4512-A063-3438D5F0B7C6}">
      <dgm:prSet/>
      <dgm:spPr/>
      <dgm:t>
        <a:bodyPr/>
        <a:lstStyle/>
        <a:p>
          <a:endParaRPr lang="pt-BR" sz="1100" b="1">
            <a:effectLst>
              <a:outerShdw blurRad="38100" dist="38100" dir="2700000" algn="tl">
                <a:srgbClr val="000000">
                  <a:alpha val="43137"/>
                </a:srgbClr>
              </a:outerShdw>
            </a:effectLst>
          </a:endParaRPr>
        </a:p>
      </dgm:t>
    </dgm:pt>
    <dgm:pt modelId="{9ECB0E42-F0DC-4CDB-8FDD-B585E0DD1109}">
      <dgm:prSet phldrT="[Texto]" custT="1"/>
      <dgm:spPr/>
      <dgm:t>
        <a:bodyPr/>
        <a:lstStyle/>
        <a:p>
          <a:r>
            <a:rPr lang="pt-BR" sz="1100" b="1" dirty="0">
              <a:effectLst>
                <a:outerShdw blurRad="38100" dist="38100" dir="2700000" algn="tl">
                  <a:srgbClr val="000000">
                    <a:alpha val="43137"/>
                  </a:srgbClr>
                </a:outerShdw>
              </a:effectLst>
            </a:rPr>
            <a:t>Incluir os conteúdos de educação fiscal nas aulas</a:t>
          </a:r>
        </a:p>
      </dgm:t>
    </dgm:pt>
    <dgm:pt modelId="{E8C504AD-BA00-410D-8121-F70E013A53AB}" type="parTrans" cxnId="{52F0B527-EB44-43E4-8637-0C0D971ADCF5}">
      <dgm:prSet/>
      <dgm:spPr/>
      <dgm:t>
        <a:bodyPr/>
        <a:lstStyle/>
        <a:p>
          <a:endParaRPr lang="pt-BR" sz="1100" b="1">
            <a:effectLst>
              <a:outerShdw blurRad="38100" dist="38100" dir="2700000" algn="tl">
                <a:srgbClr val="000000">
                  <a:alpha val="43137"/>
                </a:srgbClr>
              </a:outerShdw>
            </a:effectLst>
          </a:endParaRPr>
        </a:p>
      </dgm:t>
    </dgm:pt>
    <dgm:pt modelId="{582CC69D-AD07-4933-8F79-E8BDE84A286E}" type="sibTrans" cxnId="{52F0B527-EB44-43E4-8637-0C0D971ADCF5}">
      <dgm:prSet/>
      <dgm:spPr/>
      <dgm:t>
        <a:bodyPr/>
        <a:lstStyle/>
        <a:p>
          <a:endParaRPr lang="pt-BR" sz="1100" b="1">
            <a:effectLst>
              <a:outerShdw blurRad="38100" dist="38100" dir="2700000" algn="tl">
                <a:srgbClr val="000000">
                  <a:alpha val="43137"/>
                </a:srgbClr>
              </a:outerShdw>
            </a:effectLst>
          </a:endParaRPr>
        </a:p>
      </dgm:t>
    </dgm:pt>
    <dgm:pt modelId="{84272820-EF5E-4A9A-B84D-ED8364A8A031}">
      <dgm:prSet phldrT="[Texto]" custT="1"/>
      <dgm:spPr/>
      <dgm:t>
        <a:bodyPr/>
        <a:lstStyle/>
        <a:p>
          <a:r>
            <a:rPr lang="pt-BR" sz="1100" b="1" dirty="0">
              <a:effectLst>
                <a:outerShdw blurRad="38100" dist="38100" dir="2700000" algn="tl">
                  <a:srgbClr val="000000">
                    <a:alpha val="43137"/>
                  </a:srgbClr>
                </a:outerShdw>
              </a:effectLst>
            </a:rPr>
            <a:t>Capacitar professores por meio dos cursos e@d da RFB</a:t>
          </a:r>
        </a:p>
      </dgm:t>
    </dgm:pt>
    <dgm:pt modelId="{5D177608-A01E-4848-A00C-0129A94C5470}" type="parTrans" cxnId="{335BD157-CFAC-47F0-B9E1-6BA7A8F8CA3A}">
      <dgm:prSet/>
      <dgm:spPr/>
      <dgm:t>
        <a:bodyPr/>
        <a:lstStyle/>
        <a:p>
          <a:endParaRPr lang="pt-BR" sz="1100" b="1">
            <a:effectLst>
              <a:outerShdw blurRad="38100" dist="38100" dir="2700000" algn="tl">
                <a:srgbClr val="000000">
                  <a:alpha val="43137"/>
                </a:srgbClr>
              </a:outerShdw>
            </a:effectLst>
          </a:endParaRPr>
        </a:p>
      </dgm:t>
    </dgm:pt>
    <dgm:pt modelId="{DD42A48C-BADE-437D-80B4-6EF6BE2277EE}" type="sibTrans" cxnId="{335BD157-CFAC-47F0-B9E1-6BA7A8F8CA3A}">
      <dgm:prSet/>
      <dgm:spPr/>
      <dgm:t>
        <a:bodyPr/>
        <a:lstStyle/>
        <a:p>
          <a:endParaRPr lang="pt-BR" sz="1100" b="1">
            <a:effectLst>
              <a:outerShdw blurRad="38100" dist="38100" dir="2700000" algn="tl">
                <a:srgbClr val="000000">
                  <a:alpha val="43137"/>
                </a:srgbClr>
              </a:outerShdw>
            </a:effectLst>
          </a:endParaRPr>
        </a:p>
      </dgm:t>
    </dgm:pt>
    <dgm:pt modelId="{9ECCAC82-E5CB-4B3E-A4C1-8A82925628B2}">
      <dgm:prSet phldrT="[Texto]" custT="1"/>
      <dgm:spPr/>
      <dgm:t>
        <a:bodyPr/>
        <a:lstStyle/>
        <a:p>
          <a:r>
            <a:rPr lang="pt-BR" sz="1100" b="1" dirty="0">
              <a:effectLst>
                <a:outerShdw blurRad="38100" dist="38100" dir="2700000" algn="tl">
                  <a:srgbClr val="000000">
                    <a:alpha val="43137"/>
                  </a:srgbClr>
                </a:outerShdw>
              </a:effectLst>
            </a:rPr>
            <a:t>Facultar aos NAF e IES realizar dinâmicas nas escolas</a:t>
          </a:r>
        </a:p>
      </dgm:t>
    </dgm:pt>
    <dgm:pt modelId="{FA2CECD1-B4CD-4FD4-9DD7-F48F0401CC56}" type="parTrans" cxnId="{8E62ACEF-302D-43A8-8F93-C611A816BB1C}">
      <dgm:prSet/>
      <dgm:spPr/>
      <dgm:t>
        <a:bodyPr/>
        <a:lstStyle/>
        <a:p>
          <a:endParaRPr lang="pt-BR" sz="1100" b="1">
            <a:effectLst>
              <a:outerShdw blurRad="38100" dist="38100" dir="2700000" algn="tl">
                <a:srgbClr val="000000">
                  <a:alpha val="43137"/>
                </a:srgbClr>
              </a:outerShdw>
            </a:effectLst>
          </a:endParaRPr>
        </a:p>
      </dgm:t>
    </dgm:pt>
    <dgm:pt modelId="{5425F32F-EB7F-4037-B252-796878BA115D}" type="sibTrans" cxnId="{8E62ACEF-302D-43A8-8F93-C611A816BB1C}">
      <dgm:prSet/>
      <dgm:spPr/>
      <dgm:t>
        <a:bodyPr/>
        <a:lstStyle/>
        <a:p>
          <a:endParaRPr lang="pt-BR" sz="1100" b="1">
            <a:effectLst>
              <a:outerShdw blurRad="38100" dist="38100" dir="2700000" algn="tl">
                <a:srgbClr val="000000">
                  <a:alpha val="43137"/>
                </a:srgbClr>
              </a:outerShdw>
            </a:effectLst>
          </a:endParaRPr>
        </a:p>
      </dgm:t>
    </dgm:pt>
    <dgm:pt modelId="{955935D8-4A96-4CC1-8D2A-736A5F70F03E}">
      <dgm:prSet phldrT="[Texto]" custT="1"/>
      <dgm:spPr/>
      <dgm:t>
        <a:bodyPr/>
        <a:lstStyle/>
        <a:p>
          <a:r>
            <a:rPr lang="pt-BR" sz="1100" b="1" dirty="0">
              <a:effectLst>
                <a:outerShdw blurRad="38100" dist="38100" dir="2700000" algn="tl">
                  <a:srgbClr val="000000">
                    <a:alpha val="43137"/>
                  </a:srgbClr>
                </a:outerShdw>
              </a:effectLst>
            </a:rPr>
            <a:t>Incluir os conteúdos de educação fiscal nas aulas</a:t>
          </a:r>
        </a:p>
      </dgm:t>
    </dgm:pt>
    <dgm:pt modelId="{2F07BF8D-09BF-409D-AB26-3C44CF53EDE8}" type="parTrans" cxnId="{447882A2-1CBC-415C-BF68-71D3D9E0452F}">
      <dgm:prSet/>
      <dgm:spPr/>
      <dgm:t>
        <a:bodyPr/>
        <a:lstStyle/>
        <a:p>
          <a:endParaRPr lang="pt-BR" sz="1100" b="1">
            <a:effectLst>
              <a:outerShdw blurRad="38100" dist="38100" dir="2700000" algn="tl">
                <a:srgbClr val="000000">
                  <a:alpha val="43137"/>
                </a:srgbClr>
              </a:outerShdw>
            </a:effectLst>
          </a:endParaRPr>
        </a:p>
      </dgm:t>
    </dgm:pt>
    <dgm:pt modelId="{53F33683-21E9-4423-A5BF-4AF1860AC668}" type="sibTrans" cxnId="{447882A2-1CBC-415C-BF68-71D3D9E0452F}">
      <dgm:prSet/>
      <dgm:spPr/>
      <dgm:t>
        <a:bodyPr/>
        <a:lstStyle/>
        <a:p>
          <a:endParaRPr lang="pt-BR" sz="1100" b="1">
            <a:effectLst>
              <a:outerShdw blurRad="38100" dist="38100" dir="2700000" algn="tl">
                <a:srgbClr val="000000">
                  <a:alpha val="43137"/>
                </a:srgbClr>
              </a:outerShdw>
            </a:effectLst>
          </a:endParaRPr>
        </a:p>
      </dgm:t>
    </dgm:pt>
    <dgm:pt modelId="{BF36B003-1649-4230-8EED-53E22E1EAEA8}">
      <dgm:prSet phldrT="[Texto]" custT="1"/>
      <dgm:spPr/>
      <dgm:t>
        <a:bodyPr/>
        <a:lstStyle/>
        <a:p>
          <a:r>
            <a:rPr lang="pt-BR" sz="1100" b="1" dirty="0">
              <a:effectLst>
                <a:outerShdw blurRad="38100" dist="38100" dir="2700000" algn="tl">
                  <a:srgbClr val="000000">
                    <a:alpha val="43137"/>
                  </a:srgbClr>
                </a:outerShdw>
              </a:effectLst>
            </a:rPr>
            <a:t>MEC</a:t>
          </a:r>
        </a:p>
      </dgm:t>
    </dgm:pt>
    <dgm:pt modelId="{3E3ED14B-AE3E-4A26-8B65-E5E646B7F783}" type="parTrans" cxnId="{9355C4D7-5DA6-4AEC-8671-3DE081065361}">
      <dgm:prSet/>
      <dgm:spPr/>
      <dgm:t>
        <a:bodyPr/>
        <a:lstStyle/>
        <a:p>
          <a:endParaRPr lang="pt-BR" sz="1100"/>
        </a:p>
      </dgm:t>
    </dgm:pt>
    <dgm:pt modelId="{08734B0D-B77E-4934-9D0C-6170369D6DE6}" type="sibTrans" cxnId="{9355C4D7-5DA6-4AEC-8671-3DE081065361}">
      <dgm:prSet/>
      <dgm:spPr/>
      <dgm:t>
        <a:bodyPr/>
        <a:lstStyle/>
        <a:p>
          <a:endParaRPr lang="pt-BR" sz="1100"/>
        </a:p>
      </dgm:t>
    </dgm:pt>
    <dgm:pt modelId="{CE43733A-A1C9-4061-824D-4D62642F731F}">
      <dgm:prSet phldrT="[Texto]" custT="1"/>
      <dgm:spPr/>
      <dgm:t>
        <a:bodyPr/>
        <a:lstStyle/>
        <a:p>
          <a:r>
            <a:rPr lang="pt-BR" sz="1100" b="1" dirty="0">
              <a:effectLst>
                <a:outerShdw blurRad="38100" dist="38100" dir="2700000" algn="tl">
                  <a:srgbClr val="000000">
                    <a:alpha val="43137"/>
                  </a:srgbClr>
                </a:outerShdw>
              </a:effectLst>
            </a:rPr>
            <a:t>CNE</a:t>
          </a:r>
        </a:p>
      </dgm:t>
    </dgm:pt>
    <dgm:pt modelId="{E9444BE5-238D-43A3-AE68-EB31D0A6A507}" type="parTrans" cxnId="{26614A1E-1242-452D-9432-5CFEC750E37A}">
      <dgm:prSet/>
      <dgm:spPr/>
      <dgm:t>
        <a:bodyPr/>
        <a:lstStyle/>
        <a:p>
          <a:endParaRPr lang="pt-BR" sz="1100"/>
        </a:p>
      </dgm:t>
    </dgm:pt>
    <dgm:pt modelId="{C1DBF716-9FF1-4969-89AA-0DA0113D0EE1}" type="sibTrans" cxnId="{26614A1E-1242-452D-9432-5CFEC750E37A}">
      <dgm:prSet/>
      <dgm:spPr/>
      <dgm:t>
        <a:bodyPr/>
        <a:lstStyle/>
        <a:p>
          <a:endParaRPr lang="pt-BR" sz="1100"/>
        </a:p>
      </dgm:t>
    </dgm:pt>
    <dgm:pt modelId="{61D54A25-A773-4011-B1DF-6617C8B8F5E5}">
      <dgm:prSet phldrT="[Texto]" custT="1"/>
      <dgm:spPr/>
      <dgm:t>
        <a:bodyPr/>
        <a:lstStyle/>
        <a:p>
          <a:r>
            <a:rPr lang="pt-BR" sz="1100" b="1" dirty="0">
              <a:effectLst>
                <a:outerShdw blurRad="38100" dist="38100" dir="2700000" algn="tl">
                  <a:srgbClr val="000000">
                    <a:alpha val="43137"/>
                  </a:srgbClr>
                </a:outerShdw>
              </a:effectLst>
            </a:rPr>
            <a:t>Fortalecer a educação fiscal na BNCC</a:t>
          </a:r>
        </a:p>
      </dgm:t>
    </dgm:pt>
    <dgm:pt modelId="{0CCC4DAA-301D-4F33-A252-0DFCEF8FBF5D}" type="parTrans" cxnId="{9AE484EE-0C68-4CAB-B4E8-04616FB40352}">
      <dgm:prSet/>
      <dgm:spPr/>
      <dgm:t>
        <a:bodyPr/>
        <a:lstStyle/>
        <a:p>
          <a:endParaRPr lang="pt-BR" sz="1100"/>
        </a:p>
      </dgm:t>
    </dgm:pt>
    <dgm:pt modelId="{A1F6BAA0-FEDB-486D-88B8-EBECED1B6E31}" type="sibTrans" cxnId="{9AE484EE-0C68-4CAB-B4E8-04616FB40352}">
      <dgm:prSet/>
      <dgm:spPr/>
      <dgm:t>
        <a:bodyPr/>
        <a:lstStyle/>
        <a:p>
          <a:endParaRPr lang="pt-BR" sz="1100"/>
        </a:p>
      </dgm:t>
    </dgm:pt>
    <dgm:pt modelId="{72AA2E74-364C-4AFE-8A5C-5F056BEF236E}">
      <dgm:prSet phldrT="[Texto]" custT="1"/>
      <dgm:spPr/>
      <dgm:t>
        <a:bodyPr/>
        <a:lstStyle/>
        <a:p>
          <a:r>
            <a:rPr lang="pt-BR" sz="1100" b="1" dirty="0">
              <a:effectLst>
                <a:outerShdw blurRad="38100" dist="38100" dir="2700000" algn="tl">
                  <a:srgbClr val="000000">
                    <a:alpha val="43137"/>
                  </a:srgbClr>
                </a:outerShdw>
              </a:effectLst>
            </a:rPr>
            <a:t>Resolução com a educação fiscal em licenciaturas</a:t>
          </a:r>
        </a:p>
      </dgm:t>
    </dgm:pt>
    <dgm:pt modelId="{2CD07094-646A-47E2-B4D2-0532A55B75BC}" type="parTrans" cxnId="{17C2D80D-2185-44BB-87F7-983DA64D6EEA}">
      <dgm:prSet/>
      <dgm:spPr/>
      <dgm:t>
        <a:bodyPr/>
        <a:lstStyle/>
        <a:p>
          <a:endParaRPr lang="pt-BR" sz="1100"/>
        </a:p>
      </dgm:t>
    </dgm:pt>
    <dgm:pt modelId="{333B77C9-7D62-483E-9017-D477FE401036}" type="sibTrans" cxnId="{17C2D80D-2185-44BB-87F7-983DA64D6EEA}">
      <dgm:prSet/>
      <dgm:spPr/>
      <dgm:t>
        <a:bodyPr/>
        <a:lstStyle/>
        <a:p>
          <a:endParaRPr lang="pt-BR" sz="1100"/>
        </a:p>
      </dgm:t>
    </dgm:pt>
    <dgm:pt modelId="{C2008DBC-2B97-477D-98A9-4CE8581D7252}">
      <dgm:prSet phldrT="[Texto]" custT="1"/>
      <dgm:spPr/>
      <dgm:t>
        <a:bodyPr/>
        <a:lstStyle/>
        <a:p>
          <a:r>
            <a:rPr lang="pt-BR" sz="1100" b="1" dirty="0">
              <a:effectLst>
                <a:outerShdw blurRad="38100" dist="38100" dir="2700000" algn="tl">
                  <a:srgbClr val="000000">
                    <a:alpha val="43137"/>
                  </a:srgbClr>
                </a:outerShdw>
              </a:effectLst>
            </a:rPr>
            <a:t>Secretarias e Conselhos de Educação</a:t>
          </a:r>
        </a:p>
      </dgm:t>
    </dgm:pt>
    <dgm:pt modelId="{3131B125-16ED-4C3A-B6EA-E989318969AD}" type="parTrans" cxnId="{DE372FF1-B87C-4702-9855-7927B500E89B}">
      <dgm:prSet/>
      <dgm:spPr/>
      <dgm:t>
        <a:bodyPr/>
        <a:lstStyle/>
        <a:p>
          <a:endParaRPr lang="pt-BR" sz="1100"/>
        </a:p>
      </dgm:t>
    </dgm:pt>
    <dgm:pt modelId="{E5EC8CA1-46A9-4677-A0EE-B6FF8DFB2522}" type="sibTrans" cxnId="{DE372FF1-B87C-4702-9855-7927B500E89B}">
      <dgm:prSet/>
      <dgm:spPr/>
      <dgm:t>
        <a:bodyPr/>
        <a:lstStyle/>
        <a:p>
          <a:endParaRPr lang="pt-BR" sz="1100"/>
        </a:p>
      </dgm:t>
    </dgm:pt>
    <dgm:pt modelId="{9C192BE5-5D56-4467-AA48-E93DE378EE8D}">
      <dgm:prSet phldrT="[Texto]" custT="1"/>
      <dgm:spPr/>
      <dgm:t>
        <a:bodyPr/>
        <a:lstStyle/>
        <a:p>
          <a:r>
            <a:rPr lang="pt-BR" sz="1100" b="1" dirty="0">
              <a:effectLst>
                <a:outerShdw blurRad="38100" dist="38100" dir="2700000" algn="tl">
                  <a:srgbClr val="000000">
                    <a:alpha val="43137"/>
                  </a:srgbClr>
                </a:outerShdw>
              </a:effectLst>
            </a:rPr>
            <a:t>Extensão em educação fiscal</a:t>
          </a:r>
        </a:p>
      </dgm:t>
    </dgm:pt>
    <dgm:pt modelId="{8D0A9347-2A46-4A3A-AAE3-163CCE2E83FD}" type="parTrans" cxnId="{C2F46640-4135-4A6D-A338-E70AA609A000}">
      <dgm:prSet/>
      <dgm:spPr/>
      <dgm:t>
        <a:bodyPr/>
        <a:lstStyle/>
        <a:p>
          <a:endParaRPr lang="pt-BR" sz="1100"/>
        </a:p>
      </dgm:t>
    </dgm:pt>
    <dgm:pt modelId="{52C4D162-55BE-4165-8FD4-C9F5802CEA61}" type="sibTrans" cxnId="{C2F46640-4135-4A6D-A338-E70AA609A000}">
      <dgm:prSet/>
      <dgm:spPr/>
      <dgm:t>
        <a:bodyPr/>
        <a:lstStyle/>
        <a:p>
          <a:endParaRPr lang="pt-BR" sz="1100"/>
        </a:p>
      </dgm:t>
    </dgm:pt>
    <dgm:pt modelId="{29028406-7218-43F1-A9AB-8389DDD06BAA}">
      <dgm:prSet phldrT="[Texto]" custT="1"/>
      <dgm:spPr/>
      <dgm:t>
        <a:bodyPr/>
        <a:lstStyle/>
        <a:p>
          <a:r>
            <a:rPr lang="pt-BR" sz="1100" b="1" dirty="0">
              <a:effectLst>
                <a:outerShdw blurRad="38100" dist="38100" dir="2700000" algn="tl">
                  <a:srgbClr val="000000">
                    <a:alpha val="43137"/>
                  </a:srgbClr>
                </a:outerShdw>
              </a:effectLst>
            </a:rPr>
            <a:t>Currículos de licenciatura com educação fiscal</a:t>
          </a:r>
        </a:p>
      </dgm:t>
    </dgm:pt>
    <dgm:pt modelId="{00A6841E-045C-4A61-ACE1-44F253DB54DA}" type="parTrans" cxnId="{C0B4D801-7820-4ED8-BFB5-54C8EB790B27}">
      <dgm:prSet/>
      <dgm:spPr/>
      <dgm:t>
        <a:bodyPr/>
        <a:lstStyle/>
        <a:p>
          <a:endParaRPr lang="pt-BR" sz="1100"/>
        </a:p>
      </dgm:t>
    </dgm:pt>
    <dgm:pt modelId="{134021E4-8687-40C9-A138-DB591EC667A8}" type="sibTrans" cxnId="{C0B4D801-7820-4ED8-BFB5-54C8EB790B27}">
      <dgm:prSet/>
      <dgm:spPr/>
      <dgm:t>
        <a:bodyPr/>
        <a:lstStyle/>
        <a:p>
          <a:endParaRPr lang="pt-BR" sz="1100"/>
        </a:p>
      </dgm:t>
    </dgm:pt>
    <dgm:pt modelId="{9BCAFC9C-89C9-4306-A62E-A025192C8771}">
      <dgm:prSet phldrT="[Texto]" custT="1"/>
      <dgm:spPr/>
      <dgm:t>
        <a:bodyPr/>
        <a:lstStyle/>
        <a:p>
          <a:r>
            <a:rPr lang="pt-BR" sz="1100" b="1" dirty="0">
              <a:effectLst>
                <a:outerShdw blurRad="38100" dist="38100" dir="2700000" algn="tl">
                  <a:srgbClr val="000000">
                    <a:alpha val="43137"/>
                  </a:srgbClr>
                </a:outerShdw>
              </a:effectLst>
            </a:rPr>
            <a:t>Curso de formação  para professores d educação básica</a:t>
          </a:r>
        </a:p>
      </dgm:t>
    </dgm:pt>
    <dgm:pt modelId="{3C68F613-B97E-497B-A415-8312884BF65A}" type="parTrans" cxnId="{301A13FF-519A-44C1-BA33-8B9938DF83BB}">
      <dgm:prSet/>
      <dgm:spPr/>
      <dgm:t>
        <a:bodyPr/>
        <a:lstStyle/>
        <a:p>
          <a:endParaRPr lang="pt-BR"/>
        </a:p>
      </dgm:t>
    </dgm:pt>
    <dgm:pt modelId="{D1977482-E732-45D7-9799-764C5F8B636E}" type="sibTrans" cxnId="{301A13FF-519A-44C1-BA33-8B9938DF83BB}">
      <dgm:prSet/>
      <dgm:spPr/>
      <dgm:t>
        <a:bodyPr/>
        <a:lstStyle/>
        <a:p>
          <a:endParaRPr lang="pt-BR"/>
        </a:p>
      </dgm:t>
    </dgm:pt>
    <dgm:pt modelId="{7BD280FE-C1FB-4D43-A3B0-4B2DAB9EEF77}">
      <dgm:prSet phldrT="[Texto]" custT="1"/>
      <dgm:spPr/>
      <dgm:t>
        <a:bodyPr/>
        <a:lstStyle/>
        <a:p>
          <a:r>
            <a:rPr lang="pt-BR" sz="1100" b="1" dirty="0">
              <a:effectLst>
                <a:outerShdw blurRad="38100" dist="38100" dir="2700000" algn="tl">
                  <a:srgbClr val="000000">
                    <a:alpha val="43137"/>
                  </a:srgbClr>
                </a:outerShdw>
              </a:effectLst>
            </a:rPr>
            <a:t>Consciência e Ação</a:t>
          </a:r>
        </a:p>
      </dgm:t>
    </dgm:pt>
    <dgm:pt modelId="{52597DCE-6544-41BA-B451-7FBFC6AB43A5}" type="parTrans" cxnId="{06A84347-183B-43D8-8C48-03DAF0E533CC}">
      <dgm:prSet/>
      <dgm:spPr/>
      <dgm:t>
        <a:bodyPr/>
        <a:lstStyle/>
        <a:p>
          <a:endParaRPr lang="pt-BR"/>
        </a:p>
      </dgm:t>
    </dgm:pt>
    <dgm:pt modelId="{8611A86D-713C-4C28-94A5-348AF5A99E9E}" type="sibTrans" cxnId="{06A84347-183B-43D8-8C48-03DAF0E533CC}">
      <dgm:prSet/>
      <dgm:spPr/>
      <dgm:t>
        <a:bodyPr/>
        <a:lstStyle/>
        <a:p>
          <a:endParaRPr lang="pt-BR"/>
        </a:p>
      </dgm:t>
    </dgm:pt>
    <dgm:pt modelId="{4F68D8E0-F677-4C00-87BE-2D7D6A630D58}">
      <dgm:prSet phldrT="[Texto]" custT="1"/>
      <dgm:spPr/>
      <dgm:t>
        <a:bodyPr/>
        <a:lstStyle/>
        <a:p>
          <a:r>
            <a:rPr lang="pt-BR" sz="1100" b="1">
              <a:effectLst>
                <a:outerShdw blurRad="38100" dist="38100" dir="2700000" algn="tl">
                  <a:srgbClr val="000000">
                    <a:alpha val="43137"/>
                  </a:srgbClr>
                </a:outerShdw>
              </a:effectLst>
            </a:rPr>
            <a:t>ENAP</a:t>
          </a:r>
          <a:endParaRPr lang="pt-BR" sz="1100" b="1" dirty="0">
            <a:effectLst>
              <a:outerShdw blurRad="38100" dist="38100" dir="2700000" algn="tl">
                <a:srgbClr val="000000">
                  <a:alpha val="43137"/>
                </a:srgbClr>
              </a:outerShdw>
            </a:effectLst>
          </a:endParaRPr>
        </a:p>
      </dgm:t>
    </dgm:pt>
    <dgm:pt modelId="{BBDE7252-33B0-4428-B76B-A7A1BB07B680}" type="parTrans" cxnId="{97A87F7B-E068-4C7C-9864-4B1685D13692}">
      <dgm:prSet/>
      <dgm:spPr/>
      <dgm:t>
        <a:bodyPr/>
        <a:lstStyle/>
        <a:p>
          <a:endParaRPr lang="pt-BR"/>
        </a:p>
      </dgm:t>
    </dgm:pt>
    <dgm:pt modelId="{A062D195-9A34-493B-BCBE-BDB2919EE062}" type="sibTrans" cxnId="{97A87F7B-E068-4C7C-9864-4B1685D13692}">
      <dgm:prSet/>
      <dgm:spPr/>
      <dgm:t>
        <a:bodyPr/>
        <a:lstStyle/>
        <a:p>
          <a:endParaRPr lang="pt-BR"/>
        </a:p>
      </dgm:t>
    </dgm:pt>
    <dgm:pt modelId="{489EBF30-5623-4052-8F84-6F7307B6B16F}" type="pres">
      <dgm:prSet presAssocID="{25247E7B-007D-40C8-B412-A658ADD043B9}" presName="hierChild1" presStyleCnt="0">
        <dgm:presLayoutVars>
          <dgm:orgChart val="1"/>
          <dgm:chPref val="1"/>
          <dgm:dir/>
          <dgm:animOne val="branch"/>
          <dgm:animLvl val="lvl"/>
          <dgm:resizeHandles/>
        </dgm:presLayoutVars>
      </dgm:prSet>
      <dgm:spPr/>
    </dgm:pt>
    <dgm:pt modelId="{D774582E-AF27-457A-A608-7F3B0D60CFCD}" type="pres">
      <dgm:prSet presAssocID="{6D300757-7F0B-4C27-82E5-AB991CEC613F}" presName="hierRoot1" presStyleCnt="0">
        <dgm:presLayoutVars>
          <dgm:hierBranch val="init"/>
        </dgm:presLayoutVars>
      </dgm:prSet>
      <dgm:spPr/>
    </dgm:pt>
    <dgm:pt modelId="{AA86834B-E893-4F16-8E20-A83C30028486}" type="pres">
      <dgm:prSet presAssocID="{6D300757-7F0B-4C27-82E5-AB991CEC613F}" presName="rootComposite1" presStyleCnt="0"/>
      <dgm:spPr/>
    </dgm:pt>
    <dgm:pt modelId="{1808A929-CC82-4151-B392-10131C782B78}" type="pres">
      <dgm:prSet presAssocID="{6D300757-7F0B-4C27-82E5-AB991CEC613F}" presName="rootText1" presStyleLbl="node0" presStyleIdx="0" presStyleCnt="1">
        <dgm:presLayoutVars>
          <dgm:chPref val="3"/>
        </dgm:presLayoutVars>
      </dgm:prSet>
      <dgm:spPr/>
    </dgm:pt>
    <dgm:pt modelId="{227ED228-CD5E-4517-BCAD-F75BF73507FF}" type="pres">
      <dgm:prSet presAssocID="{6D300757-7F0B-4C27-82E5-AB991CEC613F}" presName="rootConnector1" presStyleLbl="node1" presStyleIdx="0" presStyleCnt="0"/>
      <dgm:spPr/>
    </dgm:pt>
    <dgm:pt modelId="{D0EC1180-D277-431A-AA07-369308422548}" type="pres">
      <dgm:prSet presAssocID="{6D300757-7F0B-4C27-82E5-AB991CEC613F}" presName="hierChild2" presStyleCnt="0"/>
      <dgm:spPr/>
    </dgm:pt>
    <dgm:pt modelId="{C7B97075-C0A3-489D-81C7-DAEE527EC7AF}" type="pres">
      <dgm:prSet presAssocID="{386D0C66-143E-499B-95D2-F678535A1A28}" presName="Name37" presStyleLbl="parChTrans1D2" presStyleIdx="0" presStyleCnt="6"/>
      <dgm:spPr/>
    </dgm:pt>
    <dgm:pt modelId="{E3B6CE73-A067-48C8-A3FF-BB5521B40289}" type="pres">
      <dgm:prSet presAssocID="{20FACD49-96BF-475A-B0DB-D42435B33B9A}" presName="hierRoot2" presStyleCnt="0">
        <dgm:presLayoutVars>
          <dgm:hierBranch val="init"/>
        </dgm:presLayoutVars>
      </dgm:prSet>
      <dgm:spPr/>
    </dgm:pt>
    <dgm:pt modelId="{65E65CEA-D7EA-48CB-9C16-2C5ABEAC992A}" type="pres">
      <dgm:prSet presAssocID="{20FACD49-96BF-475A-B0DB-D42435B33B9A}" presName="rootComposite" presStyleCnt="0"/>
      <dgm:spPr/>
    </dgm:pt>
    <dgm:pt modelId="{B2BD1744-8865-4C1F-8E06-5C94C371F84A}" type="pres">
      <dgm:prSet presAssocID="{20FACD49-96BF-475A-B0DB-D42435B33B9A}" presName="rootText" presStyleLbl="node2" presStyleIdx="0" presStyleCnt="6">
        <dgm:presLayoutVars>
          <dgm:chPref val="3"/>
        </dgm:presLayoutVars>
      </dgm:prSet>
      <dgm:spPr/>
    </dgm:pt>
    <dgm:pt modelId="{4721321D-4EF0-4242-813F-4E5323BB316A}" type="pres">
      <dgm:prSet presAssocID="{20FACD49-96BF-475A-B0DB-D42435B33B9A}" presName="rootConnector" presStyleLbl="node2" presStyleIdx="0" presStyleCnt="6"/>
      <dgm:spPr/>
    </dgm:pt>
    <dgm:pt modelId="{52D3F239-A309-451A-940E-ABB2B8C738E8}" type="pres">
      <dgm:prSet presAssocID="{20FACD49-96BF-475A-B0DB-D42435B33B9A}" presName="hierChild4" presStyleCnt="0"/>
      <dgm:spPr/>
    </dgm:pt>
    <dgm:pt modelId="{FB21EE1D-956D-4EA8-AFE2-F84DBC4DC5FA}" type="pres">
      <dgm:prSet presAssocID="{80E8FADD-FB9E-4317-B245-AB5E1A5499E6}" presName="Name37" presStyleLbl="parChTrans1D3" presStyleIdx="0" presStyleCnt="9"/>
      <dgm:spPr/>
    </dgm:pt>
    <dgm:pt modelId="{06D27B16-5EBE-41C5-B4FE-5EA8CA2B93F7}" type="pres">
      <dgm:prSet presAssocID="{5A67ECB3-C49E-46FC-9F01-C19E22B3A169}" presName="hierRoot2" presStyleCnt="0">
        <dgm:presLayoutVars>
          <dgm:hierBranch val="init"/>
        </dgm:presLayoutVars>
      </dgm:prSet>
      <dgm:spPr/>
    </dgm:pt>
    <dgm:pt modelId="{ADA8226A-1FB7-4605-99AA-6BC976AF6CF6}" type="pres">
      <dgm:prSet presAssocID="{5A67ECB3-C49E-46FC-9F01-C19E22B3A169}" presName="rootComposite" presStyleCnt="0"/>
      <dgm:spPr/>
    </dgm:pt>
    <dgm:pt modelId="{0BE18995-9F2B-496C-8BDD-3BBF9435FE94}" type="pres">
      <dgm:prSet presAssocID="{5A67ECB3-C49E-46FC-9F01-C19E22B3A169}" presName="rootText" presStyleLbl="node3" presStyleIdx="0" presStyleCnt="9">
        <dgm:presLayoutVars>
          <dgm:chPref val="3"/>
        </dgm:presLayoutVars>
      </dgm:prSet>
      <dgm:spPr/>
    </dgm:pt>
    <dgm:pt modelId="{F7B16B5B-17CD-4EB0-8364-0E6AF8FACBBB}" type="pres">
      <dgm:prSet presAssocID="{5A67ECB3-C49E-46FC-9F01-C19E22B3A169}" presName="rootConnector" presStyleLbl="node3" presStyleIdx="0" presStyleCnt="9"/>
      <dgm:spPr/>
    </dgm:pt>
    <dgm:pt modelId="{CB002BA0-148C-4145-9FA4-C8CCB7B66EAC}" type="pres">
      <dgm:prSet presAssocID="{5A67ECB3-C49E-46FC-9F01-C19E22B3A169}" presName="hierChild4" presStyleCnt="0"/>
      <dgm:spPr/>
    </dgm:pt>
    <dgm:pt modelId="{3C8B1763-80C3-46D2-A0F0-8A42E39165DE}" type="pres">
      <dgm:prSet presAssocID="{5A67ECB3-C49E-46FC-9F01-C19E22B3A169}" presName="hierChild5" presStyleCnt="0"/>
      <dgm:spPr/>
    </dgm:pt>
    <dgm:pt modelId="{CBB55298-72A1-42EB-9EA5-C5C8C97EC521}" type="pres">
      <dgm:prSet presAssocID="{20FACD49-96BF-475A-B0DB-D42435B33B9A}" presName="hierChild5" presStyleCnt="0"/>
      <dgm:spPr/>
    </dgm:pt>
    <dgm:pt modelId="{7583BA6B-548A-4143-964B-E54D14EAF15F}" type="pres">
      <dgm:prSet presAssocID="{3E3ED14B-AE3E-4A26-8B65-E5E646B7F783}" presName="Name37" presStyleLbl="parChTrans1D2" presStyleIdx="1" presStyleCnt="6"/>
      <dgm:spPr/>
    </dgm:pt>
    <dgm:pt modelId="{8EF16191-45AE-4707-83CD-A087DED5DBF2}" type="pres">
      <dgm:prSet presAssocID="{BF36B003-1649-4230-8EED-53E22E1EAEA8}" presName="hierRoot2" presStyleCnt="0">
        <dgm:presLayoutVars>
          <dgm:hierBranch val="init"/>
        </dgm:presLayoutVars>
      </dgm:prSet>
      <dgm:spPr/>
    </dgm:pt>
    <dgm:pt modelId="{74F10F78-DB8F-4EB5-83D8-65BBB8009FA9}" type="pres">
      <dgm:prSet presAssocID="{BF36B003-1649-4230-8EED-53E22E1EAEA8}" presName="rootComposite" presStyleCnt="0"/>
      <dgm:spPr/>
    </dgm:pt>
    <dgm:pt modelId="{7F2569D5-FD19-44B4-93B4-3DF98D6E77A2}" type="pres">
      <dgm:prSet presAssocID="{BF36B003-1649-4230-8EED-53E22E1EAEA8}" presName="rootText" presStyleLbl="node2" presStyleIdx="1" presStyleCnt="6">
        <dgm:presLayoutVars>
          <dgm:chPref val="3"/>
        </dgm:presLayoutVars>
      </dgm:prSet>
      <dgm:spPr/>
    </dgm:pt>
    <dgm:pt modelId="{79399D77-DE45-4AA6-BAA3-F31018A1F1EB}" type="pres">
      <dgm:prSet presAssocID="{BF36B003-1649-4230-8EED-53E22E1EAEA8}" presName="rootConnector" presStyleLbl="node2" presStyleIdx="1" presStyleCnt="6"/>
      <dgm:spPr/>
    </dgm:pt>
    <dgm:pt modelId="{FD3C3673-C4E5-43FA-A510-EA4B65E2968E}" type="pres">
      <dgm:prSet presAssocID="{BF36B003-1649-4230-8EED-53E22E1EAEA8}" presName="hierChild4" presStyleCnt="0"/>
      <dgm:spPr/>
    </dgm:pt>
    <dgm:pt modelId="{3B46C83C-0C90-4B7F-A55C-F518B1B5B03C}" type="pres">
      <dgm:prSet presAssocID="{52597DCE-6544-41BA-B451-7FBFC6AB43A5}" presName="Name37" presStyleLbl="parChTrans1D3" presStyleIdx="1" presStyleCnt="9"/>
      <dgm:spPr/>
    </dgm:pt>
    <dgm:pt modelId="{ADFC3F4D-1B38-4B76-90B0-54C4A9731331}" type="pres">
      <dgm:prSet presAssocID="{7BD280FE-C1FB-4D43-A3B0-4B2DAB9EEF77}" presName="hierRoot2" presStyleCnt="0">
        <dgm:presLayoutVars>
          <dgm:hierBranch val="init"/>
        </dgm:presLayoutVars>
      </dgm:prSet>
      <dgm:spPr/>
    </dgm:pt>
    <dgm:pt modelId="{ADDBE3DA-8A8A-4A4D-A750-D5029602E5E4}" type="pres">
      <dgm:prSet presAssocID="{7BD280FE-C1FB-4D43-A3B0-4B2DAB9EEF77}" presName="rootComposite" presStyleCnt="0"/>
      <dgm:spPr/>
    </dgm:pt>
    <dgm:pt modelId="{96E15278-18DF-4ADA-A4B1-DD2BE73B9C54}" type="pres">
      <dgm:prSet presAssocID="{7BD280FE-C1FB-4D43-A3B0-4B2DAB9EEF77}" presName="rootText" presStyleLbl="node3" presStyleIdx="1" presStyleCnt="9">
        <dgm:presLayoutVars>
          <dgm:chPref val="3"/>
        </dgm:presLayoutVars>
      </dgm:prSet>
      <dgm:spPr/>
    </dgm:pt>
    <dgm:pt modelId="{17FAA5A7-6540-4220-BB9E-177EAF7B3D78}" type="pres">
      <dgm:prSet presAssocID="{7BD280FE-C1FB-4D43-A3B0-4B2DAB9EEF77}" presName="rootConnector" presStyleLbl="node3" presStyleIdx="1" presStyleCnt="9"/>
      <dgm:spPr/>
    </dgm:pt>
    <dgm:pt modelId="{106F904D-778A-4620-9983-0B43599B3C2B}" type="pres">
      <dgm:prSet presAssocID="{7BD280FE-C1FB-4D43-A3B0-4B2DAB9EEF77}" presName="hierChild4" presStyleCnt="0"/>
      <dgm:spPr/>
    </dgm:pt>
    <dgm:pt modelId="{55AD3B98-B172-4137-ADB5-08AE6B66A888}" type="pres">
      <dgm:prSet presAssocID="{7BD280FE-C1FB-4D43-A3B0-4B2DAB9EEF77}" presName="hierChild5" presStyleCnt="0"/>
      <dgm:spPr/>
    </dgm:pt>
    <dgm:pt modelId="{A0FEAF0C-984B-4D77-9777-A29DB9D95C3E}" type="pres">
      <dgm:prSet presAssocID="{BF36B003-1649-4230-8EED-53E22E1EAEA8}" presName="hierChild5" presStyleCnt="0"/>
      <dgm:spPr/>
    </dgm:pt>
    <dgm:pt modelId="{89A3FB0F-20F3-4919-BA0C-FFB8DFAB1C74}" type="pres">
      <dgm:prSet presAssocID="{BBDE7252-33B0-4428-B76B-A7A1BB07B680}" presName="Name37" presStyleLbl="parChTrans1D2" presStyleIdx="2" presStyleCnt="6"/>
      <dgm:spPr/>
    </dgm:pt>
    <dgm:pt modelId="{BD31C156-AFE2-4E8E-8176-3EA246EED65C}" type="pres">
      <dgm:prSet presAssocID="{4F68D8E0-F677-4C00-87BE-2D7D6A630D58}" presName="hierRoot2" presStyleCnt="0">
        <dgm:presLayoutVars>
          <dgm:hierBranch val="init"/>
        </dgm:presLayoutVars>
      </dgm:prSet>
      <dgm:spPr/>
    </dgm:pt>
    <dgm:pt modelId="{47261986-9ADF-42BF-96E6-441FFB12B504}" type="pres">
      <dgm:prSet presAssocID="{4F68D8E0-F677-4C00-87BE-2D7D6A630D58}" presName="rootComposite" presStyleCnt="0"/>
      <dgm:spPr/>
    </dgm:pt>
    <dgm:pt modelId="{E3A9CD93-22F2-46A2-BF4B-F0549E72E1C2}" type="pres">
      <dgm:prSet presAssocID="{4F68D8E0-F677-4C00-87BE-2D7D6A630D58}" presName="rootText" presStyleLbl="node2" presStyleIdx="2" presStyleCnt="6">
        <dgm:presLayoutVars>
          <dgm:chPref val="3"/>
        </dgm:presLayoutVars>
      </dgm:prSet>
      <dgm:spPr/>
    </dgm:pt>
    <dgm:pt modelId="{AFFED320-9C52-4681-A33E-1607B922EBB3}" type="pres">
      <dgm:prSet presAssocID="{4F68D8E0-F677-4C00-87BE-2D7D6A630D58}" presName="rootConnector" presStyleLbl="node2" presStyleIdx="2" presStyleCnt="6"/>
      <dgm:spPr/>
    </dgm:pt>
    <dgm:pt modelId="{CD911E0D-D193-41B1-BA0B-1027E4A1753D}" type="pres">
      <dgm:prSet presAssocID="{4F68D8E0-F677-4C00-87BE-2D7D6A630D58}" presName="hierChild4" presStyleCnt="0"/>
      <dgm:spPr/>
    </dgm:pt>
    <dgm:pt modelId="{DEAD715F-9D93-4F98-958A-2705305738F3}" type="pres">
      <dgm:prSet presAssocID="{3C68F613-B97E-497B-A415-8312884BF65A}" presName="Name37" presStyleLbl="parChTrans1D3" presStyleIdx="2" presStyleCnt="9"/>
      <dgm:spPr/>
    </dgm:pt>
    <dgm:pt modelId="{BE04D8A4-852D-47A0-9A19-0E5A35A95C7B}" type="pres">
      <dgm:prSet presAssocID="{9BCAFC9C-89C9-4306-A62E-A025192C8771}" presName="hierRoot2" presStyleCnt="0">
        <dgm:presLayoutVars>
          <dgm:hierBranch val="init"/>
        </dgm:presLayoutVars>
      </dgm:prSet>
      <dgm:spPr/>
    </dgm:pt>
    <dgm:pt modelId="{A8750371-A7DA-4ECA-9A25-416226C63FF1}" type="pres">
      <dgm:prSet presAssocID="{9BCAFC9C-89C9-4306-A62E-A025192C8771}" presName="rootComposite" presStyleCnt="0"/>
      <dgm:spPr/>
    </dgm:pt>
    <dgm:pt modelId="{30999091-6103-4BA1-86DF-B590D931CFEC}" type="pres">
      <dgm:prSet presAssocID="{9BCAFC9C-89C9-4306-A62E-A025192C8771}" presName="rootText" presStyleLbl="node3" presStyleIdx="2" presStyleCnt="9">
        <dgm:presLayoutVars>
          <dgm:chPref val="3"/>
        </dgm:presLayoutVars>
      </dgm:prSet>
      <dgm:spPr/>
    </dgm:pt>
    <dgm:pt modelId="{D5247E64-578F-45DF-8B0C-61BEE4875F1B}" type="pres">
      <dgm:prSet presAssocID="{9BCAFC9C-89C9-4306-A62E-A025192C8771}" presName="rootConnector" presStyleLbl="node3" presStyleIdx="2" presStyleCnt="9"/>
      <dgm:spPr/>
    </dgm:pt>
    <dgm:pt modelId="{E7D9C71C-298D-4F6D-99C5-FB49273B580D}" type="pres">
      <dgm:prSet presAssocID="{9BCAFC9C-89C9-4306-A62E-A025192C8771}" presName="hierChild4" presStyleCnt="0"/>
      <dgm:spPr/>
    </dgm:pt>
    <dgm:pt modelId="{4CCF8A50-29DD-4C21-800B-473F84B3E4C4}" type="pres">
      <dgm:prSet presAssocID="{9BCAFC9C-89C9-4306-A62E-A025192C8771}" presName="hierChild5" presStyleCnt="0"/>
      <dgm:spPr/>
    </dgm:pt>
    <dgm:pt modelId="{E7507BE9-7234-4FED-8110-28F56D67CB6D}" type="pres">
      <dgm:prSet presAssocID="{4F68D8E0-F677-4C00-87BE-2D7D6A630D58}" presName="hierChild5" presStyleCnt="0"/>
      <dgm:spPr/>
    </dgm:pt>
    <dgm:pt modelId="{662FD85D-5410-44AE-A294-95CAE8506402}" type="pres">
      <dgm:prSet presAssocID="{E9444BE5-238D-43A3-AE68-EB31D0A6A507}" presName="Name37" presStyleLbl="parChTrans1D2" presStyleIdx="3" presStyleCnt="6"/>
      <dgm:spPr/>
    </dgm:pt>
    <dgm:pt modelId="{6AE66BC6-FBA7-4899-ADEB-5226EA73B6E6}" type="pres">
      <dgm:prSet presAssocID="{CE43733A-A1C9-4061-824D-4D62642F731F}" presName="hierRoot2" presStyleCnt="0">
        <dgm:presLayoutVars>
          <dgm:hierBranch val="init"/>
        </dgm:presLayoutVars>
      </dgm:prSet>
      <dgm:spPr/>
    </dgm:pt>
    <dgm:pt modelId="{AEFFA947-0B8F-4A37-920D-4A715A69CAD6}" type="pres">
      <dgm:prSet presAssocID="{CE43733A-A1C9-4061-824D-4D62642F731F}" presName="rootComposite" presStyleCnt="0"/>
      <dgm:spPr/>
    </dgm:pt>
    <dgm:pt modelId="{728BF918-9410-472C-AD40-1BE845695FED}" type="pres">
      <dgm:prSet presAssocID="{CE43733A-A1C9-4061-824D-4D62642F731F}" presName="rootText" presStyleLbl="node2" presStyleIdx="3" presStyleCnt="6">
        <dgm:presLayoutVars>
          <dgm:chPref val="3"/>
        </dgm:presLayoutVars>
      </dgm:prSet>
      <dgm:spPr/>
    </dgm:pt>
    <dgm:pt modelId="{16B4AF86-BD7E-4AB4-B884-7D2AAD9807A6}" type="pres">
      <dgm:prSet presAssocID="{CE43733A-A1C9-4061-824D-4D62642F731F}" presName="rootConnector" presStyleLbl="node2" presStyleIdx="3" presStyleCnt="6"/>
      <dgm:spPr/>
    </dgm:pt>
    <dgm:pt modelId="{94D9712A-420D-4715-9D9F-C1B96995DC5F}" type="pres">
      <dgm:prSet presAssocID="{CE43733A-A1C9-4061-824D-4D62642F731F}" presName="hierChild4" presStyleCnt="0"/>
      <dgm:spPr/>
    </dgm:pt>
    <dgm:pt modelId="{CCAE0014-51AA-4AE9-A8C3-0F7619E22D35}" type="pres">
      <dgm:prSet presAssocID="{0CCC4DAA-301D-4F33-A252-0DFCEF8FBF5D}" presName="Name37" presStyleLbl="parChTrans1D3" presStyleIdx="3" presStyleCnt="9"/>
      <dgm:spPr/>
    </dgm:pt>
    <dgm:pt modelId="{1161C050-55DE-4816-9965-22A1F0CB2871}" type="pres">
      <dgm:prSet presAssocID="{61D54A25-A773-4011-B1DF-6617C8B8F5E5}" presName="hierRoot2" presStyleCnt="0">
        <dgm:presLayoutVars>
          <dgm:hierBranch val="init"/>
        </dgm:presLayoutVars>
      </dgm:prSet>
      <dgm:spPr/>
    </dgm:pt>
    <dgm:pt modelId="{7A85E963-DF45-450E-A6BD-0239F03F619F}" type="pres">
      <dgm:prSet presAssocID="{61D54A25-A773-4011-B1DF-6617C8B8F5E5}" presName="rootComposite" presStyleCnt="0"/>
      <dgm:spPr/>
    </dgm:pt>
    <dgm:pt modelId="{5435AF3F-242D-4EF2-AA51-588625DFA78C}" type="pres">
      <dgm:prSet presAssocID="{61D54A25-A773-4011-B1DF-6617C8B8F5E5}" presName="rootText" presStyleLbl="node3" presStyleIdx="3" presStyleCnt="9">
        <dgm:presLayoutVars>
          <dgm:chPref val="3"/>
        </dgm:presLayoutVars>
      </dgm:prSet>
      <dgm:spPr/>
    </dgm:pt>
    <dgm:pt modelId="{96A844B9-C2DA-4746-9541-4080D59CFFA1}" type="pres">
      <dgm:prSet presAssocID="{61D54A25-A773-4011-B1DF-6617C8B8F5E5}" presName="rootConnector" presStyleLbl="node3" presStyleIdx="3" presStyleCnt="9"/>
      <dgm:spPr/>
    </dgm:pt>
    <dgm:pt modelId="{FBE38DF3-7FD0-4F43-A084-90AE5E292BD5}" type="pres">
      <dgm:prSet presAssocID="{61D54A25-A773-4011-B1DF-6617C8B8F5E5}" presName="hierChild4" presStyleCnt="0"/>
      <dgm:spPr/>
    </dgm:pt>
    <dgm:pt modelId="{D10C70FF-97F1-4293-BD45-7DC01DC283BC}" type="pres">
      <dgm:prSet presAssocID="{61D54A25-A773-4011-B1DF-6617C8B8F5E5}" presName="hierChild5" presStyleCnt="0"/>
      <dgm:spPr/>
    </dgm:pt>
    <dgm:pt modelId="{1469C582-307C-4DEF-AB7F-96A71C034802}" type="pres">
      <dgm:prSet presAssocID="{2CD07094-646A-47E2-B4D2-0532A55B75BC}" presName="Name37" presStyleLbl="parChTrans1D3" presStyleIdx="4" presStyleCnt="9"/>
      <dgm:spPr/>
    </dgm:pt>
    <dgm:pt modelId="{BA3D77CB-977E-46A7-86D1-A1738754F7EF}" type="pres">
      <dgm:prSet presAssocID="{72AA2E74-364C-4AFE-8A5C-5F056BEF236E}" presName="hierRoot2" presStyleCnt="0">
        <dgm:presLayoutVars>
          <dgm:hierBranch val="init"/>
        </dgm:presLayoutVars>
      </dgm:prSet>
      <dgm:spPr/>
    </dgm:pt>
    <dgm:pt modelId="{01188AA9-05AF-4E8A-AA3E-AF3205013023}" type="pres">
      <dgm:prSet presAssocID="{72AA2E74-364C-4AFE-8A5C-5F056BEF236E}" presName="rootComposite" presStyleCnt="0"/>
      <dgm:spPr/>
    </dgm:pt>
    <dgm:pt modelId="{B8199C32-703D-4156-911A-B4C25BD66FB7}" type="pres">
      <dgm:prSet presAssocID="{72AA2E74-364C-4AFE-8A5C-5F056BEF236E}" presName="rootText" presStyleLbl="node3" presStyleIdx="4" presStyleCnt="9">
        <dgm:presLayoutVars>
          <dgm:chPref val="3"/>
        </dgm:presLayoutVars>
      </dgm:prSet>
      <dgm:spPr/>
    </dgm:pt>
    <dgm:pt modelId="{DE5A472E-EAEA-4867-AD6F-14BA7DB004CE}" type="pres">
      <dgm:prSet presAssocID="{72AA2E74-364C-4AFE-8A5C-5F056BEF236E}" presName="rootConnector" presStyleLbl="node3" presStyleIdx="4" presStyleCnt="9"/>
      <dgm:spPr/>
    </dgm:pt>
    <dgm:pt modelId="{5433D782-1B8E-4E8B-BBF0-B4CD2D187867}" type="pres">
      <dgm:prSet presAssocID="{72AA2E74-364C-4AFE-8A5C-5F056BEF236E}" presName="hierChild4" presStyleCnt="0"/>
      <dgm:spPr/>
    </dgm:pt>
    <dgm:pt modelId="{51A89FBE-0C9F-4867-A931-744076262E6B}" type="pres">
      <dgm:prSet presAssocID="{72AA2E74-364C-4AFE-8A5C-5F056BEF236E}" presName="hierChild5" presStyleCnt="0"/>
      <dgm:spPr/>
    </dgm:pt>
    <dgm:pt modelId="{BD0B900F-30EC-4296-9B5D-84A124F01C6A}" type="pres">
      <dgm:prSet presAssocID="{CE43733A-A1C9-4061-824D-4D62642F731F}" presName="hierChild5" presStyleCnt="0"/>
      <dgm:spPr/>
    </dgm:pt>
    <dgm:pt modelId="{3E4D94EA-7B48-44F3-966C-E0FCEE515B68}" type="pres">
      <dgm:prSet presAssocID="{0F22E4D5-BA26-4528-A770-A4F9A57511B7}" presName="Name37" presStyleLbl="parChTrans1D2" presStyleIdx="4" presStyleCnt="6"/>
      <dgm:spPr/>
    </dgm:pt>
    <dgm:pt modelId="{D6478DD8-D227-4ECB-8BE3-3E356C76B374}" type="pres">
      <dgm:prSet presAssocID="{456373E2-C922-47F4-A7C5-C33A02092932}" presName="hierRoot2" presStyleCnt="0">
        <dgm:presLayoutVars>
          <dgm:hierBranch val="init"/>
        </dgm:presLayoutVars>
      </dgm:prSet>
      <dgm:spPr/>
    </dgm:pt>
    <dgm:pt modelId="{4C4F729D-A9B1-49AD-BCE6-84E60599CF26}" type="pres">
      <dgm:prSet presAssocID="{456373E2-C922-47F4-A7C5-C33A02092932}" presName="rootComposite" presStyleCnt="0"/>
      <dgm:spPr/>
    </dgm:pt>
    <dgm:pt modelId="{51FD85FB-B722-4FDD-9B41-FAFB250B2D62}" type="pres">
      <dgm:prSet presAssocID="{456373E2-C922-47F4-A7C5-C33A02092932}" presName="rootText" presStyleLbl="node2" presStyleIdx="4" presStyleCnt="6">
        <dgm:presLayoutVars>
          <dgm:chPref val="3"/>
        </dgm:presLayoutVars>
      </dgm:prSet>
      <dgm:spPr/>
    </dgm:pt>
    <dgm:pt modelId="{CC379391-5230-4035-8DA2-6624927DFA4F}" type="pres">
      <dgm:prSet presAssocID="{456373E2-C922-47F4-A7C5-C33A02092932}" presName="rootConnector" presStyleLbl="node2" presStyleIdx="4" presStyleCnt="6"/>
      <dgm:spPr/>
    </dgm:pt>
    <dgm:pt modelId="{09AFF44C-0D8B-4DB6-B5E5-BD884F82D614}" type="pres">
      <dgm:prSet presAssocID="{456373E2-C922-47F4-A7C5-C33A02092932}" presName="hierChild4" presStyleCnt="0"/>
      <dgm:spPr/>
    </dgm:pt>
    <dgm:pt modelId="{8E7F4E4F-17A2-41EC-A41F-E83FE4032AFB}" type="pres">
      <dgm:prSet presAssocID="{8D0A9347-2A46-4A3A-AAE3-163CCE2E83FD}" presName="Name37" presStyleLbl="parChTrans1D3" presStyleIdx="5" presStyleCnt="9"/>
      <dgm:spPr/>
    </dgm:pt>
    <dgm:pt modelId="{B8FF7F8E-DC36-40EE-9618-D2167B1B8939}" type="pres">
      <dgm:prSet presAssocID="{9C192BE5-5D56-4467-AA48-E93DE378EE8D}" presName="hierRoot2" presStyleCnt="0">
        <dgm:presLayoutVars>
          <dgm:hierBranch val="init"/>
        </dgm:presLayoutVars>
      </dgm:prSet>
      <dgm:spPr/>
    </dgm:pt>
    <dgm:pt modelId="{15CAE0B2-B1FE-4817-8C84-AD454DFDE29F}" type="pres">
      <dgm:prSet presAssocID="{9C192BE5-5D56-4467-AA48-E93DE378EE8D}" presName="rootComposite" presStyleCnt="0"/>
      <dgm:spPr/>
    </dgm:pt>
    <dgm:pt modelId="{FF22835B-A0FE-434C-9B58-CDB6BC9C7998}" type="pres">
      <dgm:prSet presAssocID="{9C192BE5-5D56-4467-AA48-E93DE378EE8D}" presName="rootText" presStyleLbl="node3" presStyleIdx="5" presStyleCnt="9">
        <dgm:presLayoutVars>
          <dgm:chPref val="3"/>
        </dgm:presLayoutVars>
      </dgm:prSet>
      <dgm:spPr/>
    </dgm:pt>
    <dgm:pt modelId="{AEDBF967-FDAA-4474-97E4-47B11AC2E345}" type="pres">
      <dgm:prSet presAssocID="{9C192BE5-5D56-4467-AA48-E93DE378EE8D}" presName="rootConnector" presStyleLbl="node3" presStyleIdx="5" presStyleCnt="9"/>
      <dgm:spPr/>
    </dgm:pt>
    <dgm:pt modelId="{24D4BACC-D96B-4FF3-A7FA-F7C881C929E2}" type="pres">
      <dgm:prSet presAssocID="{9C192BE5-5D56-4467-AA48-E93DE378EE8D}" presName="hierChild4" presStyleCnt="0"/>
      <dgm:spPr/>
    </dgm:pt>
    <dgm:pt modelId="{2598B065-D2E4-4798-B8E0-A708C034C9BF}" type="pres">
      <dgm:prSet presAssocID="{9C192BE5-5D56-4467-AA48-E93DE378EE8D}" presName="hierChild5" presStyleCnt="0"/>
      <dgm:spPr/>
    </dgm:pt>
    <dgm:pt modelId="{E2F3AD9D-4185-4C2C-A1E2-B45DE5617D62}" type="pres">
      <dgm:prSet presAssocID="{00A6841E-045C-4A61-ACE1-44F253DB54DA}" presName="Name37" presStyleLbl="parChTrans1D3" presStyleIdx="6" presStyleCnt="9"/>
      <dgm:spPr/>
    </dgm:pt>
    <dgm:pt modelId="{5A8A9E55-893C-42AF-BC87-0F8B098B4336}" type="pres">
      <dgm:prSet presAssocID="{29028406-7218-43F1-A9AB-8389DDD06BAA}" presName="hierRoot2" presStyleCnt="0">
        <dgm:presLayoutVars>
          <dgm:hierBranch val="init"/>
        </dgm:presLayoutVars>
      </dgm:prSet>
      <dgm:spPr/>
    </dgm:pt>
    <dgm:pt modelId="{559E8763-988E-4C6C-B09C-4A4C1E6583F4}" type="pres">
      <dgm:prSet presAssocID="{29028406-7218-43F1-A9AB-8389DDD06BAA}" presName="rootComposite" presStyleCnt="0"/>
      <dgm:spPr/>
    </dgm:pt>
    <dgm:pt modelId="{AE87AF8B-901D-419F-9ED8-3039C0E88B3D}" type="pres">
      <dgm:prSet presAssocID="{29028406-7218-43F1-A9AB-8389DDD06BAA}" presName="rootText" presStyleLbl="node3" presStyleIdx="6" presStyleCnt="9">
        <dgm:presLayoutVars>
          <dgm:chPref val="3"/>
        </dgm:presLayoutVars>
      </dgm:prSet>
      <dgm:spPr/>
    </dgm:pt>
    <dgm:pt modelId="{12CBB3F5-8D70-413C-9BD4-CA75ADA73D73}" type="pres">
      <dgm:prSet presAssocID="{29028406-7218-43F1-A9AB-8389DDD06BAA}" presName="rootConnector" presStyleLbl="node3" presStyleIdx="6" presStyleCnt="9"/>
      <dgm:spPr/>
    </dgm:pt>
    <dgm:pt modelId="{47205820-497B-4E2F-A7C2-37072647B1D8}" type="pres">
      <dgm:prSet presAssocID="{29028406-7218-43F1-A9AB-8389DDD06BAA}" presName="hierChild4" presStyleCnt="0"/>
      <dgm:spPr/>
    </dgm:pt>
    <dgm:pt modelId="{E91F9AE9-CEAF-4457-BD1B-38E488572B6A}" type="pres">
      <dgm:prSet presAssocID="{29028406-7218-43F1-A9AB-8389DDD06BAA}" presName="hierChild5" presStyleCnt="0"/>
      <dgm:spPr/>
    </dgm:pt>
    <dgm:pt modelId="{E234F055-B09B-4CB7-9289-B9A4E849ACAD}" type="pres">
      <dgm:prSet presAssocID="{456373E2-C922-47F4-A7C5-C33A02092932}" presName="hierChild5" presStyleCnt="0"/>
      <dgm:spPr/>
    </dgm:pt>
    <dgm:pt modelId="{FA6A058F-71C6-4900-AA01-EDEB74DDCE10}" type="pres">
      <dgm:prSet presAssocID="{3131B125-16ED-4C3A-B6EA-E989318969AD}" presName="Name37" presStyleLbl="parChTrans1D2" presStyleIdx="5" presStyleCnt="6"/>
      <dgm:spPr/>
    </dgm:pt>
    <dgm:pt modelId="{5AD01218-CB20-4C03-BFD4-0C6BCAF606A3}" type="pres">
      <dgm:prSet presAssocID="{C2008DBC-2B97-477D-98A9-4CE8581D7252}" presName="hierRoot2" presStyleCnt="0">
        <dgm:presLayoutVars>
          <dgm:hierBranch val="init"/>
        </dgm:presLayoutVars>
      </dgm:prSet>
      <dgm:spPr/>
    </dgm:pt>
    <dgm:pt modelId="{5057A21A-B6B2-46D1-B5D1-AF3511087D6B}" type="pres">
      <dgm:prSet presAssocID="{C2008DBC-2B97-477D-98A9-4CE8581D7252}" presName="rootComposite" presStyleCnt="0"/>
      <dgm:spPr/>
    </dgm:pt>
    <dgm:pt modelId="{C4D082A0-7499-490B-983C-6A0D271FA4A7}" type="pres">
      <dgm:prSet presAssocID="{C2008DBC-2B97-477D-98A9-4CE8581D7252}" presName="rootText" presStyleLbl="node2" presStyleIdx="5" presStyleCnt="6">
        <dgm:presLayoutVars>
          <dgm:chPref val="3"/>
        </dgm:presLayoutVars>
      </dgm:prSet>
      <dgm:spPr/>
    </dgm:pt>
    <dgm:pt modelId="{59A01B37-B4EC-4EA6-92D6-58F1C58BA6ED}" type="pres">
      <dgm:prSet presAssocID="{C2008DBC-2B97-477D-98A9-4CE8581D7252}" presName="rootConnector" presStyleLbl="node2" presStyleIdx="5" presStyleCnt="6"/>
      <dgm:spPr/>
    </dgm:pt>
    <dgm:pt modelId="{6F76D009-1E48-425B-97C6-9AA02971B6AB}" type="pres">
      <dgm:prSet presAssocID="{C2008DBC-2B97-477D-98A9-4CE8581D7252}" presName="hierChild4" presStyleCnt="0"/>
      <dgm:spPr/>
    </dgm:pt>
    <dgm:pt modelId="{1DA73585-11A3-4038-86B2-71260C5277E9}" type="pres">
      <dgm:prSet presAssocID="{677AB79F-1E4D-41CA-8B55-AD076994622D}" presName="Name37" presStyleLbl="parChTrans1D3" presStyleIdx="7" presStyleCnt="9"/>
      <dgm:spPr/>
    </dgm:pt>
    <dgm:pt modelId="{7FE5E41E-80D7-49EB-B239-6A205A8599C0}" type="pres">
      <dgm:prSet presAssocID="{165DDED0-835E-46FC-83FD-32E5BDDC2A00}" presName="hierRoot2" presStyleCnt="0">
        <dgm:presLayoutVars>
          <dgm:hierBranch val="init"/>
        </dgm:presLayoutVars>
      </dgm:prSet>
      <dgm:spPr/>
    </dgm:pt>
    <dgm:pt modelId="{B40ACBA4-096A-407B-A8FC-7A4DCCB41506}" type="pres">
      <dgm:prSet presAssocID="{165DDED0-835E-46FC-83FD-32E5BDDC2A00}" presName="rootComposite" presStyleCnt="0"/>
      <dgm:spPr/>
    </dgm:pt>
    <dgm:pt modelId="{536E3DAC-2CE0-4919-988C-5F7564AAD02A}" type="pres">
      <dgm:prSet presAssocID="{165DDED0-835E-46FC-83FD-32E5BDDC2A00}" presName="rootText" presStyleLbl="node3" presStyleIdx="7" presStyleCnt="9">
        <dgm:presLayoutVars>
          <dgm:chPref val="3"/>
        </dgm:presLayoutVars>
      </dgm:prSet>
      <dgm:spPr/>
    </dgm:pt>
    <dgm:pt modelId="{A14C8D9C-4419-4DD9-8CA0-12B4DD558400}" type="pres">
      <dgm:prSet presAssocID="{165DDED0-835E-46FC-83FD-32E5BDDC2A00}" presName="rootConnector" presStyleLbl="node3" presStyleIdx="7" presStyleCnt="9"/>
      <dgm:spPr/>
    </dgm:pt>
    <dgm:pt modelId="{78F9FF7E-EA25-44D6-9677-76B50BD6BC18}" type="pres">
      <dgm:prSet presAssocID="{165DDED0-835E-46FC-83FD-32E5BDDC2A00}" presName="hierChild4" presStyleCnt="0"/>
      <dgm:spPr/>
    </dgm:pt>
    <dgm:pt modelId="{0609BFF3-6CA3-47AF-B89D-79FC8E6BF487}" type="pres">
      <dgm:prSet presAssocID="{2F07BF8D-09BF-409D-AB26-3C44CF53EDE8}" presName="Name37" presStyleLbl="parChTrans1D4" presStyleIdx="0" presStyleCnt="4"/>
      <dgm:spPr/>
    </dgm:pt>
    <dgm:pt modelId="{11056514-EE21-44A8-8C53-DE7BAFFE7726}" type="pres">
      <dgm:prSet presAssocID="{955935D8-4A96-4CC1-8D2A-736A5F70F03E}" presName="hierRoot2" presStyleCnt="0">
        <dgm:presLayoutVars>
          <dgm:hierBranch val="init"/>
        </dgm:presLayoutVars>
      </dgm:prSet>
      <dgm:spPr/>
    </dgm:pt>
    <dgm:pt modelId="{F5520025-6977-4003-A215-B54AFC0001B6}" type="pres">
      <dgm:prSet presAssocID="{955935D8-4A96-4CC1-8D2A-736A5F70F03E}" presName="rootComposite" presStyleCnt="0"/>
      <dgm:spPr/>
    </dgm:pt>
    <dgm:pt modelId="{83A302D1-1204-4EB6-BE7B-5BB941D386A4}" type="pres">
      <dgm:prSet presAssocID="{955935D8-4A96-4CC1-8D2A-736A5F70F03E}" presName="rootText" presStyleLbl="node4" presStyleIdx="0" presStyleCnt="4">
        <dgm:presLayoutVars>
          <dgm:chPref val="3"/>
        </dgm:presLayoutVars>
      </dgm:prSet>
      <dgm:spPr/>
    </dgm:pt>
    <dgm:pt modelId="{955DFE58-3802-4CA9-B0FC-CD2BBE6B9B42}" type="pres">
      <dgm:prSet presAssocID="{955935D8-4A96-4CC1-8D2A-736A5F70F03E}" presName="rootConnector" presStyleLbl="node4" presStyleIdx="0" presStyleCnt="4"/>
      <dgm:spPr/>
    </dgm:pt>
    <dgm:pt modelId="{D64A1E79-F4FB-4B2C-B50B-FE47D33F93FE}" type="pres">
      <dgm:prSet presAssocID="{955935D8-4A96-4CC1-8D2A-736A5F70F03E}" presName="hierChild4" presStyleCnt="0"/>
      <dgm:spPr/>
    </dgm:pt>
    <dgm:pt modelId="{0D9E1B58-11C6-4939-B4D9-A65091F04C5C}" type="pres">
      <dgm:prSet presAssocID="{955935D8-4A96-4CC1-8D2A-736A5F70F03E}" presName="hierChild5" presStyleCnt="0"/>
      <dgm:spPr/>
    </dgm:pt>
    <dgm:pt modelId="{21A6573B-BC49-4B0D-AFB8-99FF35A12200}" type="pres">
      <dgm:prSet presAssocID="{165DDED0-835E-46FC-83FD-32E5BDDC2A00}" presName="hierChild5" presStyleCnt="0"/>
      <dgm:spPr/>
    </dgm:pt>
    <dgm:pt modelId="{086E804B-1412-4367-A48D-A9BAE8188D09}" type="pres">
      <dgm:prSet presAssocID="{8269AD1E-D89B-4DC1-A85E-A07ADDE8CCED}" presName="Name37" presStyleLbl="parChTrans1D3" presStyleIdx="8" presStyleCnt="9"/>
      <dgm:spPr/>
    </dgm:pt>
    <dgm:pt modelId="{03F1F7B0-E5C7-449A-94E4-3F878155662E}" type="pres">
      <dgm:prSet presAssocID="{C35C9A60-8C1E-451C-A93C-B7C505122908}" presName="hierRoot2" presStyleCnt="0">
        <dgm:presLayoutVars>
          <dgm:hierBranch val="init"/>
        </dgm:presLayoutVars>
      </dgm:prSet>
      <dgm:spPr/>
    </dgm:pt>
    <dgm:pt modelId="{A515DFD1-29DE-4657-A197-7B5737005523}" type="pres">
      <dgm:prSet presAssocID="{C35C9A60-8C1E-451C-A93C-B7C505122908}" presName="rootComposite" presStyleCnt="0"/>
      <dgm:spPr/>
    </dgm:pt>
    <dgm:pt modelId="{4E407CF6-BE0C-47CF-8C69-AA668AC69E27}" type="pres">
      <dgm:prSet presAssocID="{C35C9A60-8C1E-451C-A93C-B7C505122908}" presName="rootText" presStyleLbl="node3" presStyleIdx="8" presStyleCnt="9">
        <dgm:presLayoutVars>
          <dgm:chPref val="3"/>
        </dgm:presLayoutVars>
      </dgm:prSet>
      <dgm:spPr/>
    </dgm:pt>
    <dgm:pt modelId="{B9251219-0976-40F4-BF7D-61745ADFD057}" type="pres">
      <dgm:prSet presAssocID="{C35C9A60-8C1E-451C-A93C-B7C505122908}" presName="rootConnector" presStyleLbl="node3" presStyleIdx="8" presStyleCnt="9"/>
      <dgm:spPr/>
    </dgm:pt>
    <dgm:pt modelId="{5B843563-9AA8-41D7-95B4-822ED1BBA059}" type="pres">
      <dgm:prSet presAssocID="{C35C9A60-8C1E-451C-A93C-B7C505122908}" presName="hierChild4" presStyleCnt="0"/>
      <dgm:spPr/>
    </dgm:pt>
    <dgm:pt modelId="{23912F1D-511A-481F-A017-8B23EB77705E}" type="pres">
      <dgm:prSet presAssocID="{E8C504AD-BA00-410D-8121-F70E013A53AB}" presName="Name37" presStyleLbl="parChTrans1D4" presStyleIdx="1" presStyleCnt="4"/>
      <dgm:spPr/>
    </dgm:pt>
    <dgm:pt modelId="{22CD704C-9A14-4E2B-B84E-87885F67BE76}" type="pres">
      <dgm:prSet presAssocID="{9ECB0E42-F0DC-4CDB-8FDD-B585E0DD1109}" presName="hierRoot2" presStyleCnt="0">
        <dgm:presLayoutVars>
          <dgm:hierBranch val="init"/>
        </dgm:presLayoutVars>
      </dgm:prSet>
      <dgm:spPr/>
    </dgm:pt>
    <dgm:pt modelId="{C1681131-8363-4AB1-849A-17458EDEB654}" type="pres">
      <dgm:prSet presAssocID="{9ECB0E42-F0DC-4CDB-8FDD-B585E0DD1109}" presName="rootComposite" presStyleCnt="0"/>
      <dgm:spPr/>
    </dgm:pt>
    <dgm:pt modelId="{255B840E-8DA1-457B-B21A-58125F62A5BF}" type="pres">
      <dgm:prSet presAssocID="{9ECB0E42-F0DC-4CDB-8FDD-B585E0DD1109}" presName="rootText" presStyleLbl="node4" presStyleIdx="1" presStyleCnt="4">
        <dgm:presLayoutVars>
          <dgm:chPref val="3"/>
        </dgm:presLayoutVars>
      </dgm:prSet>
      <dgm:spPr/>
    </dgm:pt>
    <dgm:pt modelId="{04ED8C93-1C14-4169-92E5-EDBCD1A29088}" type="pres">
      <dgm:prSet presAssocID="{9ECB0E42-F0DC-4CDB-8FDD-B585E0DD1109}" presName="rootConnector" presStyleLbl="node4" presStyleIdx="1" presStyleCnt="4"/>
      <dgm:spPr/>
    </dgm:pt>
    <dgm:pt modelId="{5790BF3E-B54D-44D2-99EB-58220919722F}" type="pres">
      <dgm:prSet presAssocID="{9ECB0E42-F0DC-4CDB-8FDD-B585E0DD1109}" presName="hierChild4" presStyleCnt="0"/>
      <dgm:spPr/>
    </dgm:pt>
    <dgm:pt modelId="{1FE4D29A-7CA0-4F34-AF0B-E07DC466FE42}" type="pres">
      <dgm:prSet presAssocID="{9ECB0E42-F0DC-4CDB-8FDD-B585E0DD1109}" presName="hierChild5" presStyleCnt="0"/>
      <dgm:spPr/>
    </dgm:pt>
    <dgm:pt modelId="{74E19EF6-F5DB-44BB-9FE1-9204C6B2C2AD}" type="pres">
      <dgm:prSet presAssocID="{5D177608-A01E-4848-A00C-0129A94C5470}" presName="Name37" presStyleLbl="parChTrans1D4" presStyleIdx="2" presStyleCnt="4"/>
      <dgm:spPr/>
    </dgm:pt>
    <dgm:pt modelId="{5A4AF45A-674A-4ECA-A60E-2F4145349283}" type="pres">
      <dgm:prSet presAssocID="{84272820-EF5E-4A9A-B84D-ED8364A8A031}" presName="hierRoot2" presStyleCnt="0">
        <dgm:presLayoutVars>
          <dgm:hierBranch val="init"/>
        </dgm:presLayoutVars>
      </dgm:prSet>
      <dgm:spPr/>
    </dgm:pt>
    <dgm:pt modelId="{F9469936-EF6E-48E4-A275-78CE09143B0C}" type="pres">
      <dgm:prSet presAssocID="{84272820-EF5E-4A9A-B84D-ED8364A8A031}" presName="rootComposite" presStyleCnt="0"/>
      <dgm:spPr/>
    </dgm:pt>
    <dgm:pt modelId="{92DCAF26-4CEF-41FA-A1F5-9C6F156F776C}" type="pres">
      <dgm:prSet presAssocID="{84272820-EF5E-4A9A-B84D-ED8364A8A031}" presName="rootText" presStyleLbl="node4" presStyleIdx="2" presStyleCnt="4">
        <dgm:presLayoutVars>
          <dgm:chPref val="3"/>
        </dgm:presLayoutVars>
      </dgm:prSet>
      <dgm:spPr/>
    </dgm:pt>
    <dgm:pt modelId="{61E433EE-9992-436B-8AA3-8DD7625BAC3D}" type="pres">
      <dgm:prSet presAssocID="{84272820-EF5E-4A9A-B84D-ED8364A8A031}" presName="rootConnector" presStyleLbl="node4" presStyleIdx="2" presStyleCnt="4"/>
      <dgm:spPr/>
    </dgm:pt>
    <dgm:pt modelId="{1E3BE0C2-8346-4DB7-8CBE-98BDF7054B56}" type="pres">
      <dgm:prSet presAssocID="{84272820-EF5E-4A9A-B84D-ED8364A8A031}" presName="hierChild4" presStyleCnt="0"/>
      <dgm:spPr/>
    </dgm:pt>
    <dgm:pt modelId="{28492995-91D7-4740-8FA7-534B6BFAF8F8}" type="pres">
      <dgm:prSet presAssocID="{84272820-EF5E-4A9A-B84D-ED8364A8A031}" presName="hierChild5" presStyleCnt="0"/>
      <dgm:spPr/>
    </dgm:pt>
    <dgm:pt modelId="{8E9B065D-B3C5-4DB3-ABCF-DF64BB33A69F}" type="pres">
      <dgm:prSet presAssocID="{FA2CECD1-B4CD-4FD4-9DD7-F48F0401CC56}" presName="Name37" presStyleLbl="parChTrans1D4" presStyleIdx="3" presStyleCnt="4"/>
      <dgm:spPr/>
    </dgm:pt>
    <dgm:pt modelId="{F937CDBE-0E93-4C15-A7FF-EEB7126EDEA6}" type="pres">
      <dgm:prSet presAssocID="{9ECCAC82-E5CB-4B3E-A4C1-8A82925628B2}" presName="hierRoot2" presStyleCnt="0">
        <dgm:presLayoutVars>
          <dgm:hierBranch val="init"/>
        </dgm:presLayoutVars>
      </dgm:prSet>
      <dgm:spPr/>
    </dgm:pt>
    <dgm:pt modelId="{89F14E22-70F7-414A-A59F-529B6C147677}" type="pres">
      <dgm:prSet presAssocID="{9ECCAC82-E5CB-4B3E-A4C1-8A82925628B2}" presName="rootComposite" presStyleCnt="0"/>
      <dgm:spPr/>
    </dgm:pt>
    <dgm:pt modelId="{C531C2B0-AD3F-41F7-B76E-28C41E59C861}" type="pres">
      <dgm:prSet presAssocID="{9ECCAC82-E5CB-4B3E-A4C1-8A82925628B2}" presName="rootText" presStyleLbl="node4" presStyleIdx="3" presStyleCnt="4">
        <dgm:presLayoutVars>
          <dgm:chPref val="3"/>
        </dgm:presLayoutVars>
      </dgm:prSet>
      <dgm:spPr/>
    </dgm:pt>
    <dgm:pt modelId="{678082A6-4453-4808-B0CF-2C5C79973468}" type="pres">
      <dgm:prSet presAssocID="{9ECCAC82-E5CB-4B3E-A4C1-8A82925628B2}" presName="rootConnector" presStyleLbl="node4" presStyleIdx="3" presStyleCnt="4"/>
      <dgm:spPr/>
    </dgm:pt>
    <dgm:pt modelId="{DD4D49A9-153F-4AB3-879F-FF2AFC46E0F6}" type="pres">
      <dgm:prSet presAssocID="{9ECCAC82-E5CB-4B3E-A4C1-8A82925628B2}" presName="hierChild4" presStyleCnt="0"/>
      <dgm:spPr/>
    </dgm:pt>
    <dgm:pt modelId="{9FCFBA03-3A16-4D3B-A63C-516430662C90}" type="pres">
      <dgm:prSet presAssocID="{9ECCAC82-E5CB-4B3E-A4C1-8A82925628B2}" presName="hierChild5" presStyleCnt="0"/>
      <dgm:spPr/>
    </dgm:pt>
    <dgm:pt modelId="{BEB37950-5AE5-4E33-9B2D-ACB7BD2D0CBE}" type="pres">
      <dgm:prSet presAssocID="{C35C9A60-8C1E-451C-A93C-B7C505122908}" presName="hierChild5" presStyleCnt="0"/>
      <dgm:spPr/>
    </dgm:pt>
    <dgm:pt modelId="{96E1C51F-B75E-4EB9-8920-7BFB2DCAEE55}" type="pres">
      <dgm:prSet presAssocID="{C2008DBC-2B97-477D-98A9-4CE8581D7252}" presName="hierChild5" presStyleCnt="0"/>
      <dgm:spPr/>
    </dgm:pt>
    <dgm:pt modelId="{DCAF6357-3BAC-43E0-84E0-7142A5B3039B}" type="pres">
      <dgm:prSet presAssocID="{6D300757-7F0B-4C27-82E5-AB991CEC613F}" presName="hierChild3" presStyleCnt="0"/>
      <dgm:spPr/>
    </dgm:pt>
  </dgm:ptLst>
  <dgm:cxnLst>
    <dgm:cxn modelId="{C0B4D801-7820-4ED8-BFB5-54C8EB790B27}" srcId="{456373E2-C922-47F4-A7C5-C33A02092932}" destId="{29028406-7218-43F1-A9AB-8389DDD06BAA}" srcOrd="1" destOrd="0" parTransId="{00A6841E-045C-4A61-ACE1-44F253DB54DA}" sibTransId="{134021E4-8687-40C9-A138-DB591EC667A8}"/>
    <dgm:cxn modelId="{A68FCF09-199C-4A1F-9943-DC4FDBE7FF5F}" type="presOf" srcId="{456373E2-C922-47F4-A7C5-C33A02092932}" destId="{51FD85FB-B722-4FDD-9B41-FAFB250B2D62}" srcOrd="0" destOrd="0" presId="urn:microsoft.com/office/officeart/2005/8/layout/orgChart1"/>
    <dgm:cxn modelId="{17C2D80D-2185-44BB-87F7-983DA64D6EEA}" srcId="{CE43733A-A1C9-4061-824D-4D62642F731F}" destId="{72AA2E74-364C-4AFE-8A5C-5F056BEF236E}" srcOrd="1" destOrd="0" parTransId="{2CD07094-646A-47E2-B4D2-0532A55B75BC}" sibTransId="{333B77C9-7D62-483E-9017-D477FE401036}"/>
    <dgm:cxn modelId="{B319E51D-C830-4C6E-BDD8-048DC2FE0C5C}" type="presOf" srcId="{FA2CECD1-B4CD-4FD4-9DD7-F48F0401CC56}" destId="{8E9B065D-B3C5-4DB3-ABCF-DF64BB33A69F}" srcOrd="0" destOrd="0" presId="urn:microsoft.com/office/officeart/2005/8/layout/orgChart1"/>
    <dgm:cxn modelId="{26614A1E-1242-452D-9432-5CFEC750E37A}" srcId="{6D300757-7F0B-4C27-82E5-AB991CEC613F}" destId="{CE43733A-A1C9-4061-824D-4D62642F731F}" srcOrd="3" destOrd="0" parTransId="{E9444BE5-238D-43A3-AE68-EB31D0A6A507}" sibTransId="{C1DBF716-9FF1-4969-89AA-0DA0113D0EE1}"/>
    <dgm:cxn modelId="{EFFD1C21-DC9A-49CD-8D4A-12C9AC139355}" type="presOf" srcId="{C2008DBC-2B97-477D-98A9-4CE8581D7252}" destId="{59A01B37-B4EC-4EA6-92D6-58F1C58BA6ED}" srcOrd="1" destOrd="0" presId="urn:microsoft.com/office/officeart/2005/8/layout/orgChart1"/>
    <dgm:cxn modelId="{A63B3826-F06B-483E-BFE5-A8FCF8626D3C}" type="presOf" srcId="{84272820-EF5E-4A9A-B84D-ED8364A8A031}" destId="{61E433EE-9992-436B-8AA3-8DD7625BAC3D}" srcOrd="1" destOrd="0" presId="urn:microsoft.com/office/officeart/2005/8/layout/orgChart1"/>
    <dgm:cxn modelId="{0258F426-6443-440A-A464-0E910C1D87EB}" srcId="{6D300757-7F0B-4C27-82E5-AB991CEC613F}" destId="{456373E2-C922-47F4-A7C5-C33A02092932}" srcOrd="4" destOrd="0" parTransId="{0F22E4D5-BA26-4528-A770-A4F9A57511B7}" sibTransId="{E19B4DA9-348D-45A3-9C60-390152C17FF0}"/>
    <dgm:cxn modelId="{30E80227-A5AB-4F66-9CAC-25C4855A0925}" type="presOf" srcId="{9C192BE5-5D56-4467-AA48-E93DE378EE8D}" destId="{AEDBF967-FDAA-4474-97E4-47B11AC2E345}" srcOrd="1" destOrd="0" presId="urn:microsoft.com/office/officeart/2005/8/layout/orgChart1"/>
    <dgm:cxn modelId="{52F0B527-EB44-43E4-8637-0C0D971ADCF5}" srcId="{C35C9A60-8C1E-451C-A93C-B7C505122908}" destId="{9ECB0E42-F0DC-4CDB-8FDD-B585E0DD1109}" srcOrd="0" destOrd="0" parTransId="{E8C504AD-BA00-410D-8121-F70E013A53AB}" sibTransId="{582CC69D-AD07-4933-8F79-E8BDE84A286E}"/>
    <dgm:cxn modelId="{8B66DF28-25A5-496D-9F97-D60CB06B42AE}" type="presOf" srcId="{9ECCAC82-E5CB-4B3E-A4C1-8A82925628B2}" destId="{C531C2B0-AD3F-41F7-B76E-28C41E59C861}" srcOrd="0" destOrd="0" presId="urn:microsoft.com/office/officeart/2005/8/layout/orgChart1"/>
    <dgm:cxn modelId="{2184C92A-3383-4872-A5E3-C27969306BEC}" type="presOf" srcId="{CE43733A-A1C9-4061-824D-4D62642F731F}" destId="{728BF918-9410-472C-AD40-1BE845695FED}" srcOrd="0" destOrd="0" presId="urn:microsoft.com/office/officeart/2005/8/layout/orgChart1"/>
    <dgm:cxn modelId="{000F952D-9D49-49FC-96C7-F251A61DAF09}" type="presOf" srcId="{20FACD49-96BF-475A-B0DB-D42435B33B9A}" destId="{B2BD1744-8865-4C1F-8E06-5C94C371F84A}" srcOrd="0" destOrd="0" presId="urn:microsoft.com/office/officeart/2005/8/layout/orgChart1"/>
    <dgm:cxn modelId="{C2D08930-8099-4015-9F6D-1D16497E8FAF}" type="presOf" srcId="{BF36B003-1649-4230-8EED-53E22E1EAEA8}" destId="{79399D77-DE45-4AA6-BAA3-F31018A1F1EB}" srcOrd="1" destOrd="0" presId="urn:microsoft.com/office/officeart/2005/8/layout/orgChart1"/>
    <dgm:cxn modelId="{DBBFB636-EA94-4DA3-84D5-29D1035C2F6C}" type="presOf" srcId="{72AA2E74-364C-4AFE-8A5C-5F056BEF236E}" destId="{B8199C32-703D-4156-911A-B4C25BD66FB7}" srcOrd="0" destOrd="0" presId="urn:microsoft.com/office/officeart/2005/8/layout/orgChart1"/>
    <dgm:cxn modelId="{F4A5273A-92EE-497A-879C-3EFF5A051375}" type="presOf" srcId="{E9444BE5-238D-43A3-AE68-EB31D0A6A507}" destId="{662FD85D-5410-44AE-A294-95CAE8506402}" srcOrd="0" destOrd="0" presId="urn:microsoft.com/office/officeart/2005/8/layout/orgChart1"/>
    <dgm:cxn modelId="{1B6A5C3F-6773-4065-A688-F0ECA5992305}" type="presOf" srcId="{165DDED0-835E-46FC-83FD-32E5BDDC2A00}" destId="{A14C8D9C-4419-4DD9-8CA0-12B4DD558400}" srcOrd="1" destOrd="0" presId="urn:microsoft.com/office/officeart/2005/8/layout/orgChart1"/>
    <dgm:cxn modelId="{C2F46640-4135-4A6D-A338-E70AA609A000}" srcId="{456373E2-C922-47F4-A7C5-C33A02092932}" destId="{9C192BE5-5D56-4467-AA48-E93DE378EE8D}" srcOrd="0" destOrd="0" parTransId="{8D0A9347-2A46-4A3A-AAE3-163CCE2E83FD}" sibTransId="{52C4D162-55BE-4165-8FD4-C9F5802CEA61}"/>
    <dgm:cxn modelId="{D0FDCA5D-3060-45E9-BF56-77275D6BC26C}" type="presOf" srcId="{5A67ECB3-C49E-46FC-9F01-C19E22B3A169}" destId="{0BE18995-9F2B-496C-8BDD-3BBF9435FE94}" srcOrd="0" destOrd="0" presId="urn:microsoft.com/office/officeart/2005/8/layout/orgChart1"/>
    <dgm:cxn modelId="{0FF0B761-ED7B-4A98-BEC4-82D17A80EE2A}" srcId="{C2008DBC-2B97-477D-98A9-4CE8581D7252}" destId="{165DDED0-835E-46FC-83FD-32E5BDDC2A00}" srcOrd="0" destOrd="0" parTransId="{677AB79F-1E4D-41CA-8B55-AD076994622D}" sibTransId="{3445E553-A531-44BE-9653-2E7B46323E72}"/>
    <dgm:cxn modelId="{70AFE163-5570-4E29-BEBB-AD3A17047E3E}" type="presOf" srcId="{3E3ED14B-AE3E-4A26-8B65-E5E646B7F783}" destId="{7583BA6B-548A-4143-964B-E54D14EAF15F}" srcOrd="0" destOrd="0" presId="urn:microsoft.com/office/officeart/2005/8/layout/orgChart1"/>
    <dgm:cxn modelId="{B2E4EC63-50D1-4670-AC1D-13D5817F9BE6}" type="presOf" srcId="{0F22E4D5-BA26-4528-A770-A4F9A57511B7}" destId="{3E4D94EA-7B48-44F3-966C-E0FCEE515B68}" srcOrd="0" destOrd="0" presId="urn:microsoft.com/office/officeart/2005/8/layout/orgChart1"/>
    <dgm:cxn modelId="{06A84347-183B-43D8-8C48-03DAF0E533CC}" srcId="{BF36B003-1649-4230-8EED-53E22E1EAEA8}" destId="{7BD280FE-C1FB-4D43-A3B0-4B2DAB9EEF77}" srcOrd="0" destOrd="0" parTransId="{52597DCE-6544-41BA-B451-7FBFC6AB43A5}" sibTransId="{8611A86D-713C-4C28-94A5-348AF5A99E9E}"/>
    <dgm:cxn modelId="{BC019367-86B7-48F6-AE44-2B330BDF7671}" type="presOf" srcId="{9C192BE5-5D56-4467-AA48-E93DE378EE8D}" destId="{FF22835B-A0FE-434C-9B58-CDB6BC9C7998}" srcOrd="0" destOrd="0" presId="urn:microsoft.com/office/officeart/2005/8/layout/orgChart1"/>
    <dgm:cxn modelId="{C811C567-CD19-45C8-AD8E-6C4B543BCFE8}" type="presOf" srcId="{165DDED0-835E-46FC-83FD-32E5BDDC2A00}" destId="{536E3DAC-2CE0-4919-988C-5F7564AAD02A}" srcOrd="0" destOrd="0" presId="urn:microsoft.com/office/officeart/2005/8/layout/orgChart1"/>
    <dgm:cxn modelId="{984DFC4D-77CA-4646-ACBA-F54342CBA7B7}" type="presOf" srcId="{9ECCAC82-E5CB-4B3E-A4C1-8A82925628B2}" destId="{678082A6-4453-4808-B0CF-2C5C79973468}" srcOrd="1" destOrd="0" presId="urn:microsoft.com/office/officeart/2005/8/layout/orgChart1"/>
    <dgm:cxn modelId="{BC878C54-5F09-42CD-B332-7721F187D18E}" type="presOf" srcId="{25247E7B-007D-40C8-B412-A658ADD043B9}" destId="{489EBF30-5623-4052-8F84-6F7307B6B16F}" srcOrd="0" destOrd="0" presId="urn:microsoft.com/office/officeart/2005/8/layout/orgChart1"/>
    <dgm:cxn modelId="{37041776-C4EF-4EE7-A439-DFCD6A9C5A4B}" type="presOf" srcId="{456373E2-C922-47F4-A7C5-C33A02092932}" destId="{CC379391-5230-4035-8DA2-6624927DFA4F}" srcOrd="1" destOrd="0" presId="urn:microsoft.com/office/officeart/2005/8/layout/orgChart1"/>
    <dgm:cxn modelId="{04860457-7792-4DED-8694-662C7762515A}" type="presOf" srcId="{C35C9A60-8C1E-451C-A93C-B7C505122908}" destId="{B9251219-0976-40F4-BF7D-61745ADFD057}" srcOrd="1" destOrd="0" presId="urn:microsoft.com/office/officeart/2005/8/layout/orgChart1"/>
    <dgm:cxn modelId="{335BD157-CFAC-47F0-B9E1-6BA7A8F8CA3A}" srcId="{C35C9A60-8C1E-451C-A93C-B7C505122908}" destId="{84272820-EF5E-4A9A-B84D-ED8364A8A031}" srcOrd="1" destOrd="0" parTransId="{5D177608-A01E-4848-A00C-0129A94C5470}" sibTransId="{DD42A48C-BADE-437D-80B4-6EF6BE2277EE}"/>
    <dgm:cxn modelId="{89354358-5B4E-44E1-BEF4-2B44C0EFD7B3}" type="presOf" srcId="{9BCAFC9C-89C9-4306-A62E-A025192C8771}" destId="{30999091-6103-4BA1-86DF-B590D931CFEC}" srcOrd="0" destOrd="0" presId="urn:microsoft.com/office/officeart/2005/8/layout/orgChart1"/>
    <dgm:cxn modelId="{4691F678-7549-41B6-B06A-6686FFF1EC1E}" type="presOf" srcId="{3131B125-16ED-4C3A-B6EA-E989318969AD}" destId="{FA6A058F-71C6-4900-AA01-EDEB74DDCE10}" srcOrd="0" destOrd="0" presId="urn:microsoft.com/office/officeart/2005/8/layout/orgChart1"/>
    <dgm:cxn modelId="{23E73B79-ED58-44CF-A949-9E641F4718CF}" type="presOf" srcId="{4F68D8E0-F677-4C00-87BE-2D7D6A630D58}" destId="{AFFED320-9C52-4681-A33E-1607B922EBB3}" srcOrd="1" destOrd="0" presId="urn:microsoft.com/office/officeart/2005/8/layout/orgChart1"/>
    <dgm:cxn modelId="{FAAFE15A-5DBB-4A41-B1FB-CEF4EC4A36FC}" type="presOf" srcId="{2CD07094-646A-47E2-B4D2-0532A55B75BC}" destId="{1469C582-307C-4DEF-AB7F-96A71C034802}" srcOrd="0" destOrd="0" presId="urn:microsoft.com/office/officeart/2005/8/layout/orgChart1"/>
    <dgm:cxn modelId="{97A87F7B-E068-4C7C-9864-4B1685D13692}" srcId="{6D300757-7F0B-4C27-82E5-AB991CEC613F}" destId="{4F68D8E0-F677-4C00-87BE-2D7D6A630D58}" srcOrd="2" destOrd="0" parTransId="{BBDE7252-33B0-4428-B76B-A7A1BB07B680}" sibTransId="{A062D195-9A34-493B-BCBE-BDB2919EE062}"/>
    <dgm:cxn modelId="{35CEFE86-FA96-4FAE-8965-211595B45248}" type="presOf" srcId="{E8C504AD-BA00-410D-8121-F70E013A53AB}" destId="{23912F1D-511A-481F-A017-8B23EB77705E}" srcOrd="0" destOrd="0" presId="urn:microsoft.com/office/officeart/2005/8/layout/orgChart1"/>
    <dgm:cxn modelId="{19068D8D-9B7E-48A3-9D64-75258FD76154}" type="presOf" srcId="{677AB79F-1E4D-41CA-8B55-AD076994622D}" destId="{1DA73585-11A3-4038-86B2-71260C5277E9}" srcOrd="0" destOrd="0" presId="urn:microsoft.com/office/officeart/2005/8/layout/orgChart1"/>
    <dgm:cxn modelId="{F3FBFC8D-2B83-474E-8419-7CB864AD9D80}" type="presOf" srcId="{8269AD1E-D89B-4DC1-A85E-A07ADDE8CCED}" destId="{086E804B-1412-4367-A48D-A9BAE8188D09}" srcOrd="0" destOrd="0" presId="urn:microsoft.com/office/officeart/2005/8/layout/orgChart1"/>
    <dgm:cxn modelId="{57777494-7006-468D-9FB3-75D568663315}" type="presOf" srcId="{8D0A9347-2A46-4A3A-AAE3-163CCE2E83FD}" destId="{8E7F4E4F-17A2-41EC-A41F-E83FE4032AFB}" srcOrd="0" destOrd="0" presId="urn:microsoft.com/office/officeart/2005/8/layout/orgChart1"/>
    <dgm:cxn modelId="{0F4FF995-2C8C-41CC-BB1E-F7D09438030D}" srcId="{25247E7B-007D-40C8-B412-A658ADD043B9}" destId="{6D300757-7F0B-4C27-82E5-AB991CEC613F}" srcOrd="0" destOrd="0" parTransId="{F0DB07EC-D4E6-419C-AB86-4030F2201566}" sibTransId="{658B3E57-FC13-47D4-8DC1-812D6A5F5D47}"/>
    <dgm:cxn modelId="{12A8AB98-EBBD-4425-AEF8-E6102909EF9C}" type="presOf" srcId="{7BD280FE-C1FB-4D43-A3B0-4B2DAB9EEF77}" destId="{17FAA5A7-6540-4220-BB9E-177EAF7B3D78}" srcOrd="1" destOrd="0" presId="urn:microsoft.com/office/officeart/2005/8/layout/orgChart1"/>
    <dgm:cxn modelId="{642F899C-925A-4575-8B5C-43A2E8C16E02}" type="presOf" srcId="{955935D8-4A96-4CC1-8D2A-736A5F70F03E}" destId="{83A302D1-1204-4EB6-BE7B-5BB941D386A4}" srcOrd="0" destOrd="0" presId="urn:microsoft.com/office/officeart/2005/8/layout/orgChart1"/>
    <dgm:cxn modelId="{447882A2-1CBC-415C-BF68-71D3D9E0452F}" srcId="{165DDED0-835E-46FC-83FD-32E5BDDC2A00}" destId="{955935D8-4A96-4CC1-8D2A-736A5F70F03E}" srcOrd="0" destOrd="0" parTransId="{2F07BF8D-09BF-409D-AB26-3C44CF53EDE8}" sibTransId="{53F33683-21E9-4423-A5BF-4AF1860AC668}"/>
    <dgm:cxn modelId="{C0B81BA4-1E69-48D4-881E-F1996DBC8D1D}" type="presOf" srcId="{80E8FADD-FB9E-4317-B245-AB5E1A5499E6}" destId="{FB21EE1D-956D-4EA8-AFE2-F84DBC4DC5FA}" srcOrd="0" destOrd="0" presId="urn:microsoft.com/office/officeart/2005/8/layout/orgChart1"/>
    <dgm:cxn modelId="{3BE180A4-D1EF-42C0-A5A9-F7AA0BB62704}" srcId="{20FACD49-96BF-475A-B0DB-D42435B33B9A}" destId="{5A67ECB3-C49E-46FC-9F01-C19E22B3A169}" srcOrd="0" destOrd="0" parTransId="{80E8FADD-FB9E-4317-B245-AB5E1A5499E6}" sibTransId="{5832A05C-DE6A-4431-836E-1AF41B1E8ADC}"/>
    <dgm:cxn modelId="{A46164A5-6A00-4728-A1DD-DC10E41B0DC9}" type="presOf" srcId="{C35C9A60-8C1E-451C-A93C-B7C505122908}" destId="{4E407CF6-BE0C-47CF-8C69-AA668AC69E27}" srcOrd="0" destOrd="0" presId="urn:microsoft.com/office/officeart/2005/8/layout/orgChart1"/>
    <dgm:cxn modelId="{D6D0C3AB-A26B-4619-9CAE-348FA67C8427}" type="presOf" srcId="{5D177608-A01E-4848-A00C-0129A94C5470}" destId="{74E19EF6-F5DB-44BB-9FE1-9204C6B2C2AD}" srcOrd="0" destOrd="0" presId="urn:microsoft.com/office/officeart/2005/8/layout/orgChart1"/>
    <dgm:cxn modelId="{516BE0AE-F956-44EF-B824-A63890949613}" type="presOf" srcId="{4F68D8E0-F677-4C00-87BE-2D7D6A630D58}" destId="{E3A9CD93-22F2-46A2-BF4B-F0549E72E1C2}" srcOrd="0" destOrd="0" presId="urn:microsoft.com/office/officeart/2005/8/layout/orgChart1"/>
    <dgm:cxn modelId="{5DC453AF-9BAC-4990-9B42-573F48918C4B}" type="presOf" srcId="{6D300757-7F0B-4C27-82E5-AB991CEC613F}" destId="{227ED228-CD5E-4517-BCAD-F75BF73507FF}" srcOrd="1" destOrd="0" presId="urn:microsoft.com/office/officeart/2005/8/layout/orgChart1"/>
    <dgm:cxn modelId="{B3FA62B6-A9C4-4512-A063-3438D5F0B7C6}" srcId="{C2008DBC-2B97-477D-98A9-4CE8581D7252}" destId="{C35C9A60-8C1E-451C-A93C-B7C505122908}" srcOrd="1" destOrd="0" parTransId="{8269AD1E-D89B-4DC1-A85E-A07ADDE8CCED}" sibTransId="{545635F0-3BFB-4DC6-861D-D9B9F5F67E4D}"/>
    <dgm:cxn modelId="{FBFEFBB9-1829-46CC-92B1-42649B5804B3}" type="presOf" srcId="{84272820-EF5E-4A9A-B84D-ED8364A8A031}" destId="{92DCAF26-4CEF-41FA-A1F5-9C6F156F776C}" srcOrd="0" destOrd="0" presId="urn:microsoft.com/office/officeart/2005/8/layout/orgChart1"/>
    <dgm:cxn modelId="{C07EBEBA-E388-4BA0-8701-E03FE3F1B372}" type="presOf" srcId="{BF36B003-1649-4230-8EED-53E22E1EAEA8}" destId="{7F2569D5-FD19-44B4-93B4-3DF98D6E77A2}" srcOrd="0" destOrd="0" presId="urn:microsoft.com/office/officeart/2005/8/layout/orgChart1"/>
    <dgm:cxn modelId="{A455C2BA-D8E9-48E0-84A5-092B932D310E}" type="presOf" srcId="{00A6841E-045C-4A61-ACE1-44F253DB54DA}" destId="{E2F3AD9D-4185-4C2C-A1E2-B45DE5617D62}" srcOrd="0" destOrd="0" presId="urn:microsoft.com/office/officeart/2005/8/layout/orgChart1"/>
    <dgm:cxn modelId="{3F0DDFBB-1F5A-4EDC-803C-5B87C1F5122D}" type="presOf" srcId="{0CCC4DAA-301D-4F33-A252-0DFCEF8FBF5D}" destId="{CCAE0014-51AA-4AE9-A8C3-0F7619E22D35}" srcOrd="0" destOrd="0" presId="urn:microsoft.com/office/officeart/2005/8/layout/orgChart1"/>
    <dgm:cxn modelId="{25DF4DBF-974B-4FFD-8E03-B714923140D5}" type="presOf" srcId="{61D54A25-A773-4011-B1DF-6617C8B8F5E5}" destId="{5435AF3F-242D-4EF2-AA51-588625DFA78C}" srcOrd="0" destOrd="0" presId="urn:microsoft.com/office/officeart/2005/8/layout/orgChart1"/>
    <dgm:cxn modelId="{35AECCC2-B6F1-48A4-AD2E-16D34A299FC6}" type="presOf" srcId="{9ECB0E42-F0DC-4CDB-8FDD-B585E0DD1109}" destId="{04ED8C93-1C14-4169-92E5-EDBCD1A29088}" srcOrd="1" destOrd="0" presId="urn:microsoft.com/office/officeart/2005/8/layout/orgChart1"/>
    <dgm:cxn modelId="{EA7E91C5-F8B1-4E55-9A4E-C6D113D98854}" type="presOf" srcId="{9BCAFC9C-89C9-4306-A62E-A025192C8771}" destId="{D5247E64-578F-45DF-8B0C-61BEE4875F1B}" srcOrd="1" destOrd="0" presId="urn:microsoft.com/office/officeart/2005/8/layout/orgChart1"/>
    <dgm:cxn modelId="{A58E56C9-2EC0-4B08-A411-4109E1B5EE16}" type="presOf" srcId="{9ECB0E42-F0DC-4CDB-8FDD-B585E0DD1109}" destId="{255B840E-8DA1-457B-B21A-58125F62A5BF}" srcOrd="0" destOrd="0" presId="urn:microsoft.com/office/officeart/2005/8/layout/orgChart1"/>
    <dgm:cxn modelId="{DD0AAAC9-E28E-4CBD-AA02-5F3288677152}" srcId="{6D300757-7F0B-4C27-82E5-AB991CEC613F}" destId="{20FACD49-96BF-475A-B0DB-D42435B33B9A}" srcOrd="0" destOrd="0" parTransId="{386D0C66-143E-499B-95D2-F678535A1A28}" sibTransId="{81007F41-DB09-4DE7-98AD-F1AF199DF627}"/>
    <dgm:cxn modelId="{BE1218D0-3AD1-4CCC-8A31-FB6F7D170A41}" type="presOf" srcId="{386D0C66-143E-499B-95D2-F678535A1A28}" destId="{C7B97075-C0A3-489D-81C7-DAEE527EC7AF}" srcOrd="0" destOrd="0" presId="urn:microsoft.com/office/officeart/2005/8/layout/orgChart1"/>
    <dgm:cxn modelId="{033AD9D2-63A8-4DEE-B562-D562403A66F6}" type="presOf" srcId="{C2008DBC-2B97-477D-98A9-4CE8581D7252}" destId="{C4D082A0-7499-490B-983C-6A0D271FA4A7}" srcOrd="0" destOrd="0" presId="urn:microsoft.com/office/officeart/2005/8/layout/orgChart1"/>
    <dgm:cxn modelId="{3A5571D3-3A09-478E-9B9A-9AA0BB2BA27A}" type="presOf" srcId="{6D300757-7F0B-4C27-82E5-AB991CEC613F}" destId="{1808A929-CC82-4151-B392-10131C782B78}" srcOrd="0" destOrd="0" presId="urn:microsoft.com/office/officeart/2005/8/layout/orgChart1"/>
    <dgm:cxn modelId="{9355C4D7-5DA6-4AEC-8671-3DE081065361}" srcId="{6D300757-7F0B-4C27-82E5-AB991CEC613F}" destId="{BF36B003-1649-4230-8EED-53E22E1EAEA8}" srcOrd="1" destOrd="0" parTransId="{3E3ED14B-AE3E-4A26-8B65-E5E646B7F783}" sibTransId="{08734B0D-B77E-4934-9D0C-6170369D6DE6}"/>
    <dgm:cxn modelId="{F668A3D8-0A9C-435A-BAA2-6531589EB73F}" type="presOf" srcId="{72AA2E74-364C-4AFE-8A5C-5F056BEF236E}" destId="{DE5A472E-EAEA-4867-AD6F-14BA7DB004CE}" srcOrd="1" destOrd="0" presId="urn:microsoft.com/office/officeart/2005/8/layout/orgChart1"/>
    <dgm:cxn modelId="{28F01ED9-71D0-483D-B3FE-8472519E0643}" type="presOf" srcId="{7BD280FE-C1FB-4D43-A3B0-4B2DAB9EEF77}" destId="{96E15278-18DF-4ADA-A4B1-DD2BE73B9C54}" srcOrd="0" destOrd="0" presId="urn:microsoft.com/office/officeart/2005/8/layout/orgChart1"/>
    <dgm:cxn modelId="{1423F9DE-DF2E-4602-93E6-DEB01E3C65CC}" type="presOf" srcId="{52597DCE-6544-41BA-B451-7FBFC6AB43A5}" destId="{3B46C83C-0C90-4B7F-A55C-F518B1B5B03C}" srcOrd="0" destOrd="0" presId="urn:microsoft.com/office/officeart/2005/8/layout/orgChart1"/>
    <dgm:cxn modelId="{CB4385E1-A847-4B27-A9D8-DB8B46E74734}" type="presOf" srcId="{955935D8-4A96-4CC1-8D2A-736A5F70F03E}" destId="{955DFE58-3802-4CA9-B0FC-CD2BBE6B9B42}" srcOrd="1" destOrd="0" presId="urn:microsoft.com/office/officeart/2005/8/layout/orgChart1"/>
    <dgm:cxn modelId="{934A5FE2-6658-47BC-8775-AB64CDEA8969}" type="presOf" srcId="{61D54A25-A773-4011-B1DF-6617C8B8F5E5}" destId="{96A844B9-C2DA-4746-9541-4080D59CFFA1}" srcOrd="1" destOrd="0" presId="urn:microsoft.com/office/officeart/2005/8/layout/orgChart1"/>
    <dgm:cxn modelId="{8855B7E3-80CC-4234-9047-DD1396F90F92}" type="presOf" srcId="{CE43733A-A1C9-4061-824D-4D62642F731F}" destId="{16B4AF86-BD7E-4AB4-B884-7D2AAD9807A6}" srcOrd="1" destOrd="0" presId="urn:microsoft.com/office/officeart/2005/8/layout/orgChart1"/>
    <dgm:cxn modelId="{4EAFE7E8-BB0C-42D9-8FC4-7F650A07C8A0}" type="presOf" srcId="{5A67ECB3-C49E-46FC-9F01-C19E22B3A169}" destId="{F7B16B5B-17CD-4EB0-8364-0E6AF8FACBBB}" srcOrd="1" destOrd="0" presId="urn:microsoft.com/office/officeart/2005/8/layout/orgChart1"/>
    <dgm:cxn modelId="{08F603EB-1E93-4825-A0FB-C57B20FEFBCA}" type="presOf" srcId="{3C68F613-B97E-497B-A415-8312884BF65A}" destId="{DEAD715F-9D93-4F98-958A-2705305738F3}" srcOrd="0" destOrd="0" presId="urn:microsoft.com/office/officeart/2005/8/layout/orgChart1"/>
    <dgm:cxn modelId="{9AE484EE-0C68-4CAB-B4E8-04616FB40352}" srcId="{CE43733A-A1C9-4061-824D-4D62642F731F}" destId="{61D54A25-A773-4011-B1DF-6617C8B8F5E5}" srcOrd="0" destOrd="0" parTransId="{0CCC4DAA-301D-4F33-A252-0DFCEF8FBF5D}" sibTransId="{A1F6BAA0-FEDB-486D-88B8-EBECED1B6E31}"/>
    <dgm:cxn modelId="{8E62ACEF-302D-43A8-8F93-C611A816BB1C}" srcId="{C35C9A60-8C1E-451C-A93C-B7C505122908}" destId="{9ECCAC82-E5CB-4B3E-A4C1-8A82925628B2}" srcOrd="2" destOrd="0" parTransId="{FA2CECD1-B4CD-4FD4-9DD7-F48F0401CC56}" sibTransId="{5425F32F-EB7F-4037-B252-796878BA115D}"/>
    <dgm:cxn modelId="{DE372FF1-B87C-4702-9855-7927B500E89B}" srcId="{6D300757-7F0B-4C27-82E5-AB991CEC613F}" destId="{C2008DBC-2B97-477D-98A9-4CE8581D7252}" srcOrd="5" destOrd="0" parTransId="{3131B125-16ED-4C3A-B6EA-E989318969AD}" sibTransId="{E5EC8CA1-46A9-4677-A0EE-B6FF8DFB2522}"/>
    <dgm:cxn modelId="{025F44F2-CADA-45AC-A274-487293CC74D0}" type="presOf" srcId="{BBDE7252-33B0-4428-B76B-A7A1BB07B680}" destId="{89A3FB0F-20F3-4919-BA0C-FFB8DFAB1C74}" srcOrd="0" destOrd="0" presId="urn:microsoft.com/office/officeart/2005/8/layout/orgChart1"/>
    <dgm:cxn modelId="{1516BCFA-2018-4506-A338-AC726660F2B3}" type="presOf" srcId="{29028406-7218-43F1-A9AB-8389DDD06BAA}" destId="{12CBB3F5-8D70-413C-9BD4-CA75ADA73D73}" srcOrd="1" destOrd="0" presId="urn:microsoft.com/office/officeart/2005/8/layout/orgChart1"/>
    <dgm:cxn modelId="{695AD3FC-90A9-48B5-821B-A0753EB0079B}" type="presOf" srcId="{20FACD49-96BF-475A-B0DB-D42435B33B9A}" destId="{4721321D-4EF0-4242-813F-4E5323BB316A}" srcOrd="1" destOrd="0" presId="urn:microsoft.com/office/officeart/2005/8/layout/orgChart1"/>
    <dgm:cxn modelId="{3A5A35FD-C45C-4C60-814B-406676FF6914}" type="presOf" srcId="{29028406-7218-43F1-A9AB-8389DDD06BAA}" destId="{AE87AF8B-901D-419F-9ED8-3039C0E88B3D}" srcOrd="0" destOrd="0" presId="urn:microsoft.com/office/officeart/2005/8/layout/orgChart1"/>
    <dgm:cxn modelId="{80B9A5FE-76A3-4928-B226-4C90BFA15AF5}" type="presOf" srcId="{2F07BF8D-09BF-409D-AB26-3C44CF53EDE8}" destId="{0609BFF3-6CA3-47AF-B89D-79FC8E6BF487}" srcOrd="0" destOrd="0" presId="urn:microsoft.com/office/officeart/2005/8/layout/orgChart1"/>
    <dgm:cxn modelId="{301A13FF-519A-44C1-BA33-8B9938DF83BB}" srcId="{4F68D8E0-F677-4C00-87BE-2D7D6A630D58}" destId="{9BCAFC9C-89C9-4306-A62E-A025192C8771}" srcOrd="0" destOrd="0" parTransId="{3C68F613-B97E-497B-A415-8312884BF65A}" sibTransId="{D1977482-E732-45D7-9799-764C5F8B636E}"/>
    <dgm:cxn modelId="{4B0ED5CA-422D-4C22-996F-A58B8734EB26}" type="presParOf" srcId="{489EBF30-5623-4052-8F84-6F7307B6B16F}" destId="{D774582E-AF27-457A-A608-7F3B0D60CFCD}" srcOrd="0" destOrd="0" presId="urn:microsoft.com/office/officeart/2005/8/layout/orgChart1"/>
    <dgm:cxn modelId="{CE499A4E-46A4-40F0-B0CE-06729EDD16CE}" type="presParOf" srcId="{D774582E-AF27-457A-A608-7F3B0D60CFCD}" destId="{AA86834B-E893-4F16-8E20-A83C30028486}" srcOrd="0" destOrd="0" presId="urn:microsoft.com/office/officeart/2005/8/layout/orgChart1"/>
    <dgm:cxn modelId="{62572CA9-686D-436A-A5EF-1B00E8235568}" type="presParOf" srcId="{AA86834B-E893-4F16-8E20-A83C30028486}" destId="{1808A929-CC82-4151-B392-10131C782B78}" srcOrd="0" destOrd="0" presId="urn:microsoft.com/office/officeart/2005/8/layout/orgChart1"/>
    <dgm:cxn modelId="{0CF7741B-A4BA-4D31-B8B1-CFDE8DAC7479}" type="presParOf" srcId="{AA86834B-E893-4F16-8E20-A83C30028486}" destId="{227ED228-CD5E-4517-BCAD-F75BF73507FF}" srcOrd="1" destOrd="0" presId="urn:microsoft.com/office/officeart/2005/8/layout/orgChart1"/>
    <dgm:cxn modelId="{58DB41C5-715F-41BE-954F-A226E88A9ED1}" type="presParOf" srcId="{D774582E-AF27-457A-A608-7F3B0D60CFCD}" destId="{D0EC1180-D277-431A-AA07-369308422548}" srcOrd="1" destOrd="0" presId="urn:microsoft.com/office/officeart/2005/8/layout/orgChart1"/>
    <dgm:cxn modelId="{0047D179-1F18-49A5-8944-94CF7CE04B91}" type="presParOf" srcId="{D0EC1180-D277-431A-AA07-369308422548}" destId="{C7B97075-C0A3-489D-81C7-DAEE527EC7AF}" srcOrd="0" destOrd="0" presId="urn:microsoft.com/office/officeart/2005/8/layout/orgChart1"/>
    <dgm:cxn modelId="{475393A9-DFAF-48D1-995D-3A7B9AD24903}" type="presParOf" srcId="{D0EC1180-D277-431A-AA07-369308422548}" destId="{E3B6CE73-A067-48C8-A3FF-BB5521B40289}" srcOrd="1" destOrd="0" presId="urn:microsoft.com/office/officeart/2005/8/layout/orgChart1"/>
    <dgm:cxn modelId="{5B1DE2F9-873C-4718-AE0C-9AD0207EAE89}" type="presParOf" srcId="{E3B6CE73-A067-48C8-A3FF-BB5521B40289}" destId="{65E65CEA-D7EA-48CB-9C16-2C5ABEAC992A}" srcOrd="0" destOrd="0" presId="urn:microsoft.com/office/officeart/2005/8/layout/orgChart1"/>
    <dgm:cxn modelId="{4E46A61D-E07D-4D23-BF25-83CE07A03A82}" type="presParOf" srcId="{65E65CEA-D7EA-48CB-9C16-2C5ABEAC992A}" destId="{B2BD1744-8865-4C1F-8E06-5C94C371F84A}" srcOrd="0" destOrd="0" presId="urn:microsoft.com/office/officeart/2005/8/layout/orgChart1"/>
    <dgm:cxn modelId="{3556D78D-28CB-4937-81CA-E3177F16EC72}" type="presParOf" srcId="{65E65CEA-D7EA-48CB-9C16-2C5ABEAC992A}" destId="{4721321D-4EF0-4242-813F-4E5323BB316A}" srcOrd="1" destOrd="0" presId="urn:microsoft.com/office/officeart/2005/8/layout/orgChart1"/>
    <dgm:cxn modelId="{2A33350D-7D51-4759-80D8-7BB4C6A33A67}" type="presParOf" srcId="{E3B6CE73-A067-48C8-A3FF-BB5521B40289}" destId="{52D3F239-A309-451A-940E-ABB2B8C738E8}" srcOrd="1" destOrd="0" presId="urn:microsoft.com/office/officeart/2005/8/layout/orgChart1"/>
    <dgm:cxn modelId="{30913B8A-16D5-494C-9F55-44805DA267EF}" type="presParOf" srcId="{52D3F239-A309-451A-940E-ABB2B8C738E8}" destId="{FB21EE1D-956D-4EA8-AFE2-F84DBC4DC5FA}" srcOrd="0" destOrd="0" presId="urn:microsoft.com/office/officeart/2005/8/layout/orgChart1"/>
    <dgm:cxn modelId="{9CE90621-3995-4E36-9D4D-72D5332A3A25}" type="presParOf" srcId="{52D3F239-A309-451A-940E-ABB2B8C738E8}" destId="{06D27B16-5EBE-41C5-B4FE-5EA8CA2B93F7}" srcOrd="1" destOrd="0" presId="urn:microsoft.com/office/officeart/2005/8/layout/orgChart1"/>
    <dgm:cxn modelId="{F7129C4B-FF17-42C5-A138-266DA56F011F}" type="presParOf" srcId="{06D27B16-5EBE-41C5-B4FE-5EA8CA2B93F7}" destId="{ADA8226A-1FB7-4605-99AA-6BC976AF6CF6}" srcOrd="0" destOrd="0" presId="urn:microsoft.com/office/officeart/2005/8/layout/orgChart1"/>
    <dgm:cxn modelId="{6E3B60F9-C0A5-4C73-A762-9AA9418F7102}" type="presParOf" srcId="{ADA8226A-1FB7-4605-99AA-6BC976AF6CF6}" destId="{0BE18995-9F2B-496C-8BDD-3BBF9435FE94}" srcOrd="0" destOrd="0" presId="urn:microsoft.com/office/officeart/2005/8/layout/orgChart1"/>
    <dgm:cxn modelId="{06EF75CA-D2BB-4DD0-A028-409B0AE75FDC}" type="presParOf" srcId="{ADA8226A-1FB7-4605-99AA-6BC976AF6CF6}" destId="{F7B16B5B-17CD-4EB0-8364-0E6AF8FACBBB}" srcOrd="1" destOrd="0" presId="urn:microsoft.com/office/officeart/2005/8/layout/orgChart1"/>
    <dgm:cxn modelId="{E2948436-CD1E-4546-A99B-E8335B1AC3EE}" type="presParOf" srcId="{06D27B16-5EBE-41C5-B4FE-5EA8CA2B93F7}" destId="{CB002BA0-148C-4145-9FA4-C8CCB7B66EAC}" srcOrd="1" destOrd="0" presId="urn:microsoft.com/office/officeart/2005/8/layout/orgChart1"/>
    <dgm:cxn modelId="{A4A64116-D28E-4CFA-BE20-52DB68FE782F}" type="presParOf" srcId="{06D27B16-5EBE-41C5-B4FE-5EA8CA2B93F7}" destId="{3C8B1763-80C3-46D2-A0F0-8A42E39165DE}" srcOrd="2" destOrd="0" presId="urn:microsoft.com/office/officeart/2005/8/layout/orgChart1"/>
    <dgm:cxn modelId="{0552F4EF-00C3-48EA-80AB-6278AD937E6F}" type="presParOf" srcId="{E3B6CE73-A067-48C8-A3FF-BB5521B40289}" destId="{CBB55298-72A1-42EB-9EA5-C5C8C97EC521}" srcOrd="2" destOrd="0" presId="urn:microsoft.com/office/officeart/2005/8/layout/orgChart1"/>
    <dgm:cxn modelId="{5C5323A1-97FA-4ACD-91C4-E724986F1F07}" type="presParOf" srcId="{D0EC1180-D277-431A-AA07-369308422548}" destId="{7583BA6B-548A-4143-964B-E54D14EAF15F}" srcOrd="2" destOrd="0" presId="urn:microsoft.com/office/officeart/2005/8/layout/orgChart1"/>
    <dgm:cxn modelId="{4CC13998-8F1F-4A33-971D-BAB5CD9073E3}" type="presParOf" srcId="{D0EC1180-D277-431A-AA07-369308422548}" destId="{8EF16191-45AE-4707-83CD-A087DED5DBF2}" srcOrd="3" destOrd="0" presId="urn:microsoft.com/office/officeart/2005/8/layout/orgChart1"/>
    <dgm:cxn modelId="{4FA6B022-2BB5-4831-B08C-9A1B945B1C2F}" type="presParOf" srcId="{8EF16191-45AE-4707-83CD-A087DED5DBF2}" destId="{74F10F78-DB8F-4EB5-83D8-65BBB8009FA9}" srcOrd="0" destOrd="0" presId="urn:microsoft.com/office/officeart/2005/8/layout/orgChart1"/>
    <dgm:cxn modelId="{80999C8A-DFE9-4806-B3B5-38E98DFF3E0C}" type="presParOf" srcId="{74F10F78-DB8F-4EB5-83D8-65BBB8009FA9}" destId="{7F2569D5-FD19-44B4-93B4-3DF98D6E77A2}" srcOrd="0" destOrd="0" presId="urn:microsoft.com/office/officeart/2005/8/layout/orgChart1"/>
    <dgm:cxn modelId="{0C162F77-3AA5-49B9-8DB2-8D625F51601A}" type="presParOf" srcId="{74F10F78-DB8F-4EB5-83D8-65BBB8009FA9}" destId="{79399D77-DE45-4AA6-BAA3-F31018A1F1EB}" srcOrd="1" destOrd="0" presId="urn:microsoft.com/office/officeart/2005/8/layout/orgChart1"/>
    <dgm:cxn modelId="{EB6C1479-961B-4615-93B9-2A6261AB9138}" type="presParOf" srcId="{8EF16191-45AE-4707-83CD-A087DED5DBF2}" destId="{FD3C3673-C4E5-43FA-A510-EA4B65E2968E}" srcOrd="1" destOrd="0" presId="urn:microsoft.com/office/officeart/2005/8/layout/orgChart1"/>
    <dgm:cxn modelId="{F853BF35-7E50-420D-9E98-7FA65D8D3F41}" type="presParOf" srcId="{FD3C3673-C4E5-43FA-A510-EA4B65E2968E}" destId="{3B46C83C-0C90-4B7F-A55C-F518B1B5B03C}" srcOrd="0" destOrd="0" presId="urn:microsoft.com/office/officeart/2005/8/layout/orgChart1"/>
    <dgm:cxn modelId="{AC0752B0-8840-4566-BB3C-42913CAFFAEA}" type="presParOf" srcId="{FD3C3673-C4E5-43FA-A510-EA4B65E2968E}" destId="{ADFC3F4D-1B38-4B76-90B0-54C4A9731331}" srcOrd="1" destOrd="0" presId="urn:microsoft.com/office/officeart/2005/8/layout/orgChart1"/>
    <dgm:cxn modelId="{09496A0B-7B03-418C-B183-B2760F9DAB42}" type="presParOf" srcId="{ADFC3F4D-1B38-4B76-90B0-54C4A9731331}" destId="{ADDBE3DA-8A8A-4A4D-A750-D5029602E5E4}" srcOrd="0" destOrd="0" presId="urn:microsoft.com/office/officeart/2005/8/layout/orgChart1"/>
    <dgm:cxn modelId="{CB4466C8-6BA8-49AC-B9E1-D00579C9B536}" type="presParOf" srcId="{ADDBE3DA-8A8A-4A4D-A750-D5029602E5E4}" destId="{96E15278-18DF-4ADA-A4B1-DD2BE73B9C54}" srcOrd="0" destOrd="0" presId="urn:microsoft.com/office/officeart/2005/8/layout/orgChart1"/>
    <dgm:cxn modelId="{8033082C-337E-4BAE-BEBE-74D16719C3C4}" type="presParOf" srcId="{ADDBE3DA-8A8A-4A4D-A750-D5029602E5E4}" destId="{17FAA5A7-6540-4220-BB9E-177EAF7B3D78}" srcOrd="1" destOrd="0" presId="urn:microsoft.com/office/officeart/2005/8/layout/orgChart1"/>
    <dgm:cxn modelId="{A1C6989F-A282-4564-8D1D-4D2821BA73C9}" type="presParOf" srcId="{ADFC3F4D-1B38-4B76-90B0-54C4A9731331}" destId="{106F904D-778A-4620-9983-0B43599B3C2B}" srcOrd="1" destOrd="0" presId="urn:microsoft.com/office/officeart/2005/8/layout/orgChart1"/>
    <dgm:cxn modelId="{ED14465D-CB16-452F-AACA-D11D2766BDF1}" type="presParOf" srcId="{ADFC3F4D-1B38-4B76-90B0-54C4A9731331}" destId="{55AD3B98-B172-4137-ADB5-08AE6B66A888}" srcOrd="2" destOrd="0" presId="urn:microsoft.com/office/officeart/2005/8/layout/orgChart1"/>
    <dgm:cxn modelId="{A420C8D1-75B7-49C8-9F66-73E8CC7FC6BC}" type="presParOf" srcId="{8EF16191-45AE-4707-83CD-A087DED5DBF2}" destId="{A0FEAF0C-984B-4D77-9777-A29DB9D95C3E}" srcOrd="2" destOrd="0" presId="urn:microsoft.com/office/officeart/2005/8/layout/orgChart1"/>
    <dgm:cxn modelId="{08A637ED-3963-4FF5-AAC3-5CFCF21704EF}" type="presParOf" srcId="{D0EC1180-D277-431A-AA07-369308422548}" destId="{89A3FB0F-20F3-4919-BA0C-FFB8DFAB1C74}" srcOrd="4" destOrd="0" presId="urn:microsoft.com/office/officeart/2005/8/layout/orgChart1"/>
    <dgm:cxn modelId="{3E4E50EE-7FF6-4678-B920-29B72AFDA47F}" type="presParOf" srcId="{D0EC1180-D277-431A-AA07-369308422548}" destId="{BD31C156-AFE2-4E8E-8176-3EA246EED65C}" srcOrd="5" destOrd="0" presId="urn:microsoft.com/office/officeart/2005/8/layout/orgChart1"/>
    <dgm:cxn modelId="{DEF27E1F-0F9C-4173-8123-FB1CE49F8213}" type="presParOf" srcId="{BD31C156-AFE2-4E8E-8176-3EA246EED65C}" destId="{47261986-9ADF-42BF-96E6-441FFB12B504}" srcOrd="0" destOrd="0" presId="urn:microsoft.com/office/officeart/2005/8/layout/orgChart1"/>
    <dgm:cxn modelId="{3B1F7025-B851-44A9-8B01-E2122BA04071}" type="presParOf" srcId="{47261986-9ADF-42BF-96E6-441FFB12B504}" destId="{E3A9CD93-22F2-46A2-BF4B-F0549E72E1C2}" srcOrd="0" destOrd="0" presId="urn:microsoft.com/office/officeart/2005/8/layout/orgChart1"/>
    <dgm:cxn modelId="{F67E9A42-9161-46E3-AECA-F8F12CB39436}" type="presParOf" srcId="{47261986-9ADF-42BF-96E6-441FFB12B504}" destId="{AFFED320-9C52-4681-A33E-1607B922EBB3}" srcOrd="1" destOrd="0" presId="urn:microsoft.com/office/officeart/2005/8/layout/orgChart1"/>
    <dgm:cxn modelId="{1346A8C4-691F-4087-92E6-C641B219F88F}" type="presParOf" srcId="{BD31C156-AFE2-4E8E-8176-3EA246EED65C}" destId="{CD911E0D-D193-41B1-BA0B-1027E4A1753D}" srcOrd="1" destOrd="0" presId="urn:microsoft.com/office/officeart/2005/8/layout/orgChart1"/>
    <dgm:cxn modelId="{27377635-0989-4C44-AB08-FD65DD52FCA4}" type="presParOf" srcId="{CD911E0D-D193-41B1-BA0B-1027E4A1753D}" destId="{DEAD715F-9D93-4F98-958A-2705305738F3}" srcOrd="0" destOrd="0" presId="urn:microsoft.com/office/officeart/2005/8/layout/orgChart1"/>
    <dgm:cxn modelId="{64CA8A52-8D32-4DC3-8DE5-F1DBC4D68AC0}" type="presParOf" srcId="{CD911E0D-D193-41B1-BA0B-1027E4A1753D}" destId="{BE04D8A4-852D-47A0-9A19-0E5A35A95C7B}" srcOrd="1" destOrd="0" presId="urn:microsoft.com/office/officeart/2005/8/layout/orgChart1"/>
    <dgm:cxn modelId="{BFE72259-F5BD-4F25-900B-0FD5902AF37B}" type="presParOf" srcId="{BE04D8A4-852D-47A0-9A19-0E5A35A95C7B}" destId="{A8750371-A7DA-4ECA-9A25-416226C63FF1}" srcOrd="0" destOrd="0" presId="urn:microsoft.com/office/officeart/2005/8/layout/orgChart1"/>
    <dgm:cxn modelId="{5972A76D-047D-438B-B8DE-BF51115EFB7D}" type="presParOf" srcId="{A8750371-A7DA-4ECA-9A25-416226C63FF1}" destId="{30999091-6103-4BA1-86DF-B590D931CFEC}" srcOrd="0" destOrd="0" presId="urn:microsoft.com/office/officeart/2005/8/layout/orgChart1"/>
    <dgm:cxn modelId="{D5E6A3DB-2397-48B5-8652-3F4B9262AE14}" type="presParOf" srcId="{A8750371-A7DA-4ECA-9A25-416226C63FF1}" destId="{D5247E64-578F-45DF-8B0C-61BEE4875F1B}" srcOrd="1" destOrd="0" presId="urn:microsoft.com/office/officeart/2005/8/layout/orgChart1"/>
    <dgm:cxn modelId="{59573290-8060-442C-921F-BFAF513ABA8C}" type="presParOf" srcId="{BE04D8A4-852D-47A0-9A19-0E5A35A95C7B}" destId="{E7D9C71C-298D-4F6D-99C5-FB49273B580D}" srcOrd="1" destOrd="0" presId="urn:microsoft.com/office/officeart/2005/8/layout/orgChart1"/>
    <dgm:cxn modelId="{9E5906FA-ACD6-4F39-A98B-F8BD4A02F5A0}" type="presParOf" srcId="{BE04D8A4-852D-47A0-9A19-0E5A35A95C7B}" destId="{4CCF8A50-29DD-4C21-800B-473F84B3E4C4}" srcOrd="2" destOrd="0" presId="urn:microsoft.com/office/officeart/2005/8/layout/orgChart1"/>
    <dgm:cxn modelId="{C860DA33-5F27-45E2-98C4-F35CD5098160}" type="presParOf" srcId="{BD31C156-AFE2-4E8E-8176-3EA246EED65C}" destId="{E7507BE9-7234-4FED-8110-28F56D67CB6D}" srcOrd="2" destOrd="0" presId="urn:microsoft.com/office/officeart/2005/8/layout/orgChart1"/>
    <dgm:cxn modelId="{75737F57-7A1A-4BA8-8C6B-860FC02C6551}" type="presParOf" srcId="{D0EC1180-D277-431A-AA07-369308422548}" destId="{662FD85D-5410-44AE-A294-95CAE8506402}" srcOrd="6" destOrd="0" presId="urn:microsoft.com/office/officeart/2005/8/layout/orgChart1"/>
    <dgm:cxn modelId="{7B8DD830-B8F9-4079-9744-4C26B1F0C4AE}" type="presParOf" srcId="{D0EC1180-D277-431A-AA07-369308422548}" destId="{6AE66BC6-FBA7-4899-ADEB-5226EA73B6E6}" srcOrd="7" destOrd="0" presId="urn:microsoft.com/office/officeart/2005/8/layout/orgChart1"/>
    <dgm:cxn modelId="{753FA8D9-E22A-4923-9BA7-FB67028DF76D}" type="presParOf" srcId="{6AE66BC6-FBA7-4899-ADEB-5226EA73B6E6}" destId="{AEFFA947-0B8F-4A37-920D-4A715A69CAD6}" srcOrd="0" destOrd="0" presId="urn:microsoft.com/office/officeart/2005/8/layout/orgChart1"/>
    <dgm:cxn modelId="{1C2DA75B-D8A9-4743-ADBB-5833A2C67EBE}" type="presParOf" srcId="{AEFFA947-0B8F-4A37-920D-4A715A69CAD6}" destId="{728BF918-9410-472C-AD40-1BE845695FED}" srcOrd="0" destOrd="0" presId="urn:microsoft.com/office/officeart/2005/8/layout/orgChart1"/>
    <dgm:cxn modelId="{50F89940-6B66-41D9-9986-15F61D14A20F}" type="presParOf" srcId="{AEFFA947-0B8F-4A37-920D-4A715A69CAD6}" destId="{16B4AF86-BD7E-4AB4-B884-7D2AAD9807A6}" srcOrd="1" destOrd="0" presId="urn:microsoft.com/office/officeart/2005/8/layout/orgChart1"/>
    <dgm:cxn modelId="{9BBC93FD-1482-4988-B052-F36C09866738}" type="presParOf" srcId="{6AE66BC6-FBA7-4899-ADEB-5226EA73B6E6}" destId="{94D9712A-420D-4715-9D9F-C1B96995DC5F}" srcOrd="1" destOrd="0" presId="urn:microsoft.com/office/officeart/2005/8/layout/orgChart1"/>
    <dgm:cxn modelId="{CE1D47C6-D3FD-4CB5-8507-6CC4B415912C}" type="presParOf" srcId="{94D9712A-420D-4715-9D9F-C1B96995DC5F}" destId="{CCAE0014-51AA-4AE9-A8C3-0F7619E22D35}" srcOrd="0" destOrd="0" presId="urn:microsoft.com/office/officeart/2005/8/layout/orgChart1"/>
    <dgm:cxn modelId="{7091FF3E-446F-45FB-905E-79362A7493D7}" type="presParOf" srcId="{94D9712A-420D-4715-9D9F-C1B96995DC5F}" destId="{1161C050-55DE-4816-9965-22A1F0CB2871}" srcOrd="1" destOrd="0" presId="urn:microsoft.com/office/officeart/2005/8/layout/orgChart1"/>
    <dgm:cxn modelId="{77ACE8D4-FB9B-4FE6-AAC7-A5F5839C18AD}" type="presParOf" srcId="{1161C050-55DE-4816-9965-22A1F0CB2871}" destId="{7A85E963-DF45-450E-A6BD-0239F03F619F}" srcOrd="0" destOrd="0" presId="urn:microsoft.com/office/officeart/2005/8/layout/orgChart1"/>
    <dgm:cxn modelId="{3BEEC5E7-1BE0-433D-8E01-0F9575B99C67}" type="presParOf" srcId="{7A85E963-DF45-450E-A6BD-0239F03F619F}" destId="{5435AF3F-242D-4EF2-AA51-588625DFA78C}" srcOrd="0" destOrd="0" presId="urn:microsoft.com/office/officeart/2005/8/layout/orgChart1"/>
    <dgm:cxn modelId="{77CF36DD-0D61-4CB7-BE81-A69FE4A7CDAB}" type="presParOf" srcId="{7A85E963-DF45-450E-A6BD-0239F03F619F}" destId="{96A844B9-C2DA-4746-9541-4080D59CFFA1}" srcOrd="1" destOrd="0" presId="urn:microsoft.com/office/officeart/2005/8/layout/orgChart1"/>
    <dgm:cxn modelId="{4815BBFF-287E-4CEF-94BB-55E7608E2758}" type="presParOf" srcId="{1161C050-55DE-4816-9965-22A1F0CB2871}" destId="{FBE38DF3-7FD0-4F43-A084-90AE5E292BD5}" srcOrd="1" destOrd="0" presId="urn:microsoft.com/office/officeart/2005/8/layout/orgChart1"/>
    <dgm:cxn modelId="{0636CC1B-FAA2-4FA3-A5A1-119A2C54FA15}" type="presParOf" srcId="{1161C050-55DE-4816-9965-22A1F0CB2871}" destId="{D10C70FF-97F1-4293-BD45-7DC01DC283BC}" srcOrd="2" destOrd="0" presId="urn:microsoft.com/office/officeart/2005/8/layout/orgChart1"/>
    <dgm:cxn modelId="{687C8B5B-DC75-4606-9BDA-9DABA995CC65}" type="presParOf" srcId="{94D9712A-420D-4715-9D9F-C1B96995DC5F}" destId="{1469C582-307C-4DEF-AB7F-96A71C034802}" srcOrd="2" destOrd="0" presId="urn:microsoft.com/office/officeart/2005/8/layout/orgChart1"/>
    <dgm:cxn modelId="{CFD469B7-3A59-4E26-BF37-994F00FE346D}" type="presParOf" srcId="{94D9712A-420D-4715-9D9F-C1B96995DC5F}" destId="{BA3D77CB-977E-46A7-86D1-A1738754F7EF}" srcOrd="3" destOrd="0" presId="urn:microsoft.com/office/officeart/2005/8/layout/orgChart1"/>
    <dgm:cxn modelId="{3EEE644D-12F6-47B7-9C25-3E075EAB0F93}" type="presParOf" srcId="{BA3D77CB-977E-46A7-86D1-A1738754F7EF}" destId="{01188AA9-05AF-4E8A-AA3E-AF3205013023}" srcOrd="0" destOrd="0" presId="urn:microsoft.com/office/officeart/2005/8/layout/orgChart1"/>
    <dgm:cxn modelId="{D9F45E3B-CCAC-485B-B8E8-F2EA29521CA2}" type="presParOf" srcId="{01188AA9-05AF-4E8A-AA3E-AF3205013023}" destId="{B8199C32-703D-4156-911A-B4C25BD66FB7}" srcOrd="0" destOrd="0" presId="urn:microsoft.com/office/officeart/2005/8/layout/orgChart1"/>
    <dgm:cxn modelId="{0E2A57FD-EA18-4674-ADD3-5AE3A1B89400}" type="presParOf" srcId="{01188AA9-05AF-4E8A-AA3E-AF3205013023}" destId="{DE5A472E-EAEA-4867-AD6F-14BA7DB004CE}" srcOrd="1" destOrd="0" presId="urn:microsoft.com/office/officeart/2005/8/layout/orgChart1"/>
    <dgm:cxn modelId="{321A7BC5-50EA-4A98-8CC7-D4F83A52690A}" type="presParOf" srcId="{BA3D77CB-977E-46A7-86D1-A1738754F7EF}" destId="{5433D782-1B8E-4E8B-BBF0-B4CD2D187867}" srcOrd="1" destOrd="0" presId="urn:microsoft.com/office/officeart/2005/8/layout/orgChart1"/>
    <dgm:cxn modelId="{FCCD01DD-536F-498B-AD60-175BBAF77324}" type="presParOf" srcId="{BA3D77CB-977E-46A7-86D1-A1738754F7EF}" destId="{51A89FBE-0C9F-4867-A931-744076262E6B}" srcOrd="2" destOrd="0" presId="urn:microsoft.com/office/officeart/2005/8/layout/orgChart1"/>
    <dgm:cxn modelId="{D1F02EB1-0B0D-41DD-AF35-6D0C9B3B2C1F}" type="presParOf" srcId="{6AE66BC6-FBA7-4899-ADEB-5226EA73B6E6}" destId="{BD0B900F-30EC-4296-9B5D-84A124F01C6A}" srcOrd="2" destOrd="0" presId="urn:microsoft.com/office/officeart/2005/8/layout/orgChart1"/>
    <dgm:cxn modelId="{AD7AEF38-DABE-47D9-A7A0-10E7E5FF2956}" type="presParOf" srcId="{D0EC1180-D277-431A-AA07-369308422548}" destId="{3E4D94EA-7B48-44F3-966C-E0FCEE515B68}" srcOrd="8" destOrd="0" presId="urn:microsoft.com/office/officeart/2005/8/layout/orgChart1"/>
    <dgm:cxn modelId="{A443F5D1-A1BE-4692-95AF-B65A86472B5F}" type="presParOf" srcId="{D0EC1180-D277-431A-AA07-369308422548}" destId="{D6478DD8-D227-4ECB-8BE3-3E356C76B374}" srcOrd="9" destOrd="0" presId="urn:microsoft.com/office/officeart/2005/8/layout/orgChart1"/>
    <dgm:cxn modelId="{4EA49F9A-48E6-4694-A72A-52AE2BC1ACB9}" type="presParOf" srcId="{D6478DD8-D227-4ECB-8BE3-3E356C76B374}" destId="{4C4F729D-A9B1-49AD-BCE6-84E60599CF26}" srcOrd="0" destOrd="0" presId="urn:microsoft.com/office/officeart/2005/8/layout/orgChart1"/>
    <dgm:cxn modelId="{EEF8598D-1C15-4858-9EF7-0EB0E2E66F54}" type="presParOf" srcId="{4C4F729D-A9B1-49AD-BCE6-84E60599CF26}" destId="{51FD85FB-B722-4FDD-9B41-FAFB250B2D62}" srcOrd="0" destOrd="0" presId="urn:microsoft.com/office/officeart/2005/8/layout/orgChart1"/>
    <dgm:cxn modelId="{B7515124-56A5-49A2-8C87-2CC09F6D2945}" type="presParOf" srcId="{4C4F729D-A9B1-49AD-BCE6-84E60599CF26}" destId="{CC379391-5230-4035-8DA2-6624927DFA4F}" srcOrd="1" destOrd="0" presId="urn:microsoft.com/office/officeart/2005/8/layout/orgChart1"/>
    <dgm:cxn modelId="{45A0FAEC-3F32-4957-AAFC-C6FA006BA498}" type="presParOf" srcId="{D6478DD8-D227-4ECB-8BE3-3E356C76B374}" destId="{09AFF44C-0D8B-4DB6-B5E5-BD884F82D614}" srcOrd="1" destOrd="0" presId="urn:microsoft.com/office/officeart/2005/8/layout/orgChart1"/>
    <dgm:cxn modelId="{E294CBBC-EEE0-4A31-9A3E-08BCEE827549}" type="presParOf" srcId="{09AFF44C-0D8B-4DB6-B5E5-BD884F82D614}" destId="{8E7F4E4F-17A2-41EC-A41F-E83FE4032AFB}" srcOrd="0" destOrd="0" presId="urn:microsoft.com/office/officeart/2005/8/layout/orgChart1"/>
    <dgm:cxn modelId="{E7CC3FC6-EDB4-46E5-866D-843003E3395D}" type="presParOf" srcId="{09AFF44C-0D8B-4DB6-B5E5-BD884F82D614}" destId="{B8FF7F8E-DC36-40EE-9618-D2167B1B8939}" srcOrd="1" destOrd="0" presId="urn:microsoft.com/office/officeart/2005/8/layout/orgChart1"/>
    <dgm:cxn modelId="{967441E9-7D94-4791-BEFC-F3D4D801830B}" type="presParOf" srcId="{B8FF7F8E-DC36-40EE-9618-D2167B1B8939}" destId="{15CAE0B2-B1FE-4817-8C84-AD454DFDE29F}" srcOrd="0" destOrd="0" presId="urn:microsoft.com/office/officeart/2005/8/layout/orgChart1"/>
    <dgm:cxn modelId="{5D0BC013-C1D0-4987-8567-9FEAC435295F}" type="presParOf" srcId="{15CAE0B2-B1FE-4817-8C84-AD454DFDE29F}" destId="{FF22835B-A0FE-434C-9B58-CDB6BC9C7998}" srcOrd="0" destOrd="0" presId="urn:microsoft.com/office/officeart/2005/8/layout/orgChart1"/>
    <dgm:cxn modelId="{DE45276E-6371-410E-969F-547BF1A0133C}" type="presParOf" srcId="{15CAE0B2-B1FE-4817-8C84-AD454DFDE29F}" destId="{AEDBF967-FDAA-4474-97E4-47B11AC2E345}" srcOrd="1" destOrd="0" presId="urn:microsoft.com/office/officeart/2005/8/layout/orgChart1"/>
    <dgm:cxn modelId="{5F12BC5A-D0C9-48B9-BD0C-B5F062BA6B90}" type="presParOf" srcId="{B8FF7F8E-DC36-40EE-9618-D2167B1B8939}" destId="{24D4BACC-D96B-4FF3-A7FA-F7C881C929E2}" srcOrd="1" destOrd="0" presId="urn:microsoft.com/office/officeart/2005/8/layout/orgChart1"/>
    <dgm:cxn modelId="{0EF48528-31E8-4AFD-A970-90DB87D532BA}" type="presParOf" srcId="{B8FF7F8E-DC36-40EE-9618-D2167B1B8939}" destId="{2598B065-D2E4-4798-B8E0-A708C034C9BF}" srcOrd="2" destOrd="0" presId="urn:microsoft.com/office/officeart/2005/8/layout/orgChart1"/>
    <dgm:cxn modelId="{4D6BED2B-B0C4-4341-8E46-5E889D8BA035}" type="presParOf" srcId="{09AFF44C-0D8B-4DB6-B5E5-BD884F82D614}" destId="{E2F3AD9D-4185-4C2C-A1E2-B45DE5617D62}" srcOrd="2" destOrd="0" presId="urn:microsoft.com/office/officeart/2005/8/layout/orgChart1"/>
    <dgm:cxn modelId="{20A2C3D3-3485-4C12-A003-49D76F7FE6B7}" type="presParOf" srcId="{09AFF44C-0D8B-4DB6-B5E5-BD884F82D614}" destId="{5A8A9E55-893C-42AF-BC87-0F8B098B4336}" srcOrd="3" destOrd="0" presId="urn:microsoft.com/office/officeart/2005/8/layout/orgChart1"/>
    <dgm:cxn modelId="{D1E7BC63-D457-4680-AA2D-AA8AA069A616}" type="presParOf" srcId="{5A8A9E55-893C-42AF-BC87-0F8B098B4336}" destId="{559E8763-988E-4C6C-B09C-4A4C1E6583F4}" srcOrd="0" destOrd="0" presId="urn:microsoft.com/office/officeart/2005/8/layout/orgChart1"/>
    <dgm:cxn modelId="{BDE5C026-309A-40CF-B725-AEC4976BE81D}" type="presParOf" srcId="{559E8763-988E-4C6C-B09C-4A4C1E6583F4}" destId="{AE87AF8B-901D-419F-9ED8-3039C0E88B3D}" srcOrd="0" destOrd="0" presId="urn:microsoft.com/office/officeart/2005/8/layout/orgChart1"/>
    <dgm:cxn modelId="{FFD5C542-11DB-4C06-8C62-B1FD7F599EF6}" type="presParOf" srcId="{559E8763-988E-4C6C-B09C-4A4C1E6583F4}" destId="{12CBB3F5-8D70-413C-9BD4-CA75ADA73D73}" srcOrd="1" destOrd="0" presId="urn:microsoft.com/office/officeart/2005/8/layout/orgChart1"/>
    <dgm:cxn modelId="{5EB35D45-9A9F-468C-AB8E-25F31CBCA810}" type="presParOf" srcId="{5A8A9E55-893C-42AF-BC87-0F8B098B4336}" destId="{47205820-497B-4E2F-A7C2-37072647B1D8}" srcOrd="1" destOrd="0" presId="urn:microsoft.com/office/officeart/2005/8/layout/orgChart1"/>
    <dgm:cxn modelId="{C4F2B1B3-4C49-4A89-ACD5-56F7AA6082F9}" type="presParOf" srcId="{5A8A9E55-893C-42AF-BC87-0F8B098B4336}" destId="{E91F9AE9-CEAF-4457-BD1B-38E488572B6A}" srcOrd="2" destOrd="0" presId="urn:microsoft.com/office/officeart/2005/8/layout/orgChart1"/>
    <dgm:cxn modelId="{B009E4BD-CB81-4C84-9181-173EDB4D239C}" type="presParOf" srcId="{D6478DD8-D227-4ECB-8BE3-3E356C76B374}" destId="{E234F055-B09B-4CB7-9289-B9A4E849ACAD}" srcOrd="2" destOrd="0" presId="urn:microsoft.com/office/officeart/2005/8/layout/orgChart1"/>
    <dgm:cxn modelId="{C3908DD7-F8A7-4798-A7C8-8D3AFF4A7328}" type="presParOf" srcId="{D0EC1180-D277-431A-AA07-369308422548}" destId="{FA6A058F-71C6-4900-AA01-EDEB74DDCE10}" srcOrd="10" destOrd="0" presId="urn:microsoft.com/office/officeart/2005/8/layout/orgChart1"/>
    <dgm:cxn modelId="{C322810B-9160-4CDA-8A22-0617D1E8786E}" type="presParOf" srcId="{D0EC1180-D277-431A-AA07-369308422548}" destId="{5AD01218-CB20-4C03-BFD4-0C6BCAF606A3}" srcOrd="11" destOrd="0" presId="urn:microsoft.com/office/officeart/2005/8/layout/orgChart1"/>
    <dgm:cxn modelId="{B4FD84FC-F17C-4C10-8300-C9E8A75B5DDC}" type="presParOf" srcId="{5AD01218-CB20-4C03-BFD4-0C6BCAF606A3}" destId="{5057A21A-B6B2-46D1-B5D1-AF3511087D6B}" srcOrd="0" destOrd="0" presId="urn:microsoft.com/office/officeart/2005/8/layout/orgChart1"/>
    <dgm:cxn modelId="{8C86386F-FCFD-4914-A949-2EC0AB287CF3}" type="presParOf" srcId="{5057A21A-B6B2-46D1-B5D1-AF3511087D6B}" destId="{C4D082A0-7499-490B-983C-6A0D271FA4A7}" srcOrd="0" destOrd="0" presId="urn:microsoft.com/office/officeart/2005/8/layout/orgChart1"/>
    <dgm:cxn modelId="{A23594ED-6D6E-4BDE-9E16-AA668AB4907B}" type="presParOf" srcId="{5057A21A-B6B2-46D1-B5D1-AF3511087D6B}" destId="{59A01B37-B4EC-4EA6-92D6-58F1C58BA6ED}" srcOrd="1" destOrd="0" presId="urn:microsoft.com/office/officeart/2005/8/layout/orgChart1"/>
    <dgm:cxn modelId="{F199EE56-FF2B-4576-A524-52F81E1659A9}" type="presParOf" srcId="{5AD01218-CB20-4C03-BFD4-0C6BCAF606A3}" destId="{6F76D009-1E48-425B-97C6-9AA02971B6AB}" srcOrd="1" destOrd="0" presId="urn:microsoft.com/office/officeart/2005/8/layout/orgChart1"/>
    <dgm:cxn modelId="{91450617-7E5B-4E33-B603-410EB6878221}" type="presParOf" srcId="{6F76D009-1E48-425B-97C6-9AA02971B6AB}" destId="{1DA73585-11A3-4038-86B2-71260C5277E9}" srcOrd="0" destOrd="0" presId="urn:microsoft.com/office/officeart/2005/8/layout/orgChart1"/>
    <dgm:cxn modelId="{8F6E2925-1974-46BA-995B-BBA7529A30A0}" type="presParOf" srcId="{6F76D009-1E48-425B-97C6-9AA02971B6AB}" destId="{7FE5E41E-80D7-49EB-B239-6A205A8599C0}" srcOrd="1" destOrd="0" presId="urn:microsoft.com/office/officeart/2005/8/layout/orgChart1"/>
    <dgm:cxn modelId="{D400E5C8-1B76-4EBA-909C-6F2312F7D3B3}" type="presParOf" srcId="{7FE5E41E-80D7-49EB-B239-6A205A8599C0}" destId="{B40ACBA4-096A-407B-A8FC-7A4DCCB41506}" srcOrd="0" destOrd="0" presId="urn:microsoft.com/office/officeart/2005/8/layout/orgChart1"/>
    <dgm:cxn modelId="{5203FCF4-2179-4268-BAF2-D442DD004A7E}" type="presParOf" srcId="{B40ACBA4-096A-407B-A8FC-7A4DCCB41506}" destId="{536E3DAC-2CE0-4919-988C-5F7564AAD02A}" srcOrd="0" destOrd="0" presId="urn:microsoft.com/office/officeart/2005/8/layout/orgChart1"/>
    <dgm:cxn modelId="{7336328D-E486-4B42-93A5-CE3EB89143C4}" type="presParOf" srcId="{B40ACBA4-096A-407B-A8FC-7A4DCCB41506}" destId="{A14C8D9C-4419-4DD9-8CA0-12B4DD558400}" srcOrd="1" destOrd="0" presId="urn:microsoft.com/office/officeart/2005/8/layout/orgChart1"/>
    <dgm:cxn modelId="{930D8831-DFE2-47BA-A22B-6204C71F2EE8}" type="presParOf" srcId="{7FE5E41E-80D7-49EB-B239-6A205A8599C0}" destId="{78F9FF7E-EA25-44D6-9677-76B50BD6BC18}" srcOrd="1" destOrd="0" presId="urn:microsoft.com/office/officeart/2005/8/layout/orgChart1"/>
    <dgm:cxn modelId="{D25F0A23-A7F2-4502-A382-E3F5A0AC75AC}" type="presParOf" srcId="{78F9FF7E-EA25-44D6-9677-76B50BD6BC18}" destId="{0609BFF3-6CA3-47AF-B89D-79FC8E6BF487}" srcOrd="0" destOrd="0" presId="urn:microsoft.com/office/officeart/2005/8/layout/orgChart1"/>
    <dgm:cxn modelId="{10A5A0CC-EBA1-4C93-B060-40F69F8D52B2}" type="presParOf" srcId="{78F9FF7E-EA25-44D6-9677-76B50BD6BC18}" destId="{11056514-EE21-44A8-8C53-DE7BAFFE7726}" srcOrd="1" destOrd="0" presId="urn:microsoft.com/office/officeart/2005/8/layout/orgChart1"/>
    <dgm:cxn modelId="{AE7F07D5-4095-417C-8B42-98E418B5F41E}" type="presParOf" srcId="{11056514-EE21-44A8-8C53-DE7BAFFE7726}" destId="{F5520025-6977-4003-A215-B54AFC0001B6}" srcOrd="0" destOrd="0" presId="urn:microsoft.com/office/officeart/2005/8/layout/orgChart1"/>
    <dgm:cxn modelId="{B2AC8492-0563-46B9-8721-1D8FCE9B6F43}" type="presParOf" srcId="{F5520025-6977-4003-A215-B54AFC0001B6}" destId="{83A302D1-1204-4EB6-BE7B-5BB941D386A4}" srcOrd="0" destOrd="0" presId="urn:microsoft.com/office/officeart/2005/8/layout/orgChart1"/>
    <dgm:cxn modelId="{D0351703-4338-4D30-9296-525A8F05DC16}" type="presParOf" srcId="{F5520025-6977-4003-A215-B54AFC0001B6}" destId="{955DFE58-3802-4CA9-B0FC-CD2BBE6B9B42}" srcOrd="1" destOrd="0" presId="urn:microsoft.com/office/officeart/2005/8/layout/orgChart1"/>
    <dgm:cxn modelId="{8CA2CCD5-563D-4EDC-909F-E0824BF20A8C}" type="presParOf" srcId="{11056514-EE21-44A8-8C53-DE7BAFFE7726}" destId="{D64A1E79-F4FB-4B2C-B50B-FE47D33F93FE}" srcOrd="1" destOrd="0" presId="urn:microsoft.com/office/officeart/2005/8/layout/orgChart1"/>
    <dgm:cxn modelId="{4F392C4A-9907-4817-BB73-EE52B962AF41}" type="presParOf" srcId="{11056514-EE21-44A8-8C53-DE7BAFFE7726}" destId="{0D9E1B58-11C6-4939-B4D9-A65091F04C5C}" srcOrd="2" destOrd="0" presId="urn:microsoft.com/office/officeart/2005/8/layout/orgChart1"/>
    <dgm:cxn modelId="{5DAE32AC-6AF7-431A-81E5-87EB4B30F40C}" type="presParOf" srcId="{7FE5E41E-80D7-49EB-B239-6A205A8599C0}" destId="{21A6573B-BC49-4B0D-AFB8-99FF35A12200}" srcOrd="2" destOrd="0" presId="urn:microsoft.com/office/officeart/2005/8/layout/orgChart1"/>
    <dgm:cxn modelId="{4134B360-0913-470E-8B37-4CCD8A591AEC}" type="presParOf" srcId="{6F76D009-1E48-425B-97C6-9AA02971B6AB}" destId="{086E804B-1412-4367-A48D-A9BAE8188D09}" srcOrd="2" destOrd="0" presId="urn:microsoft.com/office/officeart/2005/8/layout/orgChart1"/>
    <dgm:cxn modelId="{CA47AEE3-D68C-4793-A19F-4BF711560217}" type="presParOf" srcId="{6F76D009-1E48-425B-97C6-9AA02971B6AB}" destId="{03F1F7B0-E5C7-449A-94E4-3F878155662E}" srcOrd="3" destOrd="0" presId="urn:microsoft.com/office/officeart/2005/8/layout/orgChart1"/>
    <dgm:cxn modelId="{932C5F51-7376-446A-9332-4084F6FD5AB1}" type="presParOf" srcId="{03F1F7B0-E5C7-449A-94E4-3F878155662E}" destId="{A515DFD1-29DE-4657-A197-7B5737005523}" srcOrd="0" destOrd="0" presId="urn:microsoft.com/office/officeart/2005/8/layout/orgChart1"/>
    <dgm:cxn modelId="{067991DC-5DC2-4731-A3C2-8E5EA9CB6B3E}" type="presParOf" srcId="{A515DFD1-29DE-4657-A197-7B5737005523}" destId="{4E407CF6-BE0C-47CF-8C69-AA668AC69E27}" srcOrd="0" destOrd="0" presId="urn:microsoft.com/office/officeart/2005/8/layout/orgChart1"/>
    <dgm:cxn modelId="{EC97EBA6-6D71-470C-83B9-AF4BA1DFD2F2}" type="presParOf" srcId="{A515DFD1-29DE-4657-A197-7B5737005523}" destId="{B9251219-0976-40F4-BF7D-61745ADFD057}" srcOrd="1" destOrd="0" presId="urn:microsoft.com/office/officeart/2005/8/layout/orgChart1"/>
    <dgm:cxn modelId="{1753ACF0-EEC6-40D8-B008-488B37362CD4}" type="presParOf" srcId="{03F1F7B0-E5C7-449A-94E4-3F878155662E}" destId="{5B843563-9AA8-41D7-95B4-822ED1BBA059}" srcOrd="1" destOrd="0" presId="urn:microsoft.com/office/officeart/2005/8/layout/orgChart1"/>
    <dgm:cxn modelId="{90C2095D-9F6D-4BA9-9172-C9BED1A0E2E8}" type="presParOf" srcId="{5B843563-9AA8-41D7-95B4-822ED1BBA059}" destId="{23912F1D-511A-481F-A017-8B23EB77705E}" srcOrd="0" destOrd="0" presId="urn:microsoft.com/office/officeart/2005/8/layout/orgChart1"/>
    <dgm:cxn modelId="{3F8639AA-D615-47D7-BC8E-BBFDB0ADB442}" type="presParOf" srcId="{5B843563-9AA8-41D7-95B4-822ED1BBA059}" destId="{22CD704C-9A14-4E2B-B84E-87885F67BE76}" srcOrd="1" destOrd="0" presId="urn:microsoft.com/office/officeart/2005/8/layout/orgChart1"/>
    <dgm:cxn modelId="{2F3A0020-15E0-429E-A658-9B236271BEF5}" type="presParOf" srcId="{22CD704C-9A14-4E2B-B84E-87885F67BE76}" destId="{C1681131-8363-4AB1-849A-17458EDEB654}" srcOrd="0" destOrd="0" presId="urn:microsoft.com/office/officeart/2005/8/layout/orgChart1"/>
    <dgm:cxn modelId="{FC651620-43B7-47DB-AC3A-547B10D5D7FE}" type="presParOf" srcId="{C1681131-8363-4AB1-849A-17458EDEB654}" destId="{255B840E-8DA1-457B-B21A-58125F62A5BF}" srcOrd="0" destOrd="0" presId="urn:microsoft.com/office/officeart/2005/8/layout/orgChart1"/>
    <dgm:cxn modelId="{E3FA3846-C5FA-4DC5-A350-96069B7348A7}" type="presParOf" srcId="{C1681131-8363-4AB1-849A-17458EDEB654}" destId="{04ED8C93-1C14-4169-92E5-EDBCD1A29088}" srcOrd="1" destOrd="0" presId="urn:microsoft.com/office/officeart/2005/8/layout/orgChart1"/>
    <dgm:cxn modelId="{9E9583AE-2909-4BB2-8B68-BBF363513D25}" type="presParOf" srcId="{22CD704C-9A14-4E2B-B84E-87885F67BE76}" destId="{5790BF3E-B54D-44D2-99EB-58220919722F}" srcOrd="1" destOrd="0" presId="urn:microsoft.com/office/officeart/2005/8/layout/orgChart1"/>
    <dgm:cxn modelId="{521A61ED-2123-4914-B795-10E1B3C965BB}" type="presParOf" srcId="{22CD704C-9A14-4E2B-B84E-87885F67BE76}" destId="{1FE4D29A-7CA0-4F34-AF0B-E07DC466FE42}" srcOrd="2" destOrd="0" presId="urn:microsoft.com/office/officeart/2005/8/layout/orgChart1"/>
    <dgm:cxn modelId="{186501E0-AEE2-4FB2-AC86-0CA4C0AE043C}" type="presParOf" srcId="{5B843563-9AA8-41D7-95B4-822ED1BBA059}" destId="{74E19EF6-F5DB-44BB-9FE1-9204C6B2C2AD}" srcOrd="2" destOrd="0" presId="urn:microsoft.com/office/officeart/2005/8/layout/orgChart1"/>
    <dgm:cxn modelId="{63981922-3DDE-498A-AC35-4DEAF62A2BD2}" type="presParOf" srcId="{5B843563-9AA8-41D7-95B4-822ED1BBA059}" destId="{5A4AF45A-674A-4ECA-A60E-2F4145349283}" srcOrd="3" destOrd="0" presId="urn:microsoft.com/office/officeart/2005/8/layout/orgChart1"/>
    <dgm:cxn modelId="{2EF2ADDD-ACFE-4A57-B72D-3B5889422F72}" type="presParOf" srcId="{5A4AF45A-674A-4ECA-A60E-2F4145349283}" destId="{F9469936-EF6E-48E4-A275-78CE09143B0C}" srcOrd="0" destOrd="0" presId="urn:microsoft.com/office/officeart/2005/8/layout/orgChart1"/>
    <dgm:cxn modelId="{A7D00F51-9157-4199-A079-9B9D7BA2A51D}" type="presParOf" srcId="{F9469936-EF6E-48E4-A275-78CE09143B0C}" destId="{92DCAF26-4CEF-41FA-A1F5-9C6F156F776C}" srcOrd="0" destOrd="0" presId="urn:microsoft.com/office/officeart/2005/8/layout/orgChart1"/>
    <dgm:cxn modelId="{385BC378-C521-4AFC-8534-5732D9878E22}" type="presParOf" srcId="{F9469936-EF6E-48E4-A275-78CE09143B0C}" destId="{61E433EE-9992-436B-8AA3-8DD7625BAC3D}" srcOrd="1" destOrd="0" presId="urn:microsoft.com/office/officeart/2005/8/layout/orgChart1"/>
    <dgm:cxn modelId="{B09B85A5-04E0-45A5-9343-596014D6A17B}" type="presParOf" srcId="{5A4AF45A-674A-4ECA-A60E-2F4145349283}" destId="{1E3BE0C2-8346-4DB7-8CBE-98BDF7054B56}" srcOrd="1" destOrd="0" presId="urn:microsoft.com/office/officeart/2005/8/layout/orgChart1"/>
    <dgm:cxn modelId="{66D4F19B-DE40-4B9D-9D26-EE0306D0FD2F}" type="presParOf" srcId="{5A4AF45A-674A-4ECA-A60E-2F4145349283}" destId="{28492995-91D7-4740-8FA7-534B6BFAF8F8}" srcOrd="2" destOrd="0" presId="urn:microsoft.com/office/officeart/2005/8/layout/orgChart1"/>
    <dgm:cxn modelId="{6BDDE928-B9AD-40F6-978D-F0306B28B4CB}" type="presParOf" srcId="{5B843563-9AA8-41D7-95B4-822ED1BBA059}" destId="{8E9B065D-B3C5-4DB3-ABCF-DF64BB33A69F}" srcOrd="4" destOrd="0" presId="urn:microsoft.com/office/officeart/2005/8/layout/orgChart1"/>
    <dgm:cxn modelId="{86D23A52-4868-4E15-A0F6-9B42E7C8D652}" type="presParOf" srcId="{5B843563-9AA8-41D7-95B4-822ED1BBA059}" destId="{F937CDBE-0E93-4C15-A7FF-EEB7126EDEA6}" srcOrd="5" destOrd="0" presId="urn:microsoft.com/office/officeart/2005/8/layout/orgChart1"/>
    <dgm:cxn modelId="{C4DD3563-A0F9-4DDB-826A-902D020E6375}" type="presParOf" srcId="{F937CDBE-0E93-4C15-A7FF-EEB7126EDEA6}" destId="{89F14E22-70F7-414A-A59F-529B6C147677}" srcOrd="0" destOrd="0" presId="urn:microsoft.com/office/officeart/2005/8/layout/orgChart1"/>
    <dgm:cxn modelId="{D99D4E24-5B30-400C-AAE8-56D85CDC0608}" type="presParOf" srcId="{89F14E22-70F7-414A-A59F-529B6C147677}" destId="{C531C2B0-AD3F-41F7-B76E-28C41E59C861}" srcOrd="0" destOrd="0" presId="urn:microsoft.com/office/officeart/2005/8/layout/orgChart1"/>
    <dgm:cxn modelId="{31D298D8-D9E3-46FB-8963-CDE17A6995AA}" type="presParOf" srcId="{89F14E22-70F7-414A-A59F-529B6C147677}" destId="{678082A6-4453-4808-B0CF-2C5C79973468}" srcOrd="1" destOrd="0" presId="urn:microsoft.com/office/officeart/2005/8/layout/orgChart1"/>
    <dgm:cxn modelId="{6BB2A00E-6668-49DD-83FD-2483F80396B6}" type="presParOf" srcId="{F937CDBE-0E93-4C15-A7FF-EEB7126EDEA6}" destId="{DD4D49A9-153F-4AB3-879F-FF2AFC46E0F6}" srcOrd="1" destOrd="0" presId="urn:microsoft.com/office/officeart/2005/8/layout/orgChart1"/>
    <dgm:cxn modelId="{DC568FD1-A166-4497-B41A-703025EED9FA}" type="presParOf" srcId="{F937CDBE-0E93-4C15-A7FF-EEB7126EDEA6}" destId="{9FCFBA03-3A16-4D3B-A63C-516430662C90}" srcOrd="2" destOrd="0" presId="urn:microsoft.com/office/officeart/2005/8/layout/orgChart1"/>
    <dgm:cxn modelId="{69E47887-D319-426E-8A90-37895DB548EC}" type="presParOf" srcId="{03F1F7B0-E5C7-449A-94E4-3F878155662E}" destId="{BEB37950-5AE5-4E33-9B2D-ACB7BD2D0CBE}" srcOrd="2" destOrd="0" presId="urn:microsoft.com/office/officeart/2005/8/layout/orgChart1"/>
    <dgm:cxn modelId="{96CAB3A6-E364-4B1D-8C2A-682E49B52A8C}" type="presParOf" srcId="{5AD01218-CB20-4C03-BFD4-0C6BCAF606A3}" destId="{96E1C51F-B75E-4EB9-8920-7BFB2DCAEE55}" srcOrd="2" destOrd="0" presId="urn:microsoft.com/office/officeart/2005/8/layout/orgChart1"/>
    <dgm:cxn modelId="{15DFB45C-F3B5-458B-92FC-79F94A8BDF15}" type="presParOf" srcId="{D774582E-AF27-457A-A608-7F3B0D60CFCD}" destId="{DCAF6357-3BAC-43E0-84E0-7142A5B3039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1800" b="1" dirty="0">
              <a:effectLst>
                <a:outerShdw blurRad="38100" dist="38100" dir="2700000" algn="tl">
                  <a:srgbClr val="000000">
                    <a:alpha val="43137"/>
                  </a:srgbClr>
                </a:outerShdw>
              </a:effectLst>
            </a:rPr>
            <a:t>Surgem</a:t>
          </a:r>
          <a:r>
            <a:rPr lang="pt-BR" sz="1800" b="1" baseline="0" dirty="0">
              <a:effectLst>
                <a:outerShdw blurRad="38100" dist="38100" dir="2700000" algn="tl">
                  <a:srgbClr val="000000">
                    <a:alpha val="43137"/>
                  </a:srgbClr>
                </a:outerShdw>
              </a:effectLst>
            </a:rPr>
            <a:t> demandas coletivas: segurança, estradas, saúde, escolas</a:t>
          </a:r>
          <a:endParaRPr lang="pt-BR" sz="1800" b="1" dirty="0">
            <a:effectLst>
              <a:outerShdw blurRad="38100" dist="38100" dir="2700000" algn="tl">
                <a:srgbClr val="000000">
                  <a:alpha val="43137"/>
                </a:srgbClr>
              </a:outerShdw>
            </a:effectLst>
          </a:endParaRP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Aluno fazendo experimentos em uma aula de laboratório de ciências com ampulheta de vidro"/>
        </a:ext>
      </dgm:extLst>
    </dgm:pt>
    <dgm:pt modelId="{1E25ABC6-2C13-4030-A720-4CD5D4DE7752}" type="pres">
      <dgm:prSet presAssocID="{EC7734B2-8443-4709-80C9-2F6454652FC3}" presName="Parent" presStyleLbl="node0" presStyleIdx="0" presStyleCnt="1" custScaleX="118118" custScaleY="174964">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1800" b="1" dirty="0">
              <a:effectLst>
                <a:outerShdw blurRad="38100" dist="38100" dir="2700000" algn="tl">
                  <a:srgbClr val="000000">
                    <a:alpha val="43137"/>
                  </a:srgbClr>
                </a:outerShdw>
              </a:effectLst>
            </a:rPr>
            <a:t>Surge a necessidade de pagar pelas demandas</a:t>
          </a: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custScaleX="121779" custScaleY="105759" custLinFactNeighborY="-466"/>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Pilha de notas de dólar americano"/>
        </a:ext>
      </dgm:extLst>
    </dgm:pt>
    <dgm:pt modelId="{1E25ABC6-2C13-4030-A720-4CD5D4DE7752}" type="pres">
      <dgm:prSet presAssocID="{EC7734B2-8443-4709-80C9-2F6454652FC3}" presName="Parent" presStyleLbl="node0" presStyleIdx="0" presStyleCnt="1" custScaleX="125287" custScaleY="154022">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1800" b="1" dirty="0">
              <a:effectLst>
                <a:outerShdw blurRad="38100" dist="38100" dir="2700000" algn="tl">
                  <a:srgbClr val="000000">
                    <a:alpha val="43137"/>
                  </a:srgbClr>
                </a:outerShdw>
              </a:effectLst>
            </a:rPr>
            <a:t>O dinheiro vem de cotização pelos tributos</a:t>
          </a: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custScaleY="105759"/>
      <dgm:spPr>
        <a:prstGeom prst="flowChartTerminator">
          <a:avLst/>
        </a:prstGeom>
        <a:blipFill rotWithShape="1">
          <a:blip xmlns:r="http://schemas.openxmlformats.org/officeDocument/2006/relationships" r:embed="rId1"/>
          <a:srcRect/>
          <a:stretch>
            <a:fillRect l="-14000" r="-14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pt>
    <dgm:pt modelId="{1E25ABC6-2C13-4030-A720-4CD5D4DE7752}" type="pres">
      <dgm:prSet presAssocID="{EC7734B2-8443-4709-80C9-2F6454652FC3}" presName="Parent" presStyleLbl="node0" presStyleIdx="0" presStyleCnt="1">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5649E1-655C-4606-8FAC-EFF5351D970F}"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3D3EA6DE-9306-4340-881C-3F56CA6394B6}">
      <dgm:prSet phldrT="[Texto]" custT="1"/>
      <dgm:spPr/>
      <dgm:t>
        <a:bodyPr/>
        <a:lstStyle/>
        <a:p>
          <a:r>
            <a:rPr lang="pt-BR" sz="2000" b="1" dirty="0">
              <a:effectLst>
                <a:outerShdw blurRad="38100" dist="38100" dir="2700000" algn="tl">
                  <a:srgbClr val="000000">
                    <a:alpha val="43137"/>
                  </a:srgbClr>
                </a:outerShdw>
              </a:effectLst>
            </a:rPr>
            <a:t>Pessoas escolhidas pela sociedade aplicam o dinheiro</a:t>
          </a:r>
        </a:p>
      </dgm:t>
    </dgm:pt>
    <dgm:pt modelId="{BC60D1E6-E548-4D2C-9D51-92A9622FF1D9}" type="parTrans" cxnId="{5C38D0B1-EF4E-4E35-AA9C-4389C730688F}">
      <dgm:prSet/>
      <dgm:spPr/>
      <dgm:t>
        <a:bodyPr/>
        <a:lstStyle/>
        <a:p>
          <a:endParaRPr lang="pt-BR"/>
        </a:p>
      </dgm:t>
    </dgm:pt>
    <dgm:pt modelId="{B410D94C-080D-48C2-8FBF-B93B8D0EF735}" type="sibTrans" cxnId="{5C38D0B1-EF4E-4E35-AA9C-4389C730688F}">
      <dgm:prSet/>
      <dgm:spPr/>
      <dgm:t>
        <a:bodyPr/>
        <a:lstStyle/>
        <a:p>
          <a:endParaRPr lang="pt-BR"/>
        </a:p>
      </dgm:t>
    </dgm:pt>
    <dgm:pt modelId="{6F8EBB71-CCFF-4074-91E1-8783A93CE769}" type="pres">
      <dgm:prSet presAssocID="{1E5649E1-655C-4606-8FAC-EFF5351D970F}" presName="diagram" presStyleCnt="0">
        <dgm:presLayoutVars>
          <dgm:dir/>
        </dgm:presLayoutVars>
      </dgm:prSet>
      <dgm:spPr/>
    </dgm:pt>
    <dgm:pt modelId="{EA661472-4BD8-4CC5-9DA9-0CA39280D38E}" type="pres">
      <dgm:prSet presAssocID="{3D3EA6DE-9306-4340-881C-3F56CA6394B6}" presName="composite" presStyleCnt="0"/>
      <dgm:spPr/>
    </dgm:pt>
    <dgm:pt modelId="{0A5F38F7-0CE5-4F2C-ACF6-76B9F1B5BD57}" type="pres">
      <dgm:prSet presAssocID="{3D3EA6DE-9306-4340-881C-3F56CA6394B6}" presName="Image" presStyleLbl="bgShp" presStyleIdx="0" presStyleCnt="1" custScaleX="117937" custLinFactNeighborX="457" custLinFactNeighborY="-721"/>
      <dgm:spPr>
        <a:prstGeom prst="flowChartTerminator">
          <a:avLst/>
        </a:prstGeom>
        <a:blipFill rotWithShape="1">
          <a:blip xmlns:r="http://schemas.openxmlformats.org/officeDocument/2006/relationships" r:embed="rId1"/>
          <a:srcRect/>
          <a:stretch>
            <a:fillRect l="-16000" r="-16000"/>
          </a:stretch>
        </a:blipFill>
      </dgm:spPr>
    </dgm:pt>
    <dgm:pt modelId="{F36B8153-AC7C-4336-85CA-9A5881C7211A}" type="pres">
      <dgm:prSet presAssocID="{3D3EA6DE-9306-4340-881C-3F56CA6394B6}" presName="Parent" presStyleLbl="node0" presStyleIdx="0" presStyleCnt="1" custScaleX="148540" custScaleY="107929">
        <dgm:presLayoutVars>
          <dgm:bulletEnabled val="1"/>
        </dgm:presLayoutVars>
      </dgm:prSet>
      <dgm:spPr/>
    </dgm:pt>
  </dgm:ptLst>
  <dgm:cxnLst>
    <dgm:cxn modelId="{B9DA2C15-C19B-484B-A487-A30BB74326E8}" type="presOf" srcId="{1E5649E1-655C-4606-8FAC-EFF5351D970F}" destId="{6F8EBB71-CCFF-4074-91E1-8783A93CE769}" srcOrd="0" destOrd="0" presId="urn:microsoft.com/office/officeart/2008/layout/BendingPictureCaption"/>
    <dgm:cxn modelId="{F337EE1E-7D1B-46AB-B5C7-D0309466539B}" type="presOf" srcId="{3D3EA6DE-9306-4340-881C-3F56CA6394B6}" destId="{F36B8153-AC7C-4336-85CA-9A5881C7211A}" srcOrd="0" destOrd="0" presId="urn:microsoft.com/office/officeart/2008/layout/BendingPictureCaption"/>
    <dgm:cxn modelId="{5C38D0B1-EF4E-4E35-AA9C-4389C730688F}" srcId="{1E5649E1-655C-4606-8FAC-EFF5351D970F}" destId="{3D3EA6DE-9306-4340-881C-3F56CA6394B6}" srcOrd="0" destOrd="0" parTransId="{BC60D1E6-E548-4D2C-9D51-92A9622FF1D9}" sibTransId="{B410D94C-080D-48C2-8FBF-B93B8D0EF735}"/>
    <dgm:cxn modelId="{172D67A7-0F24-44D8-8498-E8E14A604AFA}" type="presParOf" srcId="{6F8EBB71-CCFF-4074-91E1-8783A93CE769}" destId="{EA661472-4BD8-4CC5-9DA9-0CA39280D38E}" srcOrd="0" destOrd="0" presId="urn:microsoft.com/office/officeart/2008/layout/BendingPictureCaption"/>
    <dgm:cxn modelId="{19B39720-5603-4DF1-A125-D5F285C3493B}" type="presParOf" srcId="{EA661472-4BD8-4CC5-9DA9-0CA39280D38E}" destId="{0A5F38F7-0CE5-4F2C-ACF6-76B9F1B5BD57}" srcOrd="0" destOrd="0" presId="urn:microsoft.com/office/officeart/2008/layout/BendingPictureCaption"/>
    <dgm:cxn modelId="{CE35DF58-2C64-4CFC-AC98-9B8BF426E902}" type="presParOf" srcId="{EA661472-4BD8-4CC5-9DA9-0CA39280D38E}" destId="{F36B8153-AC7C-4336-85CA-9A5881C7211A}" srcOrd="1" destOrd="0" presId="urn:microsoft.com/office/officeart/2008/layout/BendingPictureCaption"/>
  </dgm:cxnLst>
  <dgm:bg/>
  <dgm:whole/>
  <dgm:extLst>
    <a:ext uri="http://schemas.microsoft.com/office/drawing/2008/diagram">
      <dsp:dataModelExt xmlns:dsp="http://schemas.microsoft.com/office/drawing/2008/diagram" relId="rId4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325A63-5DA3-438A-A80F-4C95084A9DB5}" type="doc">
      <dgm:prSet loTypeId="urn:microsoft.com/office/officeart/2005/8/layout/hProcess9" loCatId="process" qsTypeId="urn:microsoft.com/office/officeart/2005/8/quickstyle/simple5" qsCatId="simple" csTypeId="urn:microsoft.com/office/officeart/2005/8/colors/colorful3" csCatId="colorful" phldr="1"/>
      <dgm:spPr/>
      <dgm:t>
        <a:bodyPr/>
        <a:lstStyle/>
        <a:p>
          <a:endParaRPr lang="en-US"/>
        </a:p>
      </dgm:t>
    </dgm:pt>
    <dgm:pt modelId="{CE87BBCD-5750-48F9-B867-3CB622FF1B4E}">
      <dgm:prSet custT="1"/>
      <dgm:spPr/>
      <dgm:t>
        <a:bodyPr/>
        <a:lstStyle/>
        <a:p>
          <a:r>
            <a:rPr lang="pt-BR"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na </a:t>
          </a:r>
        </a:p>
        <a:p>
          <a:r>
            <a:rPr lang="pt-BR"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extensão universitária</a:t>
          </a:r>
          <a:endParaRPr lang="en-US"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gm:t>
    </dgm:pt>
    <dgm:pt modelId="{EBA3DDCC-AECD-4F05-866B-751911A1AA54}" type="parTrans" cxnId="{446C5A99-1EE2-4B08-82DF-A61AE1D34C15}">
      <dgm:prSet/>
      <dgm:spPr/>
      <dgm:t>
        <a:bodyPr/>
        <a:lstStyle/>
        <a:p>
          <a:endParaRPr lang="en-US" sz="1400"/>
        </a:p>
      </dgm:t>
    </dgm:pt>
    <dgm:pt modelId="{D22636D5-B542-4429-8ADF-66BB4BA7306A}" type="sibTrans" cxnId="{446C5A99-1EE2-4B08-82DF-A61AE1D34C15}">
      <dgm:prSet/>
      <dgm:spPr/>
      <dgm:t>
        <a:bodyPr/>
        <a:lstStyle/>
        <a:p>
          <a:endParaRPr lang="en-US" sz="1400"/>
        </a:p>
      </dgm:t>
    </dgm:pt>
    <dgm:pt modelId="{57D10619-5AC0-4409-B794-78D316FCDFA3}">
      <dgm:prSet custT="1"/>
      <dgm:spPr/>
      <dgm:t>
        <a:bodyPr/>
        <a:lstStyle/>
        <a:p>
          <a:r>
            <a:rPr lang="pt-BR"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a:t>
          </a:r>
        </a:p>
        <a:p>
          <a:r>
            <a:rPr lang="pt-BR"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incentivo à destinação socioambiental de mercadorias apreendidas</a:t>
          </a:r>
          <a:endParaRPr lang="en-US"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gm:t>
    </dgm:pt>
    <dgm:pt modelId="{98DE1CD0-D192-4773-A11A-5DF1E609812D}" type="parTrans" cxnId="{97C19ADE-6A6C-4E0D-AA05-21C0B2EDD163}">
      <dgm:prSet/>
      <dgm:spPr/>
      <dgm:t>
        <a:bodyPr/>
        <a:lstStyle/>
        <a:p>
          <a:endParaRPr lang="en-US" sz="1400"/>
        </a:p>
      </dgm:t>
    </dgm:pt>
    <dgm:pt modelId="{01C2404A-6835-4C13-A30B-D56A88BE76A3}" type="sibTrans" cxnId="{97C19ADE-6A6C-4E0D-AA05-21C0B2EDD163}">
      <dgm:prSet/>
      <dgm:spPr/>
      <dgm:t>
        <a:bodyPr/>
        <a:lstStyle/>
        <a:p>
          <a:endParaRPr lang="en-US" sz="1400"/>
        </a:p>
      </dgm:t>
    </dgm:pt>
    <dgm:pt modelId="{1CDA8DB3-07D4-4ED2-806B-65F9687F6E89}">
      <dgm:prSet custT="1"/>
      <dgm:spPr/>
      <dgm:t>
        <a:bodyPr/>
        <a:lstStyle/>
        <a:p>
          <a:r>
            <a:rPr lang="pt-BR"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 </a:t>
          </a:r>
        </a:p>
        <a:p>
          <a:r>
            <a:rPr lang="pt-BR"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currículo escolar</a:t>
          </a:r>
          <a:endParaRPr lang="en-US" sz="14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gm:t>
    </dgm:pt>
    <dgm:pt modelId="{AFEDCD2E-21D5-45F2-8823-7B7E7B36C8C2}" type="parTrans" cxnId="{8BDBF496-DAB6-44F4-A2AE-7F8E74C6F35C}">
      <dgm:prSet/>
      <dgm:spPr/>
      <dgm:t>
        <a:bodyPr/>
        <a:lstStyle/>
        <a:p>
          <a:endParaRPr lang="en-US" sz="1400"/>
        </a:p>
      </dgm:t>
    </dgm:pt>
    <dgm:pt modelId="{7288F14F-5AE9-4843-BCAA-B3FFE02CFE08}" type="sibTrans" cxnId="{8BDBF496-DAB6-44F4-A2AE-7F8E74C6F35C}">
      <dgm:prSet/>
      <dgm:spPr/>
      <dgm:t>
        <a:bodyPr/>
        <a:lstStyle/>
        <a:p>
          <a:endParaRPr lang="en-US" sz="1400"/>
        </a:p>
      </dgm:t>
    </dgm:pt>
    <dgm:pt modelId="{82D40398-3A99-49C2-AB3A-9BA5D2D8AA59}" type="pres">
      <dgm:prSet presAssocID="{94325A63-5DA3-438A-A80F-4C95084A9DB5}" presName="CompostProcess" presStyleCnt="0">
        <dgm:presLayoutVars>
          <dgm:dir/>
          <dgm:resizeHandles val="exact"/>
        </dgm:presLayoutVars>
      </dgm:prSet>
      <dgm:spPr/>
    </dgm:pt>
    <dgm:pt modelId="{A1B283AB-B0C3-4B57-B527-7E502AF95D3F}" type="pres">
      <dgm:prSet presAssocID="{94325A63-5DA3-438A-A80F-4C95084A9DB5}" presName="arrow" presStyleLbl="bgShp" presStyleIdx="0" presStyleCnt="1"/>
      <dgm:spPr/>
    </dgm:pt>
    <dgm:pt modelId="{F59A9CB7-5107-4664-B9F9-C7E63EC79618}" type="pres">
      <dgm:prSet presAssocID="{94325A63-5DA3-438A-A80F-4C95084A9DB5}" presName="linearProcess" presStyleCnt="0"/>
      <dgm:spPr/>
    </dgm:pt>
    <dgm:pt modelId="{194F09DF-4C83-4507-B4B8-A155BF5690F5}" type="pres">
      <dgm:prSet presAssocID="{CE87BBCD-5750-48F9-B867-3CB622FF1B4E}" presName="textNode" presStyleLbl="node1" presStyleIdx="0" presStyleCnt="3">
        <dgm:presLayoutVars>
          <dgm:bulletEnabled val="1"/>
        </dgm:presLayoutVars>
      </dgm:prSet>
      <dgm:spPr/>
    </dgm:pt>
    <dgm:pt modelId="{4FC75831-609F-4559-B2D1-17377973D845}" type="pres">
      <dgm:prSet presAssocID="{D22636D5-B542-4429-8ADF-66BB4BA7306A}" presName="sibTrans" presStyleCnt="0"/>
      <dgm:spPr/>
    </dgm:pt>
    <dgm:pt modelId="{FA046442-D6D1-4E3A-99A0-5F5E1586219D}" type="pres">
      <dgm:prSet presAssocID="{57D10619-5AC0-4409-B794-78D316FCDFA3}" presName="textNode" presStyleLbl="node1" presStyleIdx="1" presStyleCnt="3">
        <dgm:presLayoutVars>
          <dgm:bulletEnabled val="1"/>
        </dgm:presLayoutVars>
      </dgm:prSet>
      <dgm:spPr/>
    </dgm:pt>
    <dgm:pt modelId="{253ADDD9-962E-492A-ADEF-948BB9706AE8}" type="pres">
      <dgm:prSet presAssocID="{01C2404A-6835-4C13-A30B-D56A88BE76A3}" presName="sibTrans" presStyleCnt="0"/>
      <dgm:spPr/>
    </dgm:pt>
    <dgm:pt modelId="{2465C50F-EA9D-40A5-9D62-0CD7EC5F53C8}" type="pres">
      <dgm:prSet presAssocID="{1CDA8DB3-07D4-4ED2-806B-65F9687F6E89}" presName="textNode" presStyleLbl="node1" presStyleIdx="2" presStyleCnt="3">
        <dgm:presLayoutVars>
          <dgm:bulletEnabled val="1"/>
        </dgm:presLayoutVars>
      </dgm:prSet>
      <dgm:spPr/>
    </dgm:pt>
  </dgm:ptLst>
  <dgm:cxnLst>
    <dgm:cxn modelId="{B2039815-2356-40D8-A5D3-C1BC9FCA3E78}" type="presOf" srcId="{94325A63-5DA3-438A-A80F-4C95084A9DB5}" destId="{82D40398-3A99-49C2-AB3A-9BA5D2D8AA59}" srcOrd="0" destOrd="0" presId="urn:microsoft.com/office/officeart/2005/8/layout/hProcess9"/>
    <dgm:cxn modelId="{2250ED60-68F9-4FAD-9417-58D447A4F188}" type="presOf" srcId="{CE87BBCD-5750-48F9-B867-3CB622FF1B4E}" destId="{194F09DF-4C83-4507-B4B8-A155BF5690F5}" srcOrd="0" destOrd="0" presId="urn:microsoft.com/office/officeart/2005/8/layout/hProcess9"/>
    <dgm:cxn modelId="{FF38DE90-28FD-48C0-8796-76E464CF8B72}" type="presOf" srcId="{57D10619-5AC0-4409-B794-78D316FCDFA3}" destId="{FA046442-D6D1-4E3A-99A0-5F5E1586219D}" srcOrd="0" destOrd="0" presId="urn:microsoft.com/office/officeart/2005/8/layout/hProcess9"/>
    <dgm:cxn modelId="{8BDBF496-DAB6-44F4-A2AE-7F8E74C6F35C}" srcId="{94325A63-5DA3-438A-A80F-4C95084A9DB5}" destId="{1CDA8DB3-07D4-4ED2-806B-65F9687F6E89}" srcOrd="2" destOrd="0" parTransId="{AFEDCD2E-21D5-45F2-8823-7B7E7B36C8C2}" sibTransId="{7288F14F-5AE9-4843-BCAA-B3FFE02CFE08}"/>
    <dgm:cxn modelId="{446C5A99-1EE2-4B08-82DF-A61AE1D34C15}" srcId="{94325A63-5DA3-438A-A80F-4C95084A9DB5}" destId="{CE87BBCD-5750-48F9-B867-3CB622FF1B4E}" srcOrd="0" destOrd="0" parTransId="{EBA3DDCC-AECD-4F05-866B-751911A1AA54}" sibTransId="{D22636D5-B542-4429-8ADF-66BB4BA7306A}"/>
    <dgm:cxn modelId="{97C19ADE-6A6C-4E0D-AA05-21C0B2EDD163}" srcId="{94325A63-5DA3-438A-A80F-4C95084A9DB5}" destId="{57D10619-5AC0-4409-B794-78D316FCDFA3}" srcOrd="1" destOrd="0" parTransId="{98DE1CD0-D192-4773-A11A-5DF1E609812D}" sibTransId="{01C2404A-6835-4C13-A30B-D56A88BE76A3}"/>
    <dgm:cxn modelId="{77ADD3EB-05E6-44B2-8347-079314D5022F}" type="presOf" srcId="{1CDA8DB3-07D4-4ED2-806B-65F9687F6E89}" destId="{2465C50F-EA9D-40A5-9D62-0CD7EC5F53C8}" srcOrd="0" destOrd="0" presId="urn:microsoft.com/office/officeart/2005/8/layout/hProcess9"/>
    <dgm:cxn modelId="{CCE04FE6-AA35-4B9F-8619-4AC6CF92A499}" type="presParOf" srcId="{82D40398-3A99-49C2-AB3A-9BA5D2D8AA59}" destId="{A1B283AB-B0C3-4B57-B527-7E502AF95D3F}" srcOrd="0" destOrd="0" presId="urn:microsoft.com/office/officeart/2005/8/layout/hProcess9"/>
    <dgm:cxn modelId="{31BA32AE-BADB-4BC8-BBB6-52BFD9C52C33}" type="presParOf" srcId="{82D40398-3A99-49C2-AB3A-9BA5D2D8AA59}" destId="{F59A9CB7-5107-4664-B9F9-C7E63EC79618}" srcOrd="1" destOrd="0" presId="urn:microsoft.com/office/officeart/2005/8/layout/hProcess9"/>
    <dgm:cxn modelId="{6BB6141B-C1E4-40D1-B04C-B14E614A03CD}" type="presParOf" srcId="{F59A9CB7-5107-4664-B9F9-C7E63EC79618}" destId="{194F09DF-4C83-4507-B4B8-A155BF5690F5}" srcOrd="0" destOrd="0" presId="urn:microsoft.com/office/officeart/2005/8/layout/hProcess9"/>
    <dgm:cxn modelId="{D82780FF-1FB5-4894-AE5B-A95A2A505203}" type="presParOf" srcId="{F59A9CB7-5107-4664-B9F9-C7E63EC79618}" destId="{4FC75831-609F-4559-B2D1-17377973D845}" srcOrd="1" destOrd="0" presId="urn:microsoft.com/office/officeart/2005/8/layout/hProcess9"/>
    <dgm:cxn modelId="{ED030449-3551-4443-98A6-21F524F00731}" type="presParOf" srcId="{F59A9CB7-5107-4664-B9F9-C7E63EC79618}" destId="{FA046442-D6D1-4E3A-99A0-5F5E1586219D}" srcOrd="2" destOrd="0" presId="urn:microsoft.com/office/officeart/2005/8/layout/hProcess9"/>
    <dgm:cxn modelId="{629B8750-7A6E-4982-B871-489A679AE3E7}" type="presParOf" srcId="{F59A9CB7-5107-4664-B9F9-C7E63EC79618}" destId="{253ADDD9-962E-492A-ADEF-948BB9706AE8}" srcOrd="3" destOrd="0" presId="urn:microsoft.com/office/officeart/2005/8/layout/hProcess9"/>
    <dgm:cxn modelId="{9AF275F0-05A1-4C57-9E3C-01BBD02D3FB9}" type="presParOf" srcId="{F59A9CB7-5107-4664-B9F9-C7E63EC79618}" destId="{2465C50F-EA9D-40A5-9D62-0CD7EC5F53C8}" srcOrd="4" destOrd="0" presId="urn:microsoft.com/office/officeart/2005/8/layout/hProcess9"/>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3FB88F-DA7D-4965-9818-631FB8DD657D}" type="doc">
      <dgm:prSet loTypeId="urn:microsoft.com/office/officeart/2008/layout/TitlePictureLineup" loCatId="picture" qsTypeId="urn:microsoft.com/office/officeart/2005/8/quickstyle/simple5" qsCatId="simple" csTypeId="urn:microsoft.com/office/officeart/2005/8/colors/colorful2" csCatId="colorful" phldr="1"/>
      <dgm:spPr/>
      <dgm:t>
        <a:bodyPr/>
        <a:lstStyle/>
        <a:p>
          <a:endParaRPr lang="pt-BR"/>
        </a:p>
      </dgm:t>
    </dgm:pt>
    <dgm:pt modelId="{1C7D46FA-608C-4C11-AB1E-92925E98F5E3}">
      <dgm:prSet phldrT="[Texto]" custT="1"/>
      <dgm:spPr>
        <a:solidFill>
          <a:schemeClr val="bg2"/>
        </a:solidFill>
      </dgm:spPr>
      <dgm:t>
        <a:bodyPr/>
        <a:lstStyle/>
        <a:p>
          <a:r>
            <a:rPr lang="pt-BR" sz="1600" dirty="0">
              <a:latin typeface="+mn-lt"/>
            </a:rPr>
            <a:t>Parceria de ensino-aprendizagem RFB e Instituições de Ensino que ofertam serviços fiscais e contábeis gratuitos a públicos específicos</a:t>
          </a:r>
        </a:p>
      </dgm:t>
    </dgm:pt>
    <dgm:pt modelId="{4A478E73-E2A4-47A7-8358-A235CB6DAA09}" type="parTrans" cxnId="{ED90FD6B-C715-42E7-82D7-C9487C0837A5}">
      <dgm:prSet/>
      <dgm:spPr/>
      <dgm:t>
        <a:bodyPr/>
        <a:lstStyle/>
        <a:p>
          <a:endParaRPr lang="pt-BR"/>
        </a:p>
      </dgm:t>
    </dgm:pt>
    <dgm:pt modelId="{BBE8AB32-9242-496E-AC1A-E5D670E6AEBC}" type="sibTrans" cxnId="{ED90FD6B-C715-42E7-82D7-C9487C0837A5}">
      <dgm:prSet/>
      <dgm:spPr/>
      <dgm:t>
        <a:bodyPr/>
        <a:lstStyle/>
        <a:p>
          <a:endParaRPr lang="pt-BR"/>
        </a:p>
      </dgm:t>
    </dgm:pt>
    <dgm:pt modelId="{748288C2-E7B5-42B5-8481-359AEC3E5C25}">
      <dgm:prSet phldrT="[Texto]" custT="1"/>
      <dgm:spPr/>
      <dgm:t>
        <a:bodyPr/>
        <a:lstStyle/>
        <a:p>
          <a:r>
            <a:rPr lang="pt-BR" sz="2400" b="1" dirty="0">
              <a:effectLst>
                <a:outerShdw blurRad="38100" dist="38100" dir="2700000" algn="tl">
                  <a:srgbClr val="000000">
                    <a:alpha val="43137"/>
                  </a:srgbClr>
                </a:outerShdw>
              </a:effectLst>
              <a:latin typeface="+mn-lt"/>
            </a:rPr>
            <a:t>Públicos</a:t>
          </a:r>
        </a:p>
      </dgm:t>
    </dgm:pt>
    <dgm:pt modelId="{4B46C014-74BF-46F5-B25B-D15A8E00C792}" type="parTrans" cxnId="{396F0AEF-F690-4229-8A65-9BFAF10A64C2}">
      <dgm:prSet/>
      <dgm:spPr/>
      <dgm:t>
        <a:bodyPr/>
        <a:lstStyle/>
        <a:p>
          <a:endParaRPr lang="pt-BR"/>
        </a:p>
      </dgm:t>
    </dgm:pt>
    <dgm:pt modelId="{E102A62A-793E-4865-8D9D-9380BFA61B0A}" type="sibTrans" cxnId="{396F0AEF-F690-4229-8A65-9BFAF10A64C2}">
      <dgm:prSet/>
      <dgm:spPr/>
      <dgm:t>
        <a:bodyPr/>
        <a:lstStyle/>
        <a:p>
          <a:endParaRPr lang="pt-BR"/>
        </a:p>
      </dgm:t>
    </dgm:pt>
    <dgm:pt modelId="{F9FEF567-47E4-481E-9C7D-CA65A2D300A6}">
      <dgm:prSet phldrT="[Texto]" custT="1"/>
      <dgm:spPr>
        <a:solidFill>
          <a:schemeClr val="bg2"/>
        </a:solidFill>
      </dgm:spPr>
      <dgm:t>
        <a:bodyPr/>
        <a:lstStyle/>
        <a:p>
          <a:pPr algn="l">
            <a:lnSpc>
              <a:spcPct val="100000"/>
            </a:lnSpc>
            <a:spcAft>
              <a:spcPts val="0"/>
            </a:spcAft>
            <a:buFont typeface="+mj-lt"/>
            <a:buAutoNum type="arabicPeriod"/>
          </a:pPr>
          <a:r>
            <a:rPr lang="pt-BR" sz="1600" dirty="0">
              <a:latin typeface="+mn-lt"/>
            </a:rPr>
            <a:t>1. MEI</a:t>
          </a:r>
        </a:p>
        <a:p>
          <a:pPr algn="l">
            <a:lnSpc>
              <a:spcPct val="100000"/>
            </a:lnSpc>
            <a:spcAft>
              <a:spcPts val="0"/>
            </a:spcAft>
            <a:buFont typeface="+mj-lt"/>
            <a:buAutoNum type="arabicPeriod"/>
          </a:pPr>
          <a:r>
            <a:rPr lang="pt-BR" sz="1600" dirty="0">
              <a:latin typeface="+mn-lt"/>
            </a:rPr>
            <a:t>2. Peq. </a:t>
          </a:r>
          <a:r>
            <a:rPr lang="pt-BR" sz="1600" dirty="0" err="1">
              <a:latin typeface="+mn-lt"/>
            </a:rPr>
            <a:t>Propri</a:t>
          </a:r>
          <a:r>
            <a:rPr lang="pt-BR" sz="1600" dirty="0">
              <a:latin typeface="+mn-lt"/>
            </a:rPr>
            <a:t>. Rurais</a:t>
          </a:r>
        </a:p>
        <a:p>
          <a:pPr algn="l">
            <a:lnSpc>
              <a:spcPct val="100000"/>
            </a:lnSpc>
            <a:spcAft>
              <a:spcPts val="0"/>
            </a:spcAft>
            <a:buFont typeface="+mj-lt"/>
            <a:buAutoNum type="arabicPeriod"/>
          </a:pPr>
          <a:r>
            <a:rPr lang="pt-BR" sz="1600" dirty="0">
              <a:latin typeface="+mn-lt"/>
            </a:rPr>
            <a:t>3. Org. Soc. Civil</a:t>
          </a:r>
        </a:p>
        <a:p>
          <a:pPr algn="l">
            <a:lnSpc>
              <a:spcPct val="100000"/>
            </a:lnSpc>
            <a:spcAft>
              <a:spcPts val="0"/>
            </a:spcAft>
            <a:buFont typeface="+mj-lt"/>
            <a:buAutoNum type="arabicPeriod"/>
          </a:pPr>
          <a:r>
            <a:rPr lang="pt-BR" sz="1600" dirty="0">
              <a:latin typeface="+mn-lt"/>
            </a:rPr>
            <a:t>4. Pessoa Física</a:t>
          </a:r>
        </a:p>
        <a:p>
          <a:pPr algn="l">
            <a:lnSpc>
              <a:spcPct val="100000"/>
            </a:lnSpc>
            <a:spcAft>
              <a:spcPts val="0"/>
            </a:spcAft>
            <a:buFont typeface="+mj-lt"/>
            <a:buAutoNum type="arabicPeriod"/>
          </a:pPr>
          <a:r>
            <a:rPr lang="pt-BR" sz="1600" dirty="0">
              <a:latin typeface="+mn-lt"/>
            </a:rPr>
            <a:t>5. Mulheres em risco e vulnerabilidade</a:t>
          </a:r>
        </a:p>
        <a:p>
          <a:pPr algn="l">
            <a:lnSpc>
              <a:spcPct val="100000"/>
            </a:lnSpc>
            <a:spcAft>
              <a:spcPts val="0"/>
            </a:spcAft>
            <a:buFont typeface="+mj-lt"/>
            <a:buAutoNum type="arabicPeriod"/>
          </a:pPr>
          <a:r>
            <a:rPr lang="pt-BR" sz="1600" dirty="0">
              <a:latin typeface="+mn-lt"/>
            </a:rPr>
            <a:t>6. Escolas: dinâmicas</a:t>
          </a:r>
        </a:p>
      </dgm:t>
    </dgm:pt>
    <dgm:pt modelId="{ADC93ABC-137B-4AAA-A4F5-013E0B1A4B70}" type="parTrans" cxnId="{548FAC8B-3333-4D5E-8260-186036FB656C}">
      <dgm:prSet/>
      <dgm:spPr/>
      <dgm:t>
        <a:bodyPr/>
        <a:lstStyle/>
        <a:p>
          <a:endParaRPr lang="pt-BR"/>
        </a:p>
      </dgm:t>
    </dgm:pt>
    <dgm:pt modelId="{099187E4-86DF-4DCD-B446-49AAB5FA108A}" type="sibTrans" cxnId="{548FAC8B-3333-4D5E-8260-186036FB656C}">
      <dgm:prSet/>
      <dgm:spPr/>
      <dgm:t>
        <a:bodyPr/>
        <a:lstStyle/>
        <a:p>
          <a:endParaRPr lang="pt-BR"/>
        </a:p>
      </dgm:t>
    </dgm:pt>
    <dgm:pt modelId="{98AD35C8-DAA9-4B43-9C91-5C14530B950D}">
      <dgm:prSet phldrT="[Texto]" custT="1"/>
      <dgm:spPr/>
      <dgm:t>
        <a:bodyPr/>
        <a:lstStyle/>
        <a:p>
          <a:r>
            <a:rPr lang="pt-BR" sz="2400" b="1" dirty="0">
              <a:effectLst>
                <a:outerShdw blurRad="38100" dist="38100" dir="2700000" algn="tl">
                  <a:srgbClr val="000000">
                    <a:alpha val="43137"/>
                  </a:srgbClr>
                </a:outerShdw>
              </a:effectLst>
              <a:latin typeface="+mn-lt"/>
            </a:rPr>
            <a:t>Onde</a:t>
          </a:r>
        </a:p>
      </dgm:t>
    </dgm:pt>
    <dgm:pt modelId="{22E31FD8-9868-4DE2-99A1-1C932C8730CF}" type="parTrans" cxnId="{2D778819-6AF3-4A3D-9B13-1228901A6841}">
      <dgm:prSet/>
      <dgm:spPr/>
      <dgm:t>
        <a:bodyPr/>
        <a:lstStyle/>
        <a:p>
          <a:endParaRPr lang="pt-BR"/>
        </a:p>
      </dgm:t>
    </dgm:pt>
    <dgm:pt modelId="{A315D90D-D10E-45D9-92B5-5110238C43E1}" type="sibTrans" cxnId="{2D778819-6AF3-4A3D-9B13-1228901A6841}">
      <dgm:prSet/>
      <dgm:spPr/>
      <dgm:t>
        <a:bodyPr/>
        <a:lstStyle/>
        <a:p>
          <a:endParaRPr lang="pt-BR"/>
        </a:p>
      </dgm:t>
    </dgm:pt>
    <dgm:pt modelId="{E5270777-9409-4237-80A4-A110201711C1}">
      <dgm:prSet phldrT="[Texto]" custT="1"/>
      <dgm:spPr>
        <a:solidFill>
          <a:schemeClr val="bg2"/>
        </a:solidFill>
      </dgm:spPr>
      <dgm:t>
        <a:bodyPr/>
        <a:lstStyle/>
        <a:p>
          <a:pPr algn="l">
            <a:buFont typeface="Arial" panose="020B0604020202020204" pitchFamily="34" charset="0"/>
            <a:buNone/>
          </a:pPr>
          <a:r>
            <a:rPr lang="pt-BR" sz="1600" dirty="0">
              <a:latin typeface="+mn-lt"/>
            </a:rPr>
            <a:t>1</a:t>
          </a:r>
          <a:r>
            <a:rPr lang="pt-BR" sz="1600" b="0" dirty="0">
              <a:solidFill>
                <a:schemeClr val="tx1"/>
              </a:solidFill>
              <a:latin typeface="+mn-lt"/>
            </a:rPr>
            <a:t>. Na Inst. De Ensino</a:t>
          </a:r>
        </a:p>
        <a:p>
          <a:pPr algn="l">
            <a:buFont typeface="Arial" panose="020B0604020202020204" pitchFamily="34" charset="0"/>
            <a:buNone/>
          </a:pPr>
          <a:r>
            <a:rPr lang="pt-BR" sz="1600" b="0" dirty="0">
              <a:solidFill>
                <a:schemeClr val="tx1"/>
              </a:solidFill>
              <a:latin typeface="+mn-lt"/>
            </a:rPr>
            <a:t>2 Em SAC municipal e estadual</a:t>
          </a:r>
        </a:p>
        <a:p>
          <a:pPr algn="l">
            <a:buFont typeface="Arial" panose="020B0604020202020204" pitchFamily="34" charset="0"/>
            <a:buNone/>
          </a:pPr>
          <a:r>
            <a:rPr lang="pt-BR" sz="1600" b="0" dirty="0">
              <a:solidFill>
                <a:schemeClr val="tx1"/>
              </a:solidFill>
              <a:latin typeface="+mn-lt"/>
            </a:rPr>
            <a:t>3. Itinerantes em vários lugares: feiras, escolas, praças, shoppings etc.</a:t>
          </a:r>
        </a:p>
      </dgm:t>
    </dgm:pt>
    <dgm:pt modelId="{34CEB9C3-F116-464D-B31B-B358B6F828B0}" type="parTrans" cxnId="{214E0449-E115-4AD2-8F92-43AC441D0D1B}">
      <dgm:prSet/>
      <dgm:spPr/>
      <dgm:t>
        <a:bodyPr/>
        <a:lstStyle/>
        <a:p>
          <a:endParaRPr lang="pt-BR"/>
        </a:p>
      </dgm:t>
    </dgm:pt>
    <dgm:pt modelId="{F3B3D441-8108-485F-AFF6-7F912197AC01}" type="sibTrans" cxnId="{214E0449-E115-4AD2-8F92-43AC441D0D1B}">
      <dgm:prSet/>
      <dgm:spPr/>
      <dgm:t>
        <a:bodyPr/>
        <a:lstStyle/>
        <a:p>
          <a:endParaRPr lang="pt-BR"/>
        </a:p>
      </dgm:t>
    </dgm:pt>
    <dgm:pt modelId="{42D2E9D1-D434-493E-8CCC-73F09F8967FC}">
      <dgm:prSet phldrT="[Texto]" custT="1"/>
      <dgm:spPr/>
      <dgm:t>
        <a:bodyPr/>
        <a:lstStyle/>
        <a:p>
          <a:r>
            <a:rPr lang="pt-BR" sz="2400" b="1" dirty="0">
              <a:effectLst>
                <a:outerShdw blurRad="38100" dist="38100" dir="2700000" algn="tl">
                  <a:srgbClr val="000000">
                    <a:alpha val="43137"/>
                  </a:srgbClr>
                </a:outerShdw>
              </a:effectLst>
              <a:latin typeface="+mn-lt"/>
            </a:rPr>
            <a:t>Conceito</a:t>
          </a:r>
        </a:p>
      </dgm:t>
    </dgm:pt>
    <dgm:pt modelId="{9A774365-A8FD-4AE4-86D0-15E119103661}" type="sibTrans" cxnId="{6DD2661C-1FBC-48F8-B306-5364D35079B1}">
      <dgm:prSet/>
      <dgm:spPr/>
      <dgm:t>
        <a:bodyPr/>
        <a:lstStyle/>
        <a:p>
          <a:endParaRPr lang="pt-BR"/>
        </a:p>
      </dgm:t>
    </dgm:pt>
    <dgm:pt modelId="{BB66FFCC-3B59-4A7C-B2E4-60EEFCAFB6C5}" type="parTrans" cxnId="{6DD2661C-1FBC-48F8-B306-5364D35079B1}">
      <dgm:prSet/>
      <dgm:spPr/>
      <dgm:t>
        <a:bodyPr/>
        <a:lstStyle/>
        <a:p>
          <a:endParaRPr lang="pt-BR"/>
        </a:p>
      </dgm:t>
    </dgm:pt>
    <dgm:pt modelId="{98F22CE0-9195-482B-A3CC-718FBB0E32BC}">
      <dgm:prSet phldrT="[Texto]" custT="1"/>
      <dgm:spPr/>
      <dgm:t>
        <a:bodyPr/>
        <a:lstStyle/>
        <a:p>
          <a:r>
            <a:rPr lang="pt-BR" sz="2400" b="1" dirty="0">
              <a:effectLst>
                <a:outerShdw blurRad="38100" dist="38100" dir="2700000" algn="tl">
                  <a:srgbClr val="000000">
                    <a:alpha val="43137"/>
                  </a:srgbClr>
                </a:outerShdw>
              </a:effectLst>
              <a:latin typeface="+mn-lt"/>
            </a:rPr>
            <a:t>Nas escolas</a:t>
          </a:r>
        </a:p>
      </dgm:t>
    </dgm:pt>
    <dgm:pt modelId="{A5206F2F-0C55-47D6-9393-73382EE7D847}" type="parTrans" cxnId="{204701D6-C2F6-43BC-92AD-43AEEAD97462}">
      <dgm:prSet/>
      <dgm:spPr/>
      <dgm:t>
        <a:bodyPr/>
        <a:lstStyle/>
        <a:p>
          <a:endParaRPr lang="pt-BR"/>
        </a:p>
      </dgm:t>
    </dgm:pt>
    <dgm:pt modelId="{ED9977C0-77A0-449B-9287-7DB219893C01}" type="sibTrans" cxnId="{204701D6-C2F6-43BC-92AD-43AEEAD97462}">
      <dgm:prSet/>
      <dgm:spPr/>
      <dgm:t>
        <a:bodyPr/>
        <a:lstStyle/>
        <a:p>
          <a:endParaRPr lang="pt-BR"/>
        </a:p>
      </dgm:t>
    </dgm:pt>
    <dgm:pt modelId="{0AEE514B-F6A3-48E5-A1D4-AD604855ED36}">
      <dgm:prSet phldrT="[Texto]" custT="1"/>
      <dgm:spPr>
        <a:solidFill>
          <a:schemeClr val="bg2"/>
        </a:solidFill>
      </dgm:spPr>
      <dgm:t>
        <a:bodyPr/>
        <a:lstStyle/>
        <a:p>
          <a:r>
            <a:rPr lang="pt-BR" sz="1600">
              <a:latin typeface="+mn-lt"/>
              <a:cs typeface="Aharoni" panose="02010803020104030203" pitchFamily="2" charset="-79"/>
            </a:rPr>
            <a:t>Educação financeira</a:t>
          </a:r>
          <a:endParaRPr lang="pt-BR" sz="1600" dirty="0">
            <a:latin typeface="+mn-lt"/>
          </a:endParaRPr>
        </a:p>
      </dgm:t>
    </dgm:pt>
    <dgm:pt modelId="{24733EB9-122C-44AC-8761-56138A53FCAA}" type="parTrans" cxnId="{4557D102-7330-497B-9ABB-A4F742303850}">
      <dgm:prSet/>
      <dgm:spPr/>
      <dgm:t>
        <a:bodyPr/>
        <a:lstStyle/>
        <a:p>
          <a:endParaRPr lang="pt-BR"/>
        </a:p>
      </dgm:t>
    </dgm:pt>
    <dgm:pt modelId="{C54A43D0-3170-4CC4-A1BD-05A86FB5720A}" type="sibTrans" cxnId="{4557D102-7330-497B-9ABB-A4F742303850}">
      <dgm:prSet/>
      <dgm:spPr/>
      <dgm:t>
        <a:bodyPr/>
        <a:lstStyle/>
        <a:p>
          <a:endParaRPr lang="pt-BR"/>
        </a:p>
      </dgm:t>
    </dgm:pt>
    <dgm:pt modelId="{39B346D1-5FCE-44B5-ACB0-67B38BFDA151}">
      <dgm:prSet phldrT="[Texto]" custT="1"/>
      <dgm:spPr>
        <a:solidFill>
          <a:schemeClr val="bg2"/>
        </a:solidFill>
      </dgm:spPr>
      <dgm:t>
        <a:bodyPr/>
        <a:lstStyle/>
        <a:p>
          <a:r>
            <a:rPr lang="pt-BR" sz="1600">
              <a:latin typeface="+mn-lt"/>
              <a:cs typeface="Aharoni" panose="02010803020104030203" pitchFamily="2" charset="-79"/>
            </a:rPr>
            <a:t>Educação fiscal</a:t>
          </a:r>
          <a:endParaRPr lang="pt-BR" sz="1600" dirty="0">
            <a:latin typeface="+mn-lt"/>
            <a:cs typeface="Aharoni" panose="02010803020104030203" pitchFamily="2" charset="-79"/>
          </a:endParaRPr>
        </a:p>
      </dgm:t>
    </dgm:pt>
    <dgm:pt modelId="{47FA47AB-8CF2-4DFD-AC55-E07ECCE927D8}" type="parTrans" cxnId="{ED04951E-5DB5-494C-93AD-A3B82771C5C2}">
      <dgm:prSet/>
      <dgm:spPr/>
      <dgm:t>
        <a:bodyPr/>
        <a:lstStyle/>
        <a:p>
          <a:endParaRPr lang="pt-BR"/>
        </a:p>
      </dgm:t>
    </dgm:pt>
    <dgm:pt modelId="{A706631F-9B22-4768-982C-FC1A6F212519}" type="sibTrans" cxnId="{ED04951E-5DB5-494C-93AD-A3B82771C5C2}">
      <dgm:prSet/>
      <dgm:spPr/>
      <dgm:t>
        <a:bodyPr/>
        <a:lstStyle/>
        <a:p>
          <a:endParaRPr lang="pt-BR"/>
        </a:p>
      </dgm:t>
    </dgm:pt>
    <dgm:pt modelId="{012D1D66-8F87-4776-BD08-9B4378D26C56}">
      <dgm:prSet phldrT="[Texto]" custT="1"/>
      <dgm:spPr>
        <a:solidFill>
          <a:schemeClr val="bg2"/>
        </a:solidFill>
      </dgm:spPr>
      <dgm:t>
        <a:bodyPr/>
        <a:lstStyle/>
        <a:p>
          <a:r>
            <a:rPr lang="pt-BR" sz="1600">
              <a:latin typeface="+mn-lt"/>
              <a:cs typeface="Aharoni" panose="02010803020104030203" pitchFamily="2" charset="-79"/>
            </a:rPr>
            <a:t>Cidadania</a:t>
          </a:r>
          <a:endParaRPr lang="pt-BR" sz="1600" dirty="0">
            <a:latin typeface="+mn-lt"/>
            <a:cs typeface="Aharoni" panose="02010803020104030203" pitchFamily="2" charset="-79"/>
          </a:endParaRPr>
        </a:p>
      </dgm:t>
    </dgm:pt>
    <dgm:pt modelId="{C9E85F36-B9BE-404E-ABFF-18732B4BEB85}" type="parTrans" cxnId="{2CFD08FB-229C-4D1B-BA0C-BF1273B15A1E}">
      <dgm:prSet/>
      <dgm:spPr/>
      <dgm:t>
        <a:bodyPr/>
        <a:lstStyle/>
        <a:p>
          <a:endParaRPr lang="pt-BR"/>
        </a:p>
      </dgm:t>
    </dgm:pt>
    <dgm:pt modelId="{2C0B08B5-5497-4CFF-8032-301C13F959D7}" type="sibTrans" cxnId="{2CFD08FB-229C-4D1B-BA0C-BF1273B15A1E}">
      <dgm:prSet/>
      <dgm:spPr/>
      <dgm:t>
        <a:bodyPr/>
        <a:lstStyle/>
        <a:p>
          <a:endParaRPr lang="pt-BR"/>
        </a:p>
      </dgm:t>
    </dgm:pt>
    <dgm:pt modelId="{B2A052DA-0655-4D8E-BC5A-959B190638C1}">
      <dgm:prSet phldrT="[Texto]" custT="1"/>
      <dgm:spPr>
        <a:solidFill>
          <a:schemeClr val="bg2"/>
        </a:solidFill>
      </dgm:spPr>
      <dgm:t>
        <a:bodyPr/>
        <a:lstStyle/>
        <a:p>
          <a:r>
            <a:rPr lang="pt-BR" sz="1600" dirty="0">
              <a:latin typeface="+mn-lt"/>
              <a:cs typeface="Aharoni" panose="02010803020104030203" pitchFamily="2" charset="-79"/>
            </a:rPr>
            <a:t>CPF</a:t>
          </a:r>
        </a:p>
      </dgm:t>
    </dgm:pt>
    <dgm:pt modelId="{602C7C11-ED0C-428A-86CE-7E4AADAD6E65}" type="parTrans" cxnId="{085D717F-41AB-4327-85C0-F64B6AD84EEE}">
      <dgm:prSet/>
      <dgm:spPr/>
      <dgm:t>
        <a:bodyPr/>
        <a:lstStyle/>
        <a:p>
          <a:endParaRPr lang="pt-BR"/>
        </a:p>
      </dgm:t>
    </dgm:pt>
    <dgm:pt modelId="{8337269A-1954-4983-B696-9BD56E83F688}" type="sibTrans" cxnId="{085D717F-41AB-4327-85C0-F64B6AD84EEE}">
      <dgm:prSet/>
      <dgm:spPr/>
      <dgm:t>
        <a:bodyPr/>
        <a:lstStyle/>
        <a:p>
          <a:endParaRPr lang="pt-BR"/>
        </a:p>
      </dgm:t>
    </dgm:pt>
    <dgm:pt modelId="{119F13B1-E78A-4C1D-A2B3-CB3DF0BC5BA6}">
      <dgm:prSet phldrT="[Texto]" custT="1"/>
      <dgm:spPr>
        <a:solidFill>
          <a:schemeClr val="bg2"/>
        </a:solidFill>
      </dgm:spPr>
      <dgm:t>
        <a:bodyPr/>
        <a:lstStyle/>
        <a:p>
          <a:r>
            <a:rPr lang="pt-BR" sz="1600">
              <a:latin typeface="+mn-lt"/>
              <a:cs typeface="Aharoni" panose="02010803020104030203" pitchFamily="2" charset="-79"/>
            </a:rPr>
            <a:t>MEI</a:t>
          </a:r>
          <a:endParaRPr lang="pt-BR" sz="1600" dirty="0">
            <a:latin typeface="+mn-lt"/>
            <a:cs typeface="Aharoni" panose="02010803020104030203" pitchFamily="2" charset="-79"/>
          </a:endParaRPr>
        </a:p>
      </dgm:t>
    </dgm:pt>
    <dgm:pt modelId="{3192052F-3C8A-4464-AEDA-B8BDECDABEF9}" type="parTrans" cxnId="{4882368B-3654-4FB3-A678-C5BC2F0D12B9}">
      <dgm:prSet/>
      <dgm:spPr/>
      <dgm:t>
        <a:bodyPr/>
        <a:lstStyle/>
        <a:p>
          <a:endParaRPr lang="pt-BR"/>
        </a:p>
      </dgm:t>
    </dgm:pt>
    <dgm:pt modelId="{B6DCDE99-2F28-499B-8964-739174825C6F}" type="sibTrans" cxnId="{4882368B-3654-4FB3-A678-C5BC2F0D12B9}">
      <dgm:prSet/>
      <dgm:spPr/>
      <dgm:t>
        <a:bodyPr/>
        <a:lstStyle/>
        <a:p>
          <a:endParaRPr lang="pt-BR"/>
        </a:p>
      </dgm:t>
    </dgm:pt>
    <dgm:pt modelId="{B34DFCE9-CEE2-4FB4-9451-9B6EE3551457}">
      <dgm:prSet phldrT="[Texto]" custT="1"/>
      <dgm:spPr>
        <a:solidFill>
          <a:schemeClr val="bg2"/>
        </a:solidFill>
      </dgm:spPr>
      <dgm:t>
        <a:bodyPr/>
        <a:lstStyle/>
        <a:p>
          <a:r>
            <a:rPr lang="pt-BR" sz="1600" dirty="0">
              <a:latin typeface="+mn-lt"/>
              <a:cs typeface="Aharoni" panose="02010803020104030203" pitchFamily="2" charset="-79"/>
            </a:rPr>
            <a:t>Dinâmicas</a:t>
          </a:r>
        </a:p>
      </dgm:t>
    </dgm:pt>
    <dgm:pt modelId="{E3A9281C-5412-49C3-A0BE-35E5B4EEEBA4}" type="parTrans" cxnId="{8A136DB8-3C60-4582-91D5-C2DCD6FBBE66}">
      <dgm:prSet/>
      <dgm:spPr/>
      <dgm:t>
        <a:bodyPr/>
        <a:lstStyle/>
        <a:p>
          <a:endParaRPr lang="pt-BR"/>
        </a:p>
      </dgm:t>
    </dgm:pt>
    <dgm:pt modelId="{4957489B-8971-4981-BBE7-153F7CF51BAC}" type="sibTrans" cxnId="{8A136DB8-3C60-4582-91D5-C2DCD6FBBE66}">
      <dgm:prSet/>
      <dgm:spPr/>
      <dgm:t>
        <a:bodyPr/>
        <a:lstStyle/>
        <a:p>
          <a:endParaRPr lang="pt-BR"/>
        </a:p>
      </dgm:t>
    </dgm:pt>
    <dgm:pt modelId="{0FCE6984-D56A-4B81-B2FC-1FE343691D51}">
      <dgm:prSet phldrT="[Texto]" custT="1"/>
      <dgm:spPr/>
      <dgm:t>
        <a:bodyPr/>
        <a:lstStyle/>
        <a:p>
          <a:r>
            <a:rPr lang="pt-BR" sz="2400" dirty="0">
              <a:latin typeface="+mn-lt"/>
            </a:rPr>
            <a:t>Números</a:t>
          </a:r>
          <a:endParaRPr lang="pt-BR" sz="2400" dirty="0">
            <a:latin typeface="+mn-lt"/>
            <a:cs typeface="Aharoni" panose="02010803020104030203" pitchFamily="2" charset="-79"/>
          </a:endParaRPr>
        </a:p>
      </dgm:t>
    </dgm:pt>
    <dgm:pt modelId="{0869A693-DEA1-464B-A6ED-23A35BF446A7}" type="parTrans" cxnId="{44A273A3-C25B-4024-B643-FED7C61FE0EC}">
      <dgm:prSet/>
      <dgm:spPr/>
      <dgm:t>
        <a:bodyPr/>
        <a:lstStyle/>
        <a:p>
          <a:endParaRPr lang="pt-BR"/>
        </a:p>
      </dgm:t>
    </dgm:pt>
    <dgm:pt modelId="{5A7FA61C-AB67-4F4C-8034-A939DF671222}" type="sibTrans" cxnId="{44A273A3-C25B-4024-B643-FED7C61FE0EC}">
      <dgm:prSet/>
      <dgm:spPr/>
      <dgm:t>
        <a:bodyPr/>
        <a:lstStyle/>
        <a:p>
          <a:endParaRPr lang="pt-BR"/>
        </a:p>
      </dgm:t>
    </dgm:pt>
    <dgm:pt modelId="{863827AD-4443-4D57-8A1D-A3B3B0179F16}">
      <dgm:prSet phldrT="[Texto]" custT="1"/>
      <dgm:spPr>
        <a:solidFill>
          <a:schemeClr val="bg2"/>
        </a:solidFill>
      </dgm:spPr>
      <dgm:t>
        <a:bodyPr/>
        <a:lstStyle/>
        <a:p>
          <a:r>
            <a:rPr lang="pt-BR" sz="1600" dirty="0">
              <a:latin typeface="+mn-lt"/>
            </a:rPr>
            <a:t>+450 no Brasil</a:t>
          </a:r>
          <a:endParaRPr lang="pt-BR" sz="1600" dirty="0">
            <a:latin typeface="+mn-lt"/>
            <a:cs typeface="Aharoni" panose="02010803020104030203" pitchFamily="2" charset="-79"/>
          </a:endParaRPr>
        </a:p>
      </dgm:t>
    </dgm:pt>
    <dgm:pt modelId="{8105161F-D279-4081-ADF1-2907F90B5F6A}" type="parTrans" cxnId="{56D0EE17-3631-4173-9F27-BECAC9CAE0D9}">
      <dgm:prSet/>
      <dgm:spPr/>
      <dgm:t>
        <a:bodyPr/>
        <a:lstStyle/>
        <a:p>
          <a:endParaRPr lang="pt-BR"/>
        </a:p>
      </dgm:t>
    </dgm:pt>
    <dgm:pt modelId="{B75D77FC-729C-42D1-9646-9F3596A7C529}" type="sibTrans" cxnId="{56D0EE17-3631-4173-9F27-BECAC9CAE0D9}">
      <dgm:prSet/>
      <dgm:spPr/>
      <dgm:t>
        <a:bodyPr/>
        <a:lstStyle/>
        <a:p>
          <a:endParaRPr lang="pt-BR"/>
        </a:p>
      </dgm:t>
    </dgm:pt>
    <dgm:pt modelId="{0C84A1BF-995B-496E-A276-1DBBE2D7A704}">
      <dgm:prSet phldrT="[Texto]" custT="1"/>
      <dgm:spPr>
        <a:solidFill>
          <a:schemeClr val="bg2"/>
        </a:solidFill>
      </dgm:spPr>
      <dgm:t>
        <a:bodyPr/>
        <a:lstStyle/>
        <a:p>
          <a:r>
            <a:rPr lang="pt-BR" sz="1600" dirty="0">
              <a:latin typeface="+mn-lt"/>
            </a:rPr>
            <a:t>+300 em 13 países</a:t>
          </a:r>
          <a:endParaRPr lang="pt-BR" sz="1600" dirty="0">
            <a:latin typeface="+mn-lt"/>
            <a:cs typeface="Aharoni" panose="02010803020104030203" pitchFamily="2" charset="-79"/>
          </a:endParaRPr>
        </a:p>
      </dgm:t>
    </dgm:pt>
    <dgm:pt modelId="{68A0361E-8540-41E2-A54D-3E74A7DED99E}" type="parTrans" cxnId="{F1F53E78-5EB2-4C64-8DD9-8377720F937F}">
      <dgm:prSet/>
      <dgm:spPr/>
      <dgm:t>
        <a:bodyPr/>
        <a:lstStyle/>
        <a:p>
          <a:endParaRPr lang="pt-BR"/>
        </a:p>
      </dgm:t>
    </dgm:pt>
    <dgm:pt modelId="{F7762BCB-3FC1-4C18-A225-3EC70895EA4C}" type="sibTrans" cxnId="{F1F53E78-5EB2-4C64-8DD9-8377720F937F}">
      <dgm:prSet/>
      <dgm:spPr/>
      <dgm:t>
        <a:bodyPr/>
        <a:lstStyle/>
        <a:p>
          <a:endParaRPr lang="pt-BR"/>
        </a:p>
      </dgm:t>
    </dgm:pt>
    <dgm:pt modelId="{E765F0E1-96A1-40D2-B2C9-25A8F28749B9}">
      <dgm:prSet phldrT="[Texto]" custT="1"/>
      <dgm:spPr>
        <a:solidFill>
          <a:schemeClr val="bg2"/>
        </a:solidFill>
      </dgm:spPr>
      <dgm:t>
        <a:bodyPr/>
        <a:lstStyle/>
        <a:p>
          <a:r>
            <a:rPr lang="pt-BR" sz="1600" dirty="0">
              <a:latin typeface="+mn-lt"/>
            </a:rPr>
            <a:t>+1milhão serviços</a:t>
          </a:r>
          <a:endParaRPr lang="pt-BR" sz="1600" dirty="0">
            <a:latin typeface="+mn-lt"/>
            <a:cs typeface="Aharoni" panose="02010803020104030203" pitchFamily="2" charset="-79"/>
          </a:endParaRPr>
        </a:p>
      </dgm:t>
    </dgm:pt>
    <dgm:pt modelId="{27734705-46A8-4CD5-AA2F-4FEA813D3811}" type="parTrans" cxnId="{3CA5263C-C4D1-4F5F-A464-04CABAD4E081}">
      <dgm:prSet/>
      <dgm:spPr/>
      <dgm:t>
        <a:bodyPr/>
        <a:lstStyle/>
        <a:p>
          <a:endParaRPr lang="pt-BR"/>
        </a:p>
      </dgm:t>
    </dgm:pt>
    <dgm:pt modelId="{B3C2EA69-5A89-4AC9-88B8-FE003D50CE07}" type="sibTrans" cxnId="{3CA5263C-C4D1-4F5F-A464-04CABAD4E081}">
      <dgm:prSet/>
      <dgm:spPr/>
      <dgm:t>
        <a:bodyPr/>
        <a:lstStyle/>
        <a:p>
          <a:endParaRPr lang="pt-BR"/>
        </a:p>
      </dgm:t>
    </dgm:pt>
    <dgm:pt modelId="{435021A3-AD1D-47AB-9074-093A9C2C6AA9}">
      <dgm:prSet phldrT="[Texto]" custT="1"/>
      <dgm:spPr>
        <a:solidFill>
          <a:schemeClr val="bg2"/>
        </a:solidFill>
      </dgm:spPr>
      <dgm:t>
        <a:bodyPr/>
        <a:lstStyle/>
        <a:p>
          <a:r>
            <a:rPr lang="pt-BR" sz="1600" dirty="0">
              <a:latin typeface="+mn-lt"/>
            </a:rPr>
            <a:t>19 NAF BA</a:t>
          </a:r>
        </a:p>
        <a:p>
          <a:endParaRPr lang="pt-BR" sz="1600" dirty="0">
            <a:latin typeface="+mn-lt"/>
            <a:cs typeface="Aharoni" panose="02010803020104030203" pitchFamily="2" charset="-79"/>
          </a:endParaRPr>
        </a:p>
      </dgm:t>
    </dgm:pt>
    <dgm:pt modelId="{6FC0ECC8-BD6E-4AB4-A83B-AEB039F38094}" type="parTrans" cxnId="{EA66BF93-440F-4B5C-86D6-DF06453833D4}">
      <dgm:prSet/>
      <dgm:spPr/>
      <dgm:t>
        <a:bodyPr/>
        <a:lstStyle/>
        <a:p>
          <a:endParaRPr lang="pt-BR"/>
        </a:p>
      </dgm:t>
    </dgm:pt>
    <dgm:pt modelId="{B1233563-0AB0-4753-AB41-8281A83BBFC5}" type="sibTrans" cxnId="{EA66BF93-440F-4B5C-86D6-DF06453833D4}">
      <dgm:prSet/>
      <dgm:spPr/>
      <dgm:t>
        <a:bodyPr/>
        <a:lstStyle/>
        <a:p>
          <a:endParaRPr lang="pt-BR"/>
        </a:p>
      </dgm:t>
    </dgm:pt>
    <dgm:pt modelId="{0638D3F9-FDC2-4278-AF4E-2FA838D27E90}" type="pres">
      <dgm:prSet presAssocID="{1F3FB88F-DA7D-4965-9818-631FB8DD657D}" presName="Name0" presStyleCnt="0">
        <dgm:presLayoutVars>
          <dgm:dir/>
        </dgm:presLayoutVars>
      </dgm:prSet>
      <dgm:spPr/>
    </dgm:pt>
    <dgm:pt modelId="{0AD08C66-FEE3-4D01-B888-2F2D87B95EBD}" type="pres">
      <dgm:prSet presAssocID="{42D2E9D1-D434-493E-8CCC-73F09F8967FC}" presName="composite" presStyleCnt="0"/>
      <dgm:spPr/>
    </dgm:pt>
    <dgm:pt modelId="{5D737B97-F881-4FE0-9C43-48978977AE76}" type="pres">
      <dgm:prSet presAssocID="{42D2E9D1-D434-493E-8CCC-73F09F8967FC}" presName="Accent" presStyleLbl="alignAcc1" presStyleIdx="0" presStyleCnt="5"/>
      <dgm:spPr/>
    </dgm:pt>
    <dgm:pt modelId="{05559084-4698-4774-92F5-81F1141AF3B1}" type="pres">
      <dgm:prSet presAssocID="{42D2E9D1-D434-493E-8CCC-73F09F8967FC}" presName="Image"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8000" b="-28000"/>
          </a:stretch>
        </a:blipFill>
      </dgm:spPr>
    </dgm:pt>
    <dgm:pt modelId="{2E734554-B1CA-4612-9713-7766EB6EDFA6}" type="pres">
      <dgm:prSet presAssocID="{42D2E9D1-D434-493E-8CCC-73F09F8967FC}" presName="Child" presStyleLbl="revTx" presStyleIdx="0" presStyleCnt="5">
        <dgm:presLayoutVars>
          <dgm:bulletEnabled val="1"/>
        </dgm:presLayoutVars>
      </dgm:prSet>
      <dgm:spPr/>
    </dgm:pt>
    <dgm:pt modelId="{4AB2BF1E-754F-4762-9008-ED7E8D7D188E}" type="pres">
      <dgm:prSet presAssocID="{42D2E9D1-D434-493E-8CCC-73F09F8967FC}" presName="Parent" presStyleLbl="alignNode1" presStyleIdx="0" presStyleCnt="5">
        <dgm:presLayoutVars>
          <dgm:bulletEnabled val="1"/>
        </dgm:presLayoutVars>
      </dgm:prSet>
      <dgm:spPr/>
    </dgm:pt>
    <dgm:pt modelId="{F04F6F3E-E498-4A88-8619-0C14D9F742E1}" type="pres">
      <dgm:prSet presAssocID="{9A774365-A8FD-4AE4-86D0-15E119103661}" presName="sibTrans" presStyleCnt="0"/>
      <dgm:spPr/>
    </dgm:pt>
    <dgm:pt modelId="{29D75541-236D-4443-AC01-ED1D689624A8}" type="pres">
      <dgm:prSet presAssocID="{748288C2-E7B5-42B5-8481-359AEC3E5C25}" presName="composite" presStyleCnt="0"/>
      <dgm:spPr/>
    </dgm:pt>
    <dgm:pt modelId="{33720F2F-16B1-42D8-97BE-F40621386FCF}" type="pres">
      <dgm:prSet presAssocID="{748288C2-E7B5-42B5-8481-359AEC3E5C25}" presName="Accent" presStyleLbl="alignAcc1" presStyleIdx="1" presStyleCnt="5"/>
      <dgm:spPr/>
    </dgm:pt>
    <dgm:pt modelId="{6614DF98-55FA-4ECB-8013-6359FE0832D4}" type="pres">
      <dgm:prSet presAssocID="{748288C2-E7B5-42B5-8481-359AEC3E5C25}" presName="Image"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2F7450E1-372F-49DD-B1F3-017EB96E97FE}" type="pres">
      <dgm:prSet presAssocID="{748288C2-E7B5-42B5-8481-359AEC3E5C25}" presName="Child" presStyleLbl="revTx" presStyleIdx="1" presStyleCnt="5">
        <dgm:presLayoutVars>
          <dgm:bulletEnabled val="1"/>
        </dgm:presLayoutVars>
      </dgm:prSet>
      <dgm:spPr/>
    </dgm:pt>
    <dgm:pt modelId="{647F3617-A793-45FD-AAE8-35CB9D61CBB0}" type="pres">
      <dgm:prSet presAssocID="{748288C2-E7B5-42B5-8481-359AEC3E5C25}" presName="Parent" presStyleLbl="alignNode1" presStyleIdx="1" presStyleCnt="5">
        <dgm:presLayoutVars>
          <dgm:bulletEnabled val="1"/>
        </dgm:presLayoutVars>
      </dgm:prSet>
      <dgm:spPr/>
    </dgm:pt>
    <dgm:pt modelId="{7A7D0B62-0DDB-4E92-BF0E-B7E222D33F59}" type="pres">
      <dgm:prSet presAssocID="{E102A62A-793E-4865-8D9D-9380BFA61B0A}" presName="sibTrans" presStyleCnt="0"/>
      <dgm:spPr/>
    </dgm:pt>
    <dgm:pt modelId="{7DE96F1F-A64A-48FF-B66B-D64D625757E6}" type="pres">
      <dgm:prSet presAssocID="{98AD35C8-DAA9-4B43-9C91-5C14530B950D}" presName="composite" presStyleCnt="0"/>
      <dgm:spPr/>
    </dgm:pt>
    <dgm:pt modelId="{133ED0EE-AC2D-4743-BF77-83C1A961984A}" type="pres">
      <dgm:prSet presAssocID="{98AD35C8-DAA9-4B43-9C91-5C14530B950D}" presName="Accent" presStyleLbl="alignAcc1" presStyleIdx="2" presStyleCnt="5"/>
      <dgm:spPr/>
    </dgm:pt>
    <dgm:pt modelId="{9646F04A-AB46-47FC-A9DF-4DC256A86B81}" type="pres">
      <dgm:prSet presAssocID="{98AD35C8-DAA9-4B43-9C91-5C14530B950D}" presName="Image"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dgm:spPr>
    </dgm:pt>
    <dgm:pt modelId="{F3255751-3CAC-4A0E-908F-D0E18329A9B1}" type="pres">
      <dgm:prSet presAssocID="{98AD35C8-DAA9-4B43-9C91-5C14530B950D}" presName="Child" presStyleLbl="revTx" presStyleIdx="2" presStyleCnt="5">
        <dgm:presLayoutVars>
          <dgm:bulletEnabled val="1"/>
        </dgm:presLayoutVars>
      </dgm:prSet>
      <dgm:spPr/>
    </dgm:pt>
    <dgm:pt modelId="{73847C4B-B353-43D8-98A2-77E18AAC6E57}" type="pres">
      <dgm:prSet presAssocID="{98AD35C8-DAA9-4B43-9C91-5C14530B950D}" presName="Parent" presStyleLbl="alignNode1" presStyleIdx="2" presStyleCnt="5">
        <dgm:presLayoutVars>
          <dgm:bulletEnabled val="1"/>
        </dgm:presLayoutVars>
      </dgm:prSet>
      <dgm:spPr/>
    </dgm:pt>
    <dgm:pt modelId="{CE4C084F-F5E5-4A99-8D7D-A4222C4E485D}" type="pres">
      <dgm:prSet presAssocID="{A315D90D-D10E-45D9-92B5-5110238C43E1}" presName="sibTrans" presStyleCnt="0"/>
      <dgm:spPr/>
    </dgm:pt>
    <dgm:pt modelId="{ED1C2F3B-6283-4960-8D1E-A5AF494123CC}" type="pres">
      <dgm:prSet presAssocID="{98F22CE0-9195-482B-A3CC-718FBB0E32BC}" presName="composite" presStyleCnt="0"/>
      <dgm:spPr/>
    </dgm:pt>
    <dgm:pt modelId="{6089BE5C-C20E-4FF2-91CD-134F43980F5F}" type="pres">
      <dgm:prSet presAssocID="{98F22CE0-9195-482B-A3CC-718FBB0E32BC}" presName="Accent" presStyleLbl="alignAcc1" presStyleIdx="3" presStyleCnt="5"/>
      <dgm:spPr/>
    </dgm:pt>
    <dgm:pt modelId="{596D046E-AC9D-440E-9C45-E8164F9940FC}" type="pres">
      <dgm:prSet presAssocID="{98F22CE0-9195-482B-A3CC-718FBB0E32BC}" presName="Image"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dgm:spPr>
    </dgm:pt>
    <dgm:pt modelId="{1863E094-150F-44DE-9811-54BEB9E6F546}" type="pres">
      <dgm:prSet presAssocID="{98F22CE0-9195-482B-A3CC-718FBB0E32BC}" presName="Child" presStyleLbl="revTx" presStyleIdx="3" presStyleCnt="5">
        <dgm:presLayoutVars>
          <dgm:bulletEnabled val="1"/>
        </dgm:presLayoutVars>
      </dgm:prSet>
      <dgm:spPr/>
    </dgm:pt>
    <dgm:pt modelId="{32595627-20B9-4119-9E37-AA1FD586A8F5}" type="pres">
      <dgm:prSet presAssocID="{98F22CE0-9195-482B-A3CC-718FBB0E32BC}" presName="Parent" presStyleLbl="alignNode1" presStyleIdx="3" presStyleCnt="5">
        <dgm:presLayoutVars>
          <dgm:bulletEnabled val="1"/>
        </dgm:presLayoutVars>
      </dgm:prSet>
      <dgm:spPr/>
    </dgm:pt>
    <dgm:pt modelId="{554D00FB-DDC0-4103-A50E-4099C623BABE}" type="pres">
      <dgm:prSet presAssocID="{ED9977C0-77A0-449B-9287-7DB219893C01}" presName="sibTrans" presStyleCnt="0"/>
      <dgm:spPr/>
    </dgm:pt>
    <dgm:pt modelId="{E6CDE05D-BBAA-423F-B242-54C5E8DF63DD}" type="pres">
      <dgm:prSet presAssocID="{0FCE6984-D56A-4B81-B2FC-1FE343691D51}" presName="composite" presStyleCnt="0"/>
      <dgm:spPr/>
    </dgm:pt>
    <dgm:pt modelId="{09DF15C3-2F44-49E8-8AC6-D33B663A312C}" type="pres">
      <dgm:prSet presAssocID="{0FCE6984-D56A-4B81-B2FC-1FE343691D51}" presName="Accent" presStyleLbl="alignAcc1" presStyleIdx="4" presStyleCnt="5"/>
      <dgm:spPr/>
    </dgm:pt>
    <dgm:pt modelId="{B1CF561B-BC08-41A2-A729-9885C5CE4503}" type="pres">
      <dgm:prSet presAssocID="{0FCE6984-D56A-4B81-B2FC-1FE343691D51}" presName="Image"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pt>
    <dgm:pt modelId="{F9DAC2C0-7F52-4D96-8472-572381DF4A47}" type="pres">
      <dgm:prSet presAssocID="{0FCE6984-D56A-4B81-B2FC-1FE343691D51}" presName="Child" presStyleLbl="revTx" presStyleIdx="4" presStyleCnt="5">
        <dgm:presLayoutVars>
          <dgm:bulletEnabled val="1"/>
        </dgm:presLayoutVars>
      </dgm:prSet>
      <dgm:spPr/>
    </dgm:pt>
    <dgm:pt modelId="{609F81E2-9505-468C-AC9E-96CCB77BC9F2}" type="pres">
      <dgm:prSet presAssocID="{0FCE6984-D56A-4B81-B2FC-1FE343691D51}" presName="Parent" presStyleLbl="alignNode1" presStyleIdx="4" presStyleCnt="5">
        <dgm:presLayoutVars>
          <dgm:bulletEnabled val="1"/>
        </dgm:presLayoutVars>
      </dgm:prSet>
      <dgm:spPr/>
    </dgm:pt>
  </dgm:ptLst>
  <dgm:cxnLst>
    <dgm:cxn modelId="{4557D102-7330-497B-9ABB-A4F742303850}" srcId="{98F22CE0-9195-482B-A3CC-718FBB0E32BC}" destId="{0AEE514B-F6A3-48E5-A1D4-AD604855ED36}" srcOrd="0" destOrd="0" parTransId="{24733EB9-122C-44AC-8761-56138A53FCAA}" sibTransId="{C54A43D0-3170-4CC4-A1BD-05A86FB5720A}"/>
    <dgm:cxn modelId="{120A3805-D900-4ABC-B9D0-6FFD8D969578}" type="presOf" srcId="{39B346D1-5FCE-44B5-ACB0-67B38BFDA151}" destId="{1863E094-150F-44DE-9811-54BEB9E6F546}" srcOrd="0" destOrd="1" presId="urn:microsoft.com/office/officeart/2008/layout/TitlePictureLineup"/>
    <dgm:cxn modelId="{797B9715-C4DA-44F0-9869-8657CAE0A542}" type="presOf" srcId="{F9FEF567-47E4-481E-9C7D-CA65A2D300A6}" destId="{2F7450E1-372F-49DD-B1F3-017EB96E97FE}" srcOrd="0" destOrd="0" presId="urn:microsoft.com/office/officeart/2008/layout/TitlePictureLineup"/>
    <dgm:cxn modelId="{56D0EE17-3631-4173-9F27-BECAC9CAE0D9}" srcId="{0FCE6984-D56A-4B81-B2FC-1FE343691D51}" destId="{863827AD-4443-4D57-8A1D-A3B3B0179F16}" srcOrd="0" destOrd="0" parTransId="{8105161F-D279-4081-ADF1-2907F90B5F6A}" sibTransId="{B75D77FC-729C-42D1-9646-9F3596A7C529}"/>
    <dgm:cxn modelId="{2D778819-6AF3-4A3D-9B13-1228901A6841}" srcId="{1F3FB88F-DA7D-4965-9818-631FB8DD657D}" destId="{98AD35C8-DAA9-4B43-9C91-5C14530B950D}" srcOrd="2" destOrd="0" parTransId="{22E31FD8-9868-4DE2-99A1-1C932C8730CF}" sibTransId="{A315D90D-D10E-45D9-92B5-5110238C43E1}"/>
    <dgm:cxn modelId="{6DD2661C-1FBC-48F8-B306-5364D35079B1}" srcId="{1F3FB88F-DA7D-4965-9818-631FB8DD657D}" destId="{42D2E9D1-D434-493E-8CCC-73F09F8967FC}" srcOrd="0" destOrd="0" parTransId="{BB66FFCC-3B59-4A7C-B2E4-60EEFCAFB6C5}" sibTransId="{9A774365-A8FD-4AE4-86D0-15E119103661}"/>
    <dgm:cxn modelId="{ED04951E-5DB5-494C-93AD-A3B82771C5C2}" srcId="{98F22CE0-9195-482B-A3CC-718FBB0E32BC}" destId="{39B346D1-5FCE-44B5-ACB0-67B38BFDA151}" srcOrd="1" destOrd="0" parTransId="{47FA47AB-8CF2-4DFD-AC55-E07ECCE927D8}" sibTransId="{A706631F-9B22-4768-982C-FC1A6F212519}"/>
    <dgm:cxn modelId="{687A3924-237D-4DB8-9E53-BAE3B933D946}" type="presOf" srcId="{863827AD-4443-4D57-8A1D-A3B3B0179F16}" destId="{F9DAC2C0-7F52-4D96-8472-572381DF4A47}" srcOrd="0" destOrd="0" presId="urn:microsoft.com/office/officeart/2008/layout/TitlePictureLineup"/>
    <dgm:cxn modelId="{23370E25-8F97-4106-9DDE-EA94BCEC6AE8}" type="presOf" srcId="{0FCE6984-D56A-4B81-B2FC-1FE343691D51}" destId="{609F81E2-9505-468C-AC9E-96CCB77BC9F2}" srcOrd="0" destOrd="0" presId="urn:microsoft.com/office/officeart/2008/layout/TitlePictureLineup"/>
    <dgm:cxn modelId="{733F7E2D-88E4-4036-ADDB-B5A0ED459150}" type="presOf" srcId="{012D1D66-8F87-4776-BD08-9B4378D26C56}" destId="{1863E094-150F-44DE-9811-54BEB9E6F546}" srcOrd="0" destOrd="2" presId="urn:microsoft.com/office/officeart/2008/layout/TitlePictureLineup"/>
    <dgm:cxn modelId="{3CA5263C-C4D1-4F5F-A464-04CABAD4E081}" srcId="{0FCE6984-D56A-4B81-B2FC-1FE343691D51}" destId="{E765F0E1-96A1-40D2-B2C9-25A8F28749B9}" srcOrd="2" destOrd="0" parTransId="{27734705-46A8-4CD5-AA2F-4FEA813D3811}" sibTransId="{B3C2EA69-5A89-4AC9-88B8-FE003D50CE07}"/>
    <dgm:cxn modelId="{3F2D1243-41B9-4550-A05E-B33EF4A87873}" type="presOf" srcId="{98F22CE0-9195-482B-A3CC-718FBB0E32BC}" destId="{32595627-20B9-4119-9E37-AA1FD586A8F5}" srcOrd="0" destOrd="0" presId="urn:microsoft.com/office/officeart/2008/layout/TitlePictureLineup"/>
    <dgm:cxn modelId="{214E0449-E115-4AD2-8F92-43AC441D0D1B}" srcId="{98AD35C8-DAA9-4B43-9C91-5C14530B950D}" destId="{E5270777-9409-4237-80A4-A110201711C1}" srcOrd="0" destOrd="0" parTransId="{34CEB9C3-F116-464D-B31B-B358B6F828B0}" sibTransId="{F3B3D441-8108-485F-AFF6-7F912197AC01}"/>
    <dgm:cxn modelId="{7992F16A-BC6A-4CE1-8FAE-8067CA78C182}" type="presOf" srcId="{B2A052DA-0655-4D8E-BC5A-959B190638C1}" destId="{1863E094-150F-44DE-9811-54BEB9E6F546}" srcOrd="0" destOrd="3" presId="urn:microsoft.com/office/officeart/2008/layout/TitlePictureLineup"/>
    <dgm:cxn modelId="{ED90FD6B-C715-42E7-82D7-C9487C0837A5}" srcId="{42D2E9D1-D434-493E-8CCC-73F09F8967FC}" destId="{1C7D46FA-608C-4C11-AB1E-92925E98F5E3}" srcOrd="0" destOrd="0" parTransId="{4A478E73-E2A4-47A7-8358-A235CB6DAA09}" sibTransId="{BBE8AB32-9242-496E-AC1A-E5D670E6AEBC}"/>
    <dgm:cxn modelId="{B6FDF26D-29F1-4A52-AF73-141AAA2CA471}" type="presOf" srcId="{98AD35C8-DAA9-4B43-9C91-5C14530B950D}" destId="{73847C4B-B353-43D8-98A2-77E18AAC6E57}" srcOrd="0" destOrd="0" presId="urn:microsoft.com/office/officeart/2008/layout/TitlePictureLineup"/>
    <dgm:cxn modelId="{1D36D071-ECC5-4DA0-B669-F76B232C1CFF}" type="presOf" srcId="{119F13B1-E78A-4C1D-A2B3-CB3DF0BC5BA6}" destId="{1863E094-150F-44DE-9811-54BEB9E6F546}" srcOrd="0" destOrd="4" presId="urn:microsoft.com/office/officeart/2008/layout/TitlePictureLineup"/>
    <dgm:cxn modelId="{F1F53E78-5EB2-4C64-8DD9-8377720F937F}" srcId="{0FCE6984-D56A-4B81-B2FC-1FE343691D51}" destId="{0C84A1BF-995B-496E-A276-1DBBE2D7A704}" srcOrd="1" destOrd="0" parTransId="{68A0361E-8540-41E2-A54D-3E74A7DED99E}" sibTransId="{F7762BCB-3FC1-4C18-A225-3EC70895EA4C}"/>
    <dgm:cxn modelId="{085D717F-41AB-4327-85C0-F64B6AD84EEE}" srcId="{98F22CE0-9195-482B-A3CC-718FBB0E32BC}" destId="{B2A052DA-0655-4D8E-BC5A-959B190638C1}" srcOrd="3" destOrd="0" parTransId="{602C7C11-ED0C-428A-86CE-7E4AADAD6E65}" sibTransId="{8337269A-1954-4983-B696-9BD56E83F688}"/>
    <dgm:cxn modelId="{4882368B-3654-4FB3-A678-C5BC2F0D12B9}" srcId="{98F22CE0-9195-482B-A3CC-718FBB0E32BC}" destId="{119F13B1-E78A-4C1D-A2B3-CB3DF0BC5BA6}" srcOrd="4" destOrd="0" parTransId="{3192052F-3C8A-4464-AEDA-B8BDECDABEF9}" sibTransId="{B6DCDE99-2F28-499B-8964-739174825C6F}"/>
    <dgm:cxn modelId="{548FAC8B-3333-4D5E-8260-186036FB656C}" srcId="{748288C2-E7B5-42B5-8481-359AEC3E5C25}" destId="{F9FEF567-47E4-481E-9C7D-CA65A2D300A6}" srcOrd="0" destOrd="0" parTransId="{ADC93ABC-137B-4AAA-A4F5-013E0B1A4B70}" sibTransId="{099187E4-86DF-4DCD-B446-49AAB5FA108A}"/>
    <dgm:cxn modelId="{EA66BF93-440F-4B5C-86D6-DF06453833D4}" srcId="{0FCE6984-D56A-4B81-B2FC-1FE343691D51}" destId="{435021A3-AD1D-47AB-9074-093A9C2C6AA9}" srcOrd="3" destOrd="0" parTransId="{6FC0ECC8-BD6E-4AB4-A83B-AEB039F38094}" sibTransId="{B1233563-0AB0-4753-AB41-8281A83BBFC5}"/>
    <dgm:cxn modelId="{44A273A3-C25B-4024-B643-FED7C61FE0EC}" srcId="{1F3FB88F-DA7D-4965-9818-631FB8DD657D}" destId="{0FCE6984-D56A-4B81-B2FC-1FE343691D51}" srcOrd="4" destOrd="0" parTransId="{0869A693-DEA1-464B-A6ED-23A35BF446A7}" sibTransId="{5A7FA61C-AB67-4F4C-8034-A939DF671222}"/>
    <dgm:cxn modelId="{768842A4-65F1-4245-9111-EAD9C2B2007E}" type="presOf" srcId="{E765F0E1-96A1-40D2-B2C9-25A8F28749B9}" destId="{F9DAC2C0-7F52-4D96-8472-572381DF4A47}" srcOrd="0" destOrd="2" presId="urn:microsoft.com/office/officeart/2008/layout/TitlePictureLineup"/>
    <dgm:cxn modelId="{52D8B1B1-C19C-4050-9CED-ECAA2D482927}" type="presOf" srcId="{B34DFCE9-CEE2-4FB4-9451-9B6EE3551457}" destId="{1863E094-150F-44DE-9811-54BEB9E6F546}" srcOrd="0" destOrd="5" presId="urn:microsoft.com/office/officeart/2008/layout/TitlePictureLineup"/>
    <dgm:cxn modelId="{8A136DB8-3C60-4582-91D5-C2DCD6FBBE66}" srcId="{98F22CE0-9195-482B-A3CC-718FBB0E32BC}" destId="{B34DFCE9-CEE2-4FB4-9451-9B6EE3551457}" srcOrd="5" destOrd="0" parTransId="{E3A9281C-5412-49C3-A0BE-35E5B4EEEBA4}" sibTransId="{4957489B-8971-4981-BBE7-153F7CF51BAC}"/>
    <dgm:cxn modelId="{D2BE2CBE-177A-4514-8A4D-201CDE33AEF6}" type="presOf" srcId="{0C84A1BF-995B-496E-A276-1DBBE2D7A704}" destId="{F9DAC2C0-7F52-4D96-8472-572381DF4A47}" srcOrd="0" destOrd="1" presId="urn:microsoft.com/office/officeart/2008/layout/TitlePictureLineup"/>
    <dgm:cxn modelId="{DFB0CABF-BBEF-477A-BC66-EA8942BB9E5A}" type="presOf" srcId="{1F3FB88F-DA7D-4965-9818-631FB8DD657D}" destId="{0638D3F9-FDC2-4278-AF4E-2FA838D27E90}" srcOrd="0" destOrd="0" presId="urn:microsoft.com/office/officeart/2008/layout/TitlePictureLineup"/>
    <dgm:cxn modelId="{8A74D7D3-6FBB-4C7B-816F-54A72A504368}" type="presOf" srcId="{435021A3-AD1D-47AB-9074-093A9C2C6AA9}" destId="{F9DAC2C0-7F52-4D96-8472-572381DF4A47}" srcOrd="0" destOrd="3" presId="urn:microsoft.com/office/officeart/2008/layout/TitlePictureLineup"/>
    <dgm:cxn modelId="{204701D6-C2F6-43BC-92AD-43AEEAD97462}" srcId="{1F3FB88F-DA7D-4965-9818-631FB8DD657D}" destId="{98F22CE0-9195-482B-A3CC-718FBB0E32BC}" srcOrd="3" destOrd="0" parTransId="{A5206F2F-0C55-47D6-9393-73382EE7D847}" sibTransId="{ED9977C0-77A0-449B-9287-7DB219893C01}"/>
    <dgm:cxn modelId="{5A3C8EEA-9012-4A2D-A56D-6617DE32787C}" type="presOf" srcId="{E5270777-9409-4237-80A4-A110201711C1}" destId="{F3255751-3CAC-4A0E-908F-D0E18329A9B1}" srcOrd="0" destOrd="0" presId="urn:microsoft.com/office/officeart/2008/layout/TitlePictureLineup"/>
    <dgm:cxn modelId="{8EF2C0EC-056D-414B-86DE-13ACB7CC0874}" type="presOf" srcId="{42D2E9D1-D434-493E-8CCC-73F09F8967FC}" destId="{4AB2BF1E-754F-4762-9008-ED7E8D7D188E}" srcOrd="0" destOrd="0" presId="urn:microsoft.com/office/officeart/2008/layout/TitlePictureLineup"/>
    <dgm:cxn modelId="{396F0AEF-F690-4229-8A65-9BFAF10A64C2}" srcId="{1F3FB88F-DA7D-4965-9818-631FB8DD657D}" destId="{748288C2-E7B5-42B5-8481-359AEC3E5C25}" srcOrd="1" destOrd="0" parTransId="{4B46C014-74BF-46F5-B25B-D15A8E00C792}" sibTransId="{E102A62A-793E-4865-8D9D-9380BFA61B0A}"/>
    <dgm:cxn modelId="{8124B1F0-CAB4-45F2-816D-33557E1455DA}" type="presOf" srcId="{1C7D46FA-608C-4C11-AB1E-92925E98F5E3}" destId="{2E734554-B1CA-4612-9713-7766EB6EDFA6}" srcOrd="0" destOrd="0" presId="urn:microsoft.com/office/officeart/2008/layout/TitlePictureLineup"/>
    <dgm:cxn modelId="{A188FCF0-438C-4371-BBFE-AD8841419467}" type="presOf" srcId="{0AEE514B-F6A3-48E5-A1D4-AD604855ED36}" destId="{1863E094-150F-44DE-9811-54BEB9E6F546}" srcOrd="0" destOrd="0" presId="urn:microsoft.com/office/officeart/2008/layout/TitlePictureLineup"/>
    <dgm:cxn modelId="{03344CFA-92CC-46A5-9A20-E2448708587B}" type="presOf" srcId="{748288C2-E7B5-42B5-8481-359AEC3E5C25}" destId="{647F3617-A793-45FD-AAE8-35CB9D61CBB0}" srcOrd="0" destOrd="0" presId="urn:microsoft.com/office/officeart/2008/layout/TitlePictureLineup"/>
    <dgm:cxn modelId="{2CFD08FB-229C-4D1B-BA0C-BF1273B15A1E}" srcId="{98F22CE0-9195-482B-A3CC-718FBB0E32BC}" destId="{012D1D66-8F87-4776-BD08-9B4378D26C56}" srcOrd="2" destOrd="0" parTransId="{C9E85F36-B9BE-404E-ABFF-18732B4BEB85}" sibTransId="{2C0B08B5-5497-4CFF-8032-301C13F959D7}"/>
    <dgm:cxn modelId="{25BFE416-977F-4527-A3AD-96F50EAFC460}" type="presParOf" srcId="{0638D3F9-FDC2-4278-AF4E-2FA838D27E90}" destId="{0AD08C66-FEE3-4D01-B888-2F2D87B95EBD}" srcOrd="0" destOrd="0" presId="urn:microsoft.com/office/officeart/2008/layout/TitlePictureLineup"/>
    <dgm:cxn modelId="{89E2300B-380E-4A69-AA4B-961D6C35CCB4}" type="presParOf" srcId="{0AD08C66-FEE3-4D01-B888-2F2D87B95EBD}" destId="{5D737B97-F881-4FE0-9C43-48978977AE76}" srcOrd="0" destOrd="0" presId="urn:microsoft.com/office/officeart/2008/layout/TitlePictureLineup"/>
    <dgm:cxn modelId="{A36B4A55-31B9-4CC8-A0CD-68C39F2BF5F0}" type="presParOf" srcId="{0AD08C66-FEE3-4D01-B888-2F2D87B95EBD}" destId="{05559084-4698-4774-92F5-81F1141AF3B1}" srcOrd="1" destOrd="0" presId="urn:microsoft.com/office/officeart/2008/layout/TitlePictureLineup"/>
    <dgm:cxn modelId="{DE12C0B7-D5B1-4E0D-A55D-2B2333D7B342}" type="presParOf" srcId="{0AD08C66-FEE3-4D01-B888-2F2D87B95EBD}" destId="{2E734554-B1CA-4612-9713-7766EB6EDFA6}" srcOrd="2" destOrd="0" presId="urn:microsoft.com/office/officeart/2008/layout/TitlePictureLineup"/>
    <dgm:cxn modelId="{2CA0CBFC-850C-4FEE-8AAE-FD426C0B5EC7}" type="presParOf" srcId="{0AD08C66-FEE3-4D01-B888-2F2D87B95EBD}" destId="{4AB2BF1E-754F-4762-9008-ED7E8D7D188E}" srcOrd="3" destOrd="0" presId="urn:microsoft.com/office/officeart/2008/layout/TitlePictureLineup"/>
    <dgm:cxn modelId="{78F507FF-7AAC-4B9C-83EE-889B65F0B190}" type="presParOf" srcId="{0638D3F9-FDC2-4278-AF4E-2FA838D27E90}" destId="{F04F6F3E-E498-4A88-8619-0C14D9F742E1}" srcOrd="1" destOrd="0" presId="urn:microsoft.com/office/officeart/2008/layout/TitlePictureLineup"/>
    <dgm:cxn modelId="{BFCCDA1E-9395-4376-99D8-424DB0124B94}" type="presParOf" srcId="{0638D3F9-FDC2-4278-AF4E-2FA838D27E90}" destId="{29D75541-236D-4443-AC01-ED1D689624A8}" srcOrd="2" destOrd="0" presId="urn:microsoft.com/office/officeart/2008/layout/TitlePictureLineup"/>
    <dgm:cxn modelId="{8AAD3877-077E-4F56-AEF7-16743AF8535B}" type="presParOf" srcId="{29D75541-236D-4443-AC01-ED1D689624A8}" destId="{33720F2F-16B1-42D8-97BE-F40621386FCF}" srcOrd="0" destOrd="0" presId="urn:microsoft.com/office/officeart/2008/layout/TitlePictureLineup"/>
    <dgm:cxn modelId="{A48747DA-BE5D-4687-8749-C91F82E82B4E}" type="presParOf" srcId="{29D75541-236D-4443-AC01-ED1D689624A8}" destId="{6614DF98-55FA-4ECB-8013-6359FE0832D4}" srcOrd="1" destOrd="0" presId="urn:microsoft.com/office/officeart/2008/layout/TitlePictureLineup"/>
    <dgm:cxn modelId="{2E8B0AB3-DB96-40CC-86AD-FDDA8A3C7DB1}" type="presParOf" srcId="{29D75541-236D-4443-AC01-ED1D689624A8}" destId="{2F7450E1-372F-49DD-B1F3-017EB96E97FE}" srcOrd="2" destOrd="0" presId="urn:microsoft.com/office/officeart/2008/layout/TitlePictureLineup"/>
    <dgm:cxn modelId="{1E1DD777-861A-4FD7-BA02-B1376A4CDEA9}" type="presParOf" srcId="{29D75541-236D-4443-AC01-ED1D689624A8}" destId="{647F3617-A793-45FD-AAE8-35CB9D61CBB0}" srcOrd="3" destOrd="0" presId="urn:microsoft.com/office/officeart/2008/layout/TitlePictureLineup"/>
    <dgm:cxn modelId="{B7FC4EF8-9396-4556-8DDC-E6859A70B8B0}" type="presParOf" srcId="{0638D3F9-FDC2-4278-AF4E-2FA838D27E90}" destId="{7A7D0B62-0DDB-4E92-BF0E-B7E222D33F59}" srcOrd="3" destOrd="0" presId="urn:microsoft.com/office/officeart/2008/layout/TitlePictureLineup"/>
    <dgm:cxn modelId="{A9BBAF49-62A5-490F-A523-77FD77865204}" type="presParOf" srcId="{0638D3F9-FDC2-4278-AF4E-2FA838D27E90}" destId="{7DE96F1F-A64A-48FF-B66B-D64D625757E6}" srcOrd="4" destOrd="0" presId="urn:microsoft.com/office/officeart/2008/layout/TitlePictureLineup"/>
    <dgm:cxn modelId="{F56F5DFD-0A20-4BF3-8A35-6F199443990D}" type="presParOf" srcId="{7DE96F1F-A64A-48FF-B66B-D64D625757E6}" destId="{133ED0EE-AC2D-4743-BF77-83C1A961984A}" srcOrd="0" destOrd="0" presId="urn:microsoft.com/office/officeart/2008/layout/TitlePictureLineup"/>
    <dgm:cxn modelId="{C2F37E29-D838-4044-900E-15D26A7913A2}" type="presParOf" srcId="{7DE96F1F-A64A-48FF-B66B-D64D625757E6}" destId="{9646F04A-AB46-47FC-A9DF-4DC256A86B81}" srcOrd="1" destOrd="0" presId="urn:microsoft.com/office/officeart/2008/layout/TitlePictureLineup"/>
    <dgm:cxn modelId="{81678E9F-7E45-495E-8077-3892852DFE12}" type="presParOf" srcId="{7DE96F1F-A64A-48FF-B66B-D64D625757E6}" destId="{F3255751-3CAC-4A0E-908F-D0E18329A9B1}" srcOrd="2" destOrd="0" presId="urn:microsoft.com/office/officeart/2008/layout/TitlePictureLineup"/>
    <dgm:cxn modelId="{B43DE18F-7DF7-46AE-9BD3-28267F391109}" type="presParOf" srcId="{7DE96F1F-A64A-48FF-B66B-D64D625757E6}" destId="{73847C4B-B353-43D8-98A2-77E18AAC6E57}" srcOrd="3" destOrd="0" presId="urn:microsoft.com/office/officeart/2008/layout/TitlePictureLineup"/>
    <dgm:cxn modelId="{7A96396F-435E-4DA8-9759-C568317FA42C}" type="presParOf" srcId="{0638D3F9-FDC2-4278-AF4E-2FA838D27E90}" destId="{CE4C084F-F5E5-4A99-8D7D-A4222C4E485D}" srcOrd="5" destOrd="0" presId="urn:microsoft.com/office/officeart/2008/layout/TitlePictureLineup"/>
    <dgm:cxn modelId="{18279EE1-8CC2-4D3E-88F8-7B594BA0A44A}" type="presParOf" srcId="{0638D3F9-FDC2-4278-AF4E-2FA838D27E90}" destId="{ED1C2F3B-6283-4960-8D1E-A5AF494123CC}" srcOrd="6" destOrd="0" presId="urn:microsoft.com/office/officeart/2008/layout/TitlePictureLineup"/>
    <dgm:cxn modelId="{34910774-5A45-4B7A-9D0A-9FBB19988D3F}" type="presParOf" srcId="{ED1C2F3B-6283-4960-8D1E-A5AF494123CC}" destId="{6089BE5C-C20E-4FF2-91CD-134F43980F5F}" srcOrd="0" destOrd="0" presId="urn:microsoft.com/office/officeart/2008/layout/TitlePictureLineup"/>
    <dgm:cxn modelId="{E2CE073F-0E00-4282-B3E1-E46C4963FFB3}" type="presParOf" srcId="{ED1C2F3B-6283-4960-8D1E-A5AF494123CC}" destId="{596D046E-AC9D-440E-9C45-E8164F9940FC}" srcOrd="1" destOrd="0" presId="urn:microsoft.com/office/officeart/2008/layout/TitlePictureLineup"/>
    <dgm:cxn modelId="{EDA86541-6D74-4013-B995-741AC4F66C7D}" type="presParOf" srcId="{ED1C2F3B-6283-4960-8D1E-A5AF494123CC}" destId="{1863E094-150F-44DE-9811-54BEB9E6F546}" srcOrd="2" destOrd="0" presId="urn:microsoft.com/office/officeart/2008/layout/TitlePictureLineup"/>
    <dgm:cxn modelId="{20354F69-94F4-400E-854B-E8A64087B871}" type="presParOf" srcId="{ED1C2F3B-6283-4960-8D1E-A5AF494123CC}" destId="{32595627-20B9-4119-9E37-AA1FD586A8F5}" srcOrd="3" destOrd="0" presId="urn:microsoft.com/office/officeart/2008/layout/TitlePictureLineup"/>
    <dgm:cxn modelId="{6CD57DE6-CE58-41CF-B234-739C8AE1BFC4}" type="presParOf" srcId="{0638D3F9-FDC2-4278-AF4E-2FA838D27E90}" destId="{554D00FB-DDC0-4103-A50E-4099C623BABE}" srcOrd="7" destOrd="0" presId="urn:microsoft.com/office/officeart/2008/layout/TitlePictureLineup"/>
    <dgm:cxn modelId="{DE89B2D6-F39D-489D-8DB1-491BF910B845}" type="presParOf" srcId="{0638D3F9-FDC2-4278-AF4E-2FA838D27E90}" destId="{E6CDE05D-BBAA-423F-B242-54C5E8DF63DD}" srcOrd="8" destOrd="0" presId="urn:microsoft.com/office/officeart/2008/layout/TitlePictureLineup"/>
    <dgm:cxn modelId="{E7AB1539-0D64-4A88-9395-8F67275636D7}" type="presParOf" srcId="{E6CDE05D-BBAA-423F-B242-54C5E8DF63DD}" destId="{09DF15C3-2F44-49E8-8AC6-D33B663A312C}" srcOrd="0" destOrd="0" presId="urn:microsoft.com/office/officeart/2008/layout/TitlePictureLineup"/>
    <dgm:cxn modelId="{B2B82E48-0521-487A-821D-57EB52623CD9}" type="presParOf" srcId="{E6CDE05D-BBAA-423F-B242-54C5E8DF63DD}" destId="{B1CF561B-BC08-41A2-A729-9885C5CE4503}" srcOrd="1" destOrd="0" presId="urn:microsoft.com/office/officeart/2008/layout/TitlePictureLineup"/>
    <dgm:cxn modelId="{CCF80CF4-B591-446B-9441-1537615CFE88}" type="presParOf" srcId="{E6CDE05D-BBAA-423F-B242-54C5E8DF63DD}" destId="{F9DAC2C0-7F52-4D96-8472-572381DF4A47}" srcOrd="2" destOrd="0" presId="urn:microsoft.com/office/officeart/2008/layout/TitlePictureLineup"/>
    <dgm:cxn modelId="{42680CA6-670F-4093-BACC-D78B2F8E3640}" type="presParOf" srcId="{E6CDE05D-BBAA-423F-B242-54C5E8DF63DD}" destId="{609F81E2-9505-468C-AC9E-96CCB77BC9F2}"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5BEF4B-53B8-40E7-AC1A-94CBBFC22744}" type="doc">
      <dgm:prSet loTypeId="urn:microsoft.com/office/officeart/2005/8/layout/lProcess2" loCatId="list" qsTypeId="urn:microsoft.com/office/officeart/2005/8/quickstyle/simple5" qsCatId="simple" csTypeId="urn:microsoft.com/office/officeart/2005/8/colors/accent3_5" csCatId="accent3" phldr="1"/>
      <dgm:spPr/>
      <dgm:t>
        <a:bodyPr/>
        <a:lstStyle/>
        <a:p>
          <a:endParaRPr lang="pt-BR"/>
        </a:p>
      </dgm:t>
    </dgm:pt>
    <dgm:pt modelId="{29D076E9-F67E-4C78-A063-5B300825D1B8}">
      <dgm:prSet phldrT="[Texto]" custT="1"/>
      <dgm:spPr>
        <a:solidFill>
          <a:srgbClr val="0070C0"/>
        </a:solidFill>
      </dgm:spPr>
      <dgm:t>
        <a:bodyPr/>
        <a:lstStyle/>
        <a:p>
          <a:r>
            <a:rPr lang="pt-BR" sz="3000" b="1" dirty="0">
              <a:solidFill>
                <a:schemeClr val="bg1"/>
              </a:solidFill>
            </a:rPr>
            <a:t>Programa RFB. PF e PJ</a:t>
          </a:r>
        </a:p>
      </dgm:t>
    </dgm:pt>
    <dgm:pt modelId="{FFE9263F-EBB0-47F4-A3B3-602AA58AA250}" type="parTrans" cxnId="{3E425E3F-32C4-42C3-97F7-BBDBD0B2AA72}">
      <dgm:prSet/>
      <dgm:spPr/>
      <dgm:t>
        <a:bodyPr/>
        <a:lstStyle/>
        <a:p>
          <a:endParaRPr lang="pt-BR"/>
        </a:p>
      </dgm:t>
    </dgm:pt>
    <dgm:pt modelId="{C55BFDD4-2EEB-4921-A5EE-3E1B63AF57A5}" type="sibTrans" cxnId="{3E425E3F-32C4-42C3-97F7-BBDBD0B2AA72}">
      <dgm:prSet/>
      <dgm:spPr/>
      <dgm:t>
        <a:bodyPr/>
        <a:lstStyle/>
        <a:p>
          <a:endParaRPr lang="pt-BR"/>
        </a:p>
      </dgm:t>
    </dgm:pt>
    <dgm:pt modelId="{C09BC6B8-08D4-4B0D-B5B2-161A9E541878}">
      <dgm:prSet phldrT="[Texto]" custT="1"/>
      <dgm:spPr>
        <a:solidFill>
          <a:srgbClr val="00B0F0"/>
        </a:solidFill>
      </dgm:spPr>
      <dgm:t>
        <a:bodyPr/>
        <a:lstStyle/>
        <a:p>
          <a:r>
            <a:rPr lang="pt-BR" sz="2200" dirty="0"/>
            <a:t>Palestras</a:t>
          </a:r>
        </a:p>
      </dgm:t>
    </dgm:pt>
    <dgm:pt modelId="{A440C1DB-773D-40E5-BAE3-055D54D5AAEF}" type="parTrans" cxnId="{AF4A0932-9E68-4326-85B1-F7CB4E8A995F}">
      <dgm:prSet/>
      <dgm:spPr/>
      <dgm:t>
        <a:bodyPr/>
        <a:lstStyle/>
        <a:p>
          <a:endParaRPr lang="pt-BR"/>
        </a:p>
      </dgm:t>
    </dgm:pt>
    <dgm:pt modelId="{641109AB-DB7F-47DC-A6D5-ABFD489A2F37}" type="sibTrans" cxnId="{AF4A0932-9E68-4326-85B1-F7CB4E8A995F}">
      <dgm:prSet/>
      <dgm:spPr/>
      <dgm:t>
        <a:bodyPr/>
        <a:lstStyle/>
        <a:p>
          <a:endParaRPr lang="pt-BR"/>
        </a:p>
      </dgm:t>
    </dgm:pt>
    <dgm:pt modelId="{45A4AA7E-1763-4D26-8A08-82D66D558EEA}">
      <dgm:prSet phldrT="[Texto]" custT="1"/>
      <dgm:spPr>
        <a:solidFill>
          <a:srgbClr val="00B0F0"/>
        </a:solidFill>
      </dgm:spPr>
      <dgm:t>
        <a:bodyPr/>
        <a:lstStyle/>
        <a:p>
          <a:r>
            <a:rPr lang="pt-BR" sz="2200" dirty="0"/>
            <a:t>Parcerias CFC, CRC, NAF</a:t>
          </a:r>
        </a:p>
      </dgm:t>
    </dgm:pt>
    <dgm:pt modelId="{EA1E7E80-3617-4571-A5B8-DB43B1775058}" type="parTrans" cxnId="{365B0D03-8618-48A9-B83A-69F33B6A2694}">
      <dgm:prSet/>
      <dgm:spPr/>
      <dgm:t>
        <a:bodyPr/>
        <a:lstStyle/>
        <a:p>
          <a:endParaRPr lang="pt-BR"/>
        </a:p>
      </dgm:t>
    </dgm:pt>
    <dgm:pt modelId="{42D3B4BD-6F26-43DE-841A-E2E125070E3A}" type="sibTrans" cxnId="{365B0D03-8618-48A9-B83A-69F33B6A2694}">
      <dgm:prSet/>
      <dgm:spPr/>
      <dgm:t>
        <a:bodyPr/>
        <a:lstStyle/>
        <a:p>
          <a:endParaRPr lang="pt-BR"/>
        </a:p>
      </dgm:t>
    </dgm:pt>
    <dgm:pt modelId="{361D4C98-B6BC-4C0C-9C37-39A9CEBB4309}">
      <dgm:prSet phldrT="[Texto]" custT="1"/>
      <dgm:spPr>
        <a:solidFill>
          <a:srgbClr val="00B0F0"/>
        </a:solidFill>
      </dgm:spPr>
      <dgm:t>
        <a:bodyPr/>
        <a:lstStyle/>
        <a:p>
          <a:r>
            <a:rPr lang="pt-BR" sz="2000" dirty="0"/>
            <a:t>Apoio a campanhas municipais e estaduais</a:t>
          </a:r>
        </a:p>
      </dgm:t>
    </dgm:pt>
    <dgm:pt modelId="{1CDCE7C3-5055-4686-A8FC-4285C6A43388}" type="parTrans" cxnId="{12B22BFA-B471-498B-B9DD-E1BD24F78443}">
      <dgm:prSet/>
      <dgm:spPr/>
      <dgm:t>
        <a:bodyPr/>
        <a:lstStyle/>
        <a:p>
          <a:endParaRPr lang="pt-BR"/>
        </a:p>
      </dgm:t>
    </dgm:pt>
    <dgm:pt modelId="{A4300929-EF67-45F7-A95D-C3932E8E68A0}" type="sibTrans" cxnId="{12B22BFA-B471-498B-B9DD-E1BD24F78443}">
      <dgm:prSet/>
      <dgm:spPr/>
      <dgm:t>
        <a:bodyPr/>
        <a:lstStyle/>
        <a:p>
          <a:endParaRPr lang="pt-BR"/>
        </a:p>
      </dgm:t>
    </dgm:pt>
    <dgm:pt modelId="{D5F4787C-32AD-45F6-8C1E-7EB72FDFB4AA}">
      <dgm:prSet phldrT="[Texto]" custT="1"/>
      <dgm:spPr>
        <a:solidFill>
          <a:srgbClr val="0070C0"/>
        </a:solidFill>
      </dgm:spPr>
      <dgm:t>
        <a:bodyPr/>
        <a:lstStyle/>
        <a:p>
          <a:r>
            <a:rPr lang="pt-BR" sz="3000" b="1" dirty="0">
              <a:solidFill>
                <a:schemeClr val="bg1"/>
              </a:solidFill>
            </a:rPr>
            <a:t>O que apoiar</a:t>
          </a:r>
        </a:p>
      </dgm:t>
    </dgm:pt>
    <dgm:pt modelId="{63B4F6B3-1416-4944-85BB-758792DD8ECD}" type="parTrans" cxnId="{2A7B08B5-B622-4E13-9A9F-4BA955D562D9}">
      <dgm:prSet/>
      <dgm:spPr/>
      <dgm:t>
        <a:bodyPr/>
        <a:lstStyle/>
        <a:p>
          <a:endParaRPr lang="pt-BR"/>
        </a:p>
      </dgm:t>
    </dgm:pt>
    <dgm:pt modelId="{0E44F8F6-B9CF-4BA0-A3FB-809EA199EB5F}" type="sibTrans" cxnId="{2A7B08B5-B622-4E13-9A9F-4BA955D562D9}">
      <dgm:prSet/>
      <dgm:spPr/>
      <dgm:t>
        <a:bodyPr/>
        <a:lstStyle/>
        <a:p>
          <a:endParaRPr lang="pt-BR"/>
        </a:p>
      </dgm:t>
    </dgm:pt>
    <dgm:pt modelId="{534CFC3D-7FE6-40A9-A300-7E557F7706FB}">
      <dgm:prSet phldrT="[Texto]" custT="1"/>
      <dgm:spPr>
        <a:solidFill>
          <a:srgbClr val="00B0F0"/>
        </a:solidFill>
      </dgm:spPr>
      <dgm:t>
        <a:bodyPr/>
        <a:lstStyle/>
        <a:p>
          <a:r>
            <a:rPr lang="pt-BR" sz="2200" dirty="0"/>
            <a:t>FDCA</a:t>
          </a:r>
        </a:p>
      </dgm:t>
    </dgm:pt>
    <dgm:pt modelId="{BA9F9D0F-EB27-4370-BA13-92C22B99609E}" type="parTrans" cxnId="{F21C9893-F948-4AF4-9126-8619E50CA10D}">
      <dgm:prSet/>
      <dgm:spPr/>
      <dgm:t>
        <a:bodyPr/>
        <a:lstStyle/>
        <a:p>
          <a:endParaRPr lang="pt-BR"/>
        </a:p>
      </dgm:t>
    </dgm:pt>
    <dgm:pt modelId="{FA1147EF-1C16-493D-BD3E-F71C7D22C9EA}" type="sibTrans" cxnId="{F21C9893-F948-4AF4-9126-8619E50CA10D}">
      <dgm:prSet/>
      <dgm:spPr/>
      <dgm:t>
        <a:bodyPr/>
        <a:lstStyle/>
        <a:p>
          <a:endParaRPr lang="pt-BR"/>
        </a:p>
      </dgm:t>
    </dgm:pt>
    <dgm:pt modelId="{9C987EA0-F1A5-45F5-BA00-D440D9F4D123}">
      <dgm:prSet phldrT="[Texto]" custT="1"/>
      <dgm:spPr>
        <a:solidFill>
          <a:srgbClr val="00B0F0"/>
        </a:solidFill>
      </dgm:spPr>
      <dgm:t>
        <a:bodyPr/>
        <a:lstStyle/>
        <a:p>
          <a:r>
            <a:rPr lang="pt-BR" sz="2200" dirty="0"/>
            <a:t>FDI</a:t>
          </a:r>
        </a:p>
      </dgm:t>
    </dgm:pt>
    <dgm:pt modelId="{6862836E-C148-45E5-8282-4DE36FB13D8E}" type="parTrans" cxnId="{C2CA0E05-DC39-4C59-A3F1-71DA74F80BF2}">
      <dgm:prSet/>
      <dgm:spPr/>
      <dgm:t>
        <a:bodyPr/>
        <a:lstStyle/>
        <a:p>
          <a:endParaRPr lang="pt-BR"/>
        </a:p>
      </dgm:t>
    </dgm:pt>
    <dgm:pt modelId="{CF49F55A-934A-421E-99D7-6E4822BE995C}" type="sibTrans" cxnId="{C2CA0E05-DC39-4C59-A3F1-71DA74F80BF2}">
      <dgm:prSet/>
      <dgm:spPr/>
      <dgm:t>
        <a:bodyPr/>
        <a:lstStyle/>
        <a:p>
          <a:endParaRPr lang="pt-BR"/>
        </a:p>
      </dgm:t>
    </dgm:pt>
    <dgm:pt modelId="{56DEE51C-42D0-4E47-9353-7001F79C10F6}">
      <dgm:prSet phldrT="[Texto]" custT="1"/>
      <dgm:spPr>
        <a:solidFill>
          <a:srgbClr val="00B0F0"/>
        </a:solidFill>
      </dgm:spPr>
      <dgm:t>
        <a:bodyPr/>
        <a:lstStyle/>
        <a:p>
          <a:r>
            <a:rPr lang="pt-BR" sz="2200" dirty="0"/>
            <a:t>Esporte</a:t>
          </a:r>
        </a:p>
      </dgm:t>
    </dgm:pt>
    <dgm:pt modelId="{CE49C6BD-DE24-4BEE-8111-D29E58CD851B}" type="parTrans" cxnId="{785BAF01-C169-4ECA-B502-E1306BCA145F}">
      <dgm:prSet/>
      <dgm:spPr/>
      <dgm:t>
        <a:bodyPr/>
        <a:lstStyle/>
        <a:p>
          <a:endParaRPr lang="pt-BR"/>
        </a:p>
      </dgm:t>
    </dgm:pt>
    <dgm:pt modelId="{5EA71CA0-2FBA-4385-AAB5-B0F10ED767A3}" type="sibTrans" cxnId="{785BAF01-C169-4ECA-B502-E1306BCA145F}">
      <dgm:prSet/>
      <dgm:spPr/>
      <dgm:t>
        <a:bodyPr/>
        <a:lstStyle/>
        <a:p>
          <a:endParaRPr lang="pt-BR"/>
        </a:p>
      </dgm:t>
    </dgm:pt>
    <dgm:pt modelId="{C59A52BA-E0DA-4022-AD5B-CCB8DA2834FA}">
      <dgm:prSet phldrT="[Texto]" custT="1"/>
      <dgm:spPr>
        <a:solidFill>
          <a:srgbClr val="00B0F0"/>
        </a:solidFill>
      </dgm:spPr>
      <dgm:t>
        <a:bodyPr/>
        <a:lstStyle/>
        <a:p>
          <a:r>
            <a:rPr lang="pt-BR" sz="2200" dirty="0"/>
            <a:t>Cultura</a:t>
          </a:r>
        </a:p>
      </dgm:t>
    </dgm:pt>
    <dgm:pt modelId="{823D7C70-8457-44FA-97F3-99CECDEF1B4B}" type="parTrans" cxnId="{137B3BE1-FED2-462F-90CA-217019BC1219}">
      <dgm:prSet/>
      <dgm:spPr/>
      <dgm:t>
        <a:bodyPr/>
        <a:lstStyle/>
        <a:p>
          <a:endParaRPr lang="pt-BR"/>
        </a:p>
      </dgm:t>
    </dgm:pt>
    <dgm:pt modelId="{71B3F9B5-DB63-479D-98A0-3D29996109C4}" type="sibTrans" cxnId="{137B3BE1-FED2-462F-90CA-217019BC1219}">
      <dgm:prSet/>
      <dgm:spPr/>
      <dgm:t>
        <a:bodyPr/>
        <a:lstStyle/>
        <a:p>
          <a:endParaRPr lang="pt-BR"/>
        </a:p>
      </dgm:t>
    </dgm:pt>
    <dgm:pt modelId="{B6AC9281-3F00-4BB1-A85F-72D4083C20E6}">
      <dgm:prSet phldrT="[Texto]" custT="1"/>
      <dgm:spPr>
        <a:solidFill>
          <a:srgbClr val="00B0F0"/>
        </a:solidFill>
      </dgm:spPr>
      <dgm:t>
        <a:bodyPr/>
        <a:lstStyle/>
        <a:p>
          <a:r>
            <a:rPr lang="pt-BR" sz="2200" dirty="0"/>
            <a:t>Oncologia</a:t>
          </a:r>
        </a:p>
      </dgm:t>
    </dgm:pt>
    <dgm:pt modelId="{5CD47D70-059F-4055-8E73-81E53C982864}" type="parTrans" cxnId="{2CBE7625-FAF9-4EF0-A7AA-7C43BD190EB3}">
      <dgm:prSet/>
      <dgm:spPr/>
      <dgm:t>
        <a:bodyPr/>
        <a:lstStyle/>
        <a:p>
          <a:endParaRPr lang="pt-BR"/>
        </a:p>
      </dgm:t>
    </dgm:pt>
    <dgm:pt modelId="{33C5667F-E429-4680-A9E7-2EC5FDD66F40}" type="sibTrans" cxnId="{2CBE7625-FAF9-4EF0-A7AA-7C43BD190EB3}">
      <dgm:prSet/>
      <dgm:spPr/>
      <dgm:t>
        <a:bodyPr/>
        <a:lstStyle/>
        <a:p>
          <a:endParaRPr lang="pt-BR"/>
        </a:p>
      </dgm:t>
    </dgm:pt>
    <dgm:pt modelId="{CDC1A49F-E8BA-4501-A571-46A1181E30E1}">
      <dgm:prSet phldrT="[Texto]" custT="1"/>
      <dgm:spPr>
        <a:solidFill>
          <a:srgbClr val="00B0F0"/>
        </a:solidFill>
      </dgm:spPr>
      <dgm:t>
        <a:bodyPr/>
        <a:lstStyle/>
        <a:p>
          <a:r>
            <a:rPr lang="pt-BR" sz="2200" dirty="0"/>
            <a:t>Audiovisual</a:t>
          </a:r>
        </a:p>
      </dgm:t>
    </dgm:pt>
    <dgm:pt modelId="{27C0D342-5AC7-446A-8B85-503EDAC88AB9}" type="parTrans" cxnId="{149B4508-66F1-4D20-809A-E7FE7976BB6F}">
      <dgm:prSet/>
      <dgm:spPr/>
      <dgm:t>
        <a:bodyPr/>
        <a:lstStyle/>
        <a:p>
          <a:endParaRPr lang="pt-BR"/>
        </a:p>
      </dgm:t>
    </dgm:pt>
    <dgm:pt modelId="{5F7B7468-DD82-43A8-BDA2-AF1C98113067}" type="sibTrans" cxnId="{149B4508-66F1-4D20-809A-E7FE7976BB6F}">
      <dgm:prSet/>
      <dgm:spPr/>
      <dgm:t>
        <a:bodyPr/>
        <a:lstStyle/>
        <a:p>
          <a:endParaRPr lang="pt-BR"/>
        </a:p>
      </dgm:t>
    </dgm:pt>
    <dgm:pt modelId="{18448421-048F-4D45-ACDC-DB6056BB956C}">
      <dgm:prSet phldrT="[Texto]" custT="1"/>
      <dgm:spPr>
        <a:solidFill>
          <a:srgbClr val="00B0F0"/>
        </a:solidFill>
      </dgm:spPr>
      <dgm:t>
        <a:bodyPr/>
        <a:lstStyle/>
        <a:p>
          <a:r>
            <a:rPr lang="pt-BR" sz="2200" dirty="0"/>
            <a:t>Saúde da PCD</a:t>
          </a:r>
        </a:p>
      </dgm:t>
    </dgm:pt>
    <dgm:pt modelId="{883BB788-91B8-4402-9A61-4DED6F167065}" type="parTrans" cxnId="{D4A170A7-5975-4268-AF11-635E645FF271}">
      <dgm:prSet/>
      <dgm:spPr/>
      <dgm:t>
        <a:bodyPr/>
        <a:lstStyle/>
        <a:p>
          <a:endParaRPr lang="pt-BR"/>
        </a:p>
      </dgm:t>
    </dgm:pt>
    <dgm:pt modelId="{C5BF6C8D-AF62-4EA2-B146-9CEFD4196CAC}" type="sibTrans" cxnId="{D4A170A7-5975-4268-AF11-635E645FF271}">
      <dgm:prSet/>
      <dgm:spPr/>
      <dgm:t>
        <a:bodyPr/>
        <a:lstStyle/>
        <a:p>
          <a:endParaRPr lang="pt-BR"/>
        </a:p>
      </dgm:t>
    </dgm:pt>
    <dgm:pt modelId="{A329CFEA-524D-4D1F-8899-A112C15A0415}">
      <dgm:prSet phldrT="[Texto]" custT="1"/>
      <dgm:spPr>
        <a:solidFill>
          <a:srgbClr val="0070C0"/>
        </a:solidFill>
      </dgm:spPr>
      <dgm:t>
        <a:bodyPr/>
        <a:lstStyle/>
        <a:p>
          <a:r>
            <a:rPr lang="pt-BR" sz="3000" b="1" dirty="0">
              <a:solidFill>
                <a:schemeClr val="bg1"/>
              </a:solidFill>
            </a:rPr>
            <a:t>Como apoiar</a:t>
          </a:r>
        </a:p>
      </dgm:t>
    </dgm:pt>
    <dgm:pt modelId="{B2CC467E-8CA4-4E55-8E23-5EC25FF00EA8}" type="parTrans" cxnId="{FABB6483-4D95-4D50-82CB-667DE2303708}">
      <dgm:prSet/>
      <dgm:spPr/>
      <dgm:t>
        <a:bodyPr/>
        <a:lstStyle/>
        <a:p>
          <a:endParaRPr lang="pt-BR"/>
        </a:p>
      </dgm:t>
    </dgm:pt>
    <dgm:pt modelId="{4976D36C-AFB6-4AD4-B60C-9919F314890F}" type="sibTrans" cxnId="{FABB6483-4D95-4D50-82CB-667DE2303708}">
      <dgm:prSet/>
      <dgm:spPr/>
      <dgm:t>
        <a:bodyPr/>
        <a:lstStyle/>
        <a:p>
          <a:endParaRPr lang="pt-BR"/>
        </a:p>
      </dgm:t>
    </dgm:pt>
    <dgm:pt modelId="{4E9741FB-B71F-42B3-A020-227F9D9379FA}">
      <dgm:prSet phldrT="[Texto]" custT="1"/>
      <dgm:spPr>
        <a:solidFill>
          <a:srgbClr val="00B0F0"/>
        </a:solidFill>
      </dgm:spPr>
      <dgm:t>
        <a:bodyPr/>
        <a:lstStyle/>
        <a:p>
          <a:r>
            <a:rPr lang="pt-BR" sz="2100" dirty="0"/>
            <a:t>PF com a DIRPF ou PJ LUCRO REAL PJ</a:t>
          </a:r>
        </a:p>
      </dgm:t>
    </dgm:pt>
    <dgm:pt modelId="{469EDB9B-83C8-46A5-A9D1-714A457D5AB6}" type="parTrans" cxnId="{1E9D18B0-2D0D-4F62-8806-168185F01FCA}">
      <dgm:prSet/>
      <dgm:spPr/>
      <dgm:t>
        <a:bodyPr/>
        <a:lstStyle/>
        <a:p>
          <a:endParaRPr lang="pt-BR"/>
        </a:p>
      </dgm:t>
    </dgm:pt>
    <dgm:pt modelId="{CB91B331-E0F2-4F31-A58A-CB30ECBA327B}" type="sibTrans" cxnId="{1E9D18B0-2D0D-4F62-8806-168185F01FCA}">
      <dgm:prSet/>
      <dgm:spPr/>
      <dgm:t>
        <a:bodyPr/>
        <a:lstStyle/>
        <a:p>
          <a:endParaRPr lang="pt-BR"/>
        </a:p>
      </dgm:t>
    </dgm:pt>
    <dgm:pt modelId="{7A9EA3AC-685D-4968-8F39-F7139B3CF693}">
      <dgm:prSet phldrT="[Texto]" custT="1"/>
      <dgm:spPr>
        <a:solidFill>
          <a:srgbClr val="0070C0"/>
        </a:solidFill>
      </dgm:spPr>
      <dgm:t>
        <a:bodyPr/>
        <a:lstStyle/>
        <a:p>
          <a:r>
            <a:rPr lang="pt-BR" sz="3000" b="1" dirty="0">
              <a:solidFill>
                <a:schemeClr val="bg1"/>
              </a:solidFill>
            </a:rPr>
            <a:t>Ganhos PF e PJ</a:t>
          </a:r>
        </a:p>
      </dgm:t>
    </dgm:pt>
    <dgm:pt modelId="{563F28A9-13DD-443D-90F6-05D88E8F8A39}" type="parTrans" cxnId="{5A3882D4-3C2C-4936-A36B-4E40A09FC305}">
      <dgm:prSet/>
      <dgm:spPr/>
      <dgm:t>
        <a:bodyPr/>
        <a:lstStyle/>
        <a:p>
          <a:endParaRPr lang="pt-BR"/>
        </a:p>
      </dgm:t>
    </dgm:pt>
    <dgm:pt modelId="{F7DFE6C3-A8EE-4001-8BB3-6061C67DAB31}" type="sibTrans" cxnId="{5A3882D4-3C2C-4936-A36B-4E40A09FC305}">
      <dgm:prSet/>
      <dgm:spPr/>
      <dgm:t>
        <a:bodyPr/>
        <a:lstStyle/>
        <a:p>
          <a:endParaRPr lang="pt-BR"/>
        </a:p>
      </dgm:t>
    </dgm:pt>
    <dgm:pt modelId="{51B4C885-AE08-4DA5-8EB1-6B03E9E0268D}">
      <dgm:prSet phldrT="[Texto]" custT="1"/>
      <dgm:spPr>
        <a:solidFill>
          <a:srgbClr val="00B0F0"/>
        </a:solidFill>
      </dgm:spPr>
      <dgm:t>
        <a:bodyPr/>
        <a:lstStyle/>
        <a:p>
          <a:pPr algn="l">
            <a:buNone/>
          </a:pPr>
          <a:r>
            <a:rPr lang="pt-BR" sz="2200" b="0" dirty="0"/>
            <a:t>Ajudar sem gastar! </a:t>
          </a:r>
        </a:p>
        <a:p>
          <a:pPr algn="l">
            <a:buFont typeface="Arial" panose="020B0604020202020204" pitchFamily="34" charset="0"/>
            <a:buChar char="•"/>
          </a:pPr>
          <a:r>
            <a:rPr lang="pt-BR" sz="2200" b="0" dirty="0"/>
            <a:t>1. Se IR a restituir; aumenta restituição</a:t>
          </a:r>
        </a:p>
        <a:p>
          <a:pPr algn="l">
            <a:buNone/>
          </a:pPr>
          <a:r>
            <a:rPr lang="pt-BR" sz="2200" b="0" dirty="0"/>
            <a:t>2. Se IR a pagar, deduz do total do IR a pagar</a:t>
          </a:r>
        </a:p>
      </dgm:t>
    </dgm:pt>
    <dgm:pt modelId="{FD4CB7DF-3237-4247-9416-FAF8C72B286D}" type="parTrans" cxnId="{00D0EF6F-C9AC-4023-902F-5CF5208170B9}">
      <dgm:prSet/>
      <dgm:spPr/>
      <dgm:t>
        <a:bodyPr/>
        <a:lstStyle/>
        <a:p>
          <a:endParaRPr lang="pt-BR"/>
        </a:p>
      </dgm:t>
    </dgm:pt>
    <dgm:pt modelId="{4D83643C-CCC6-4384-8407-15284C52ACF7}" type="sibTrans" cxnId="{00D0EF6F-C9AC-4023-902F-5CF5208170B9}">
      <dgm:prSet/>
      <dgm:spPr/>
      <dgm:t>
        <a:bodyPr/>
        <a:lstStyle/>
        <a:p>
          <a:endParaRPr lang="pt-BR"/>
        </a:p>
      </dgm:t>
    </dgm:pt>
    <dgm:pt modelId="{CB79FB8E-8E2B-4BF7-AB8E-990DDA5A697C}">
      <dgm:prSet phldrT="[Texto]" custT="1"/>
      <dgm:spPr>
        <a:solidFill>
          <a:srgbClr val="00B0F0"/>
        </a:solidFill>
      </dgm:spPr>
      <dgm:t>
        <a:bodyPr/>
        <a:lstStyle/>
        <a:p>
          <a:r>
            <a:rPr lang="pt-BR" sz="2100" dirty="0"/>
            <a:t>PF ou PJ na conta FDCA e FDI ou, nas outras áreas, nas contas de projeto específico</a:t>
          </a:r>
        </a:p>
      </dgm:t>
    </dgm:pt>
    <dgm:pt modelId="{B183F049-7423-4F8C-8A19-BED3053691E5}" type="parTrans" cxnId="{C41AC440-E70E-42DD-8CCF-4EBC41AD5EE2}">
      <dgm:prSet/>
      <dgm:spPr/>
      <dgm:t>
        <a:bodyPr/>
        <a:lstStyle/>
        <a:p>
          <a:endParaRPr lang="pt-BR"/>
        </a:p>
      </dgm:t>
    </dgm:pt>
    <dgm:pt modelId="{6FB4D12B-DB38-4CEF-876C-505894307E77}" type="sibTrans" cxnId="{C41AC440-E70E-42DD-8CCF-4EBC41AD5EE2}">
      <dgm:prSet/>
      <dgm:spPr/>
      <dgm:t>
        <a:bodyPr/>
        <a:lstStyle/>
        <a:p>
          <a:endParaRPr lang="pt-BR"/>
        </a:p>
      </dgm:t>
    </dgm:pt>
    <dgm:pt modelId="{D45A719C-A560-49DF-A975-E74D6C90C196}" type="pres">
      <dgm:prSet presAssocID="{7C5BEF4B-53B8-40E7-AC1A-94CBBFC22744}" presName="theList" presStyleCnt="0">
        <dgm:presLayoutVars>
          <dgm:dir/>
          <dgm:animLvl val="lvl"/>
          <dgm:resizeHandles val="exact"/>
        </dgm:presLayoutVars>
      </dgm:prSet>
      <dgm:spPr/>
    </dgm:pt>
    <dgm:pt modelId="{B0AD98C8-C110-4D0E-B6AA-674B8AF5729E}" type="pres">
      <dgm:prSet presAssocID="{29D076E9-F67E-4C78-A063-5B300825D1B8}" presName="compNode" presStyleCnt="0"/>
      <dgm:spPr/>
    </dgm:pt>
    <dgm:pt modelId="{D357CE80-2720-4B35-9F13-8428331562A1}" type="pres">
      <dgm:prSet presAssocID="{29D076E9-F67E-4C78-A063-5B300825D1B8}" presName="aNode" presStyleLbl="bgShp" presStyleIdx="0" presStyleCnt="4"/>
      <dgm:spPr/>
    </dgm:pt>
    <dgm:pt modelId="{0EEDF694-CC12-41F2-B557-7A7F68F4BA56}" type="pres">
      <dgm:prSet presAssocID="{29D076E9-F67E-4C78-A063-5B300825D1B8}" presName="textNode" presStyleLbl="bgShp" presStyleIdx="0" presStyleCnt="4"/>
      <dgm:spPr/>
    </dgm:pt>
    <dgm:pt modelId="{0DD2A773-82A5-48F5-927E-8603D24B38EC}" type="pres">
      <dgm:prSet presAssocID="{29D076E9-F67E-4C78-A063-5B300825D1B8}" presName="compChildNode" presStyleCnt="0"/>
      <dgm:spPr/>
    </dgm:pt>
    <dgm:pt modelId="{18901370-01D9-483F-8673-C24EDBA24326}" type="pres">
      <dgm:prSet presAssocID="{29D076E9-F67E-4C78-A063-5B300825D1B8}" presName="theInnerList" presStyleCnt="0"/>
      <dgm:spPr/>
    </dgm:pt>
    <dgm:pt modelId="{5D47EDFD-C9AF-4D4A-B8E1-24F7E4498E98}" type="pres">
      <dgm:prSet presAssocID="{C09BC6B8-08D4-4B0D-B5B2-161A9E541878}" presName="childNode" presStyleLbl="node1" presStyleIdx="0" presStyleCnt="13">
        <dgm:presLayoutVars>
          <dgm:bulletEnabled val="1"/>
        </dgm:presLayoutVars>
      </dgm:prSet>
      <dgm:spPr/>
    </dgm:pt>
    <dgm:pt modelId="{606EB8FB-7453-4331-915C-8AB5F7E73C19}" type="pres">
      <dgm:prSet presAssocID="{C09BC6B8-08D4-4B0D-B5B2-161A9E541878}" presName="aSpace2" presStyleCnt="0"/>
      <dgm:spPr/>
    </dgm:pt>
    <dgm:pt modelId="{09C5C7E3-C671-4203-9368-A46D58EA7832}" type="pres">
      <dgm:prSet presAssocID="{361D4C98-B6BC-4C0C-9C37-39A9CEBB4309}" presName="childNode" presStyleLbl="node1" presStyleIdx="1" presStyleCnt="13">
        <dgm:presLayoutVars>
          <dgm:bulletEnabled val="1"/>
        </dgm:presLayoutVars>
      </dgm:prSet>
      <dgm:spPr/>
    </dgm:pt>
    <dgm:pt modelId="{2DC41A84-39CD-4416-9848-BBC6D5A0480D}" type="pres">
      <dgm:prSet presAssocID="{361D4C98-B6BC-4C0C-9C37-39A9CEBB4309}" presName="aSpace2" presStyleCnt="0"/>
      <dgm:spPr/>
    </dgm:pt>
    <dgm:pt modelId="{CD42E07E-F8F2-4C92-A654-F3128ADD89F9}" type="pres">
      <dgm:prSet presAssocID="{45A4AA7E-1763-4D26-8A08-82D66D558EEA}" presName="childNode" presStyleLbl="node1" presStyleIdx="2" presStyleCnt="13">
        <dgm:presLayoutVars>
          <dgm:bulletEnabled val="1"/>
        </dgm:presLayoutVars>
      </dgm:prSet>
      <dgm:spPr/>
    </dgm:pt>
    <dgm:pt modelId="{ABF7CB66-FF24-4F34-B87F-47C23E88DC57}" type="pres">
      <dgm:prSet presAssocID="{29D076E9-F67E-4C78-A063-5B300825D1B8}" presName="aSpace" presStyleCnt="0"/>
      <dgm:spPr/>
    </dgm:pt>
    <dgm:pt modelId="{41CAC1AC-451E-4E99-B709-79C202CD3FF7}" type="pres">
      <dgm:prSet presAssocID="{D5F4787C-32AD-45F6-8C1E-7EB72FDFB4AA}" presName="compNode" presStyleCnt="0"/>
      <dgm:spPr/>
    </dgm:pt>
    <dgm:pt modelId="{70E40C5E-BE72-4D18-B434-D2192995CE76}" type="pres">
      <dgm:prSet presAssocID="{D5F4787C-32AD-45F6-8C1E-7EB72FDFB4AA}" presName="aNode" presStyleLbl="bgShp" presStyleIdx="1" presStyleCnt="4"/>
      <dgm:spPr/>
    </dgm:pt>
    <dgm:pt modelId="{65DACF00-9452-4C1A-A041-E4024A0A618E}" type="pres">
      <dgm:prSet presAssocID="{D5F4787C-32AD-45F6-8C1E-7EB72FDFB4AA}" presName="textNode" presStyleLbl="bgShp" presStyleIdx="1" presStyleCnt="4"/>
      <dgm:spPr/>
    </dgm:pt>
    <dgm:pt modelId="{55EEEF8A-5329-4D15-8606-EA52E0C29542}" type="pres">
      <dgm:prSet presAssocID="{D5F4787C-32AD-45F6-8C1E-7EB72FDFB4AA}" presName="compChildNode" presStyleCnt="0"/>
      <dgm:spPr/>
    </dgm:pt>
    <dgm:pt modelId="{455359B3-CF2D-4F8C-A5C5-379B5692977E}" type="pres">
      <dgm:prSet presAssocID="{D5F4787C-32AD-45F6-8C1E-7EB72FDFB4AA}" presName="theInnerList" presStyleCnt="0"/>
      <dgm:spPr/>
    </dgm:pt>
    <dgm:pt modelId="{A507CD83-670C-4BA6-BFDF-6B012A01E854}" type="pres">
      <dgm:prSet presAssocID="{534CFC3D-7FE6-40A9-A300-7E557F7706FB}" presName="childNode" presStyleLbl="node1" presStyleIdx="3" presStyleCnt="13">
        <dgm:presLayoutVars>
          <dgm:bulletEnabled val="1"/>
        </dgm:presLayoutVars>
      </dgm:prSet>
      <dgm:spPr/>
    </dgm:pt>
    <dgm:pt modelId="{1F1F32C6-50FA-4CCE-A8C6-E44015A267E8}" type="pres">
      <dgm:prSet presAssocID="{534CFC3D-7FE6-40A9-A300-7E557F7706FB}" presName="aSpace2" presStyleCnt="0"/>
      <dgm:spPr/>
    </dgm:pt>
    <dgm:pt modelId="{25ED2720-262B-455E-A4D3-42AFF6CA2866}" type="pres">
      <dgm:prSet presAssocID="{9C987EA0-F1A5-45F5-BA00-D440D9F4D123}" presName="childNode" presStyleLbl="node1" presStyleIdx="4" presStyleCnt="13">
        <dgm:presLayoutVars>
          <dgm:bulletEnabled val="1"/>
        </dgm:presLayoutVars>
      </dgm:prSet>
      <dgm:spPr/>
    </dgm:pt>
    <dgm:pt modelId="{4B1B20AF-D7EE-42C6-9A0F-9FA0C8993169}" type="pres">
      <dgm:prSet presAssocID="{9C987EA0-F1A5-45F5-BA00-D440D9F4D123}" presName="aSpace2" presStyleCnt="0"/>
      <dgm:spPr/>
    </dgm:pt>
    <dgm:pt modelId="{6D10F35E-506D-4E44-90AB-2CD980FEAC52}" type="pres">
      <dgm:prSet presAssocID="{56DEE51C-42D0-4E47-9353-7001F79C10F6}" presName="childNode" presStyleLbl="node1" presStyleIdx="5" presStyleCnt="13">
        <dgm:presLayoutVars>
          <dgm:bulletEnabled val="1"/>
        </dgm:presLayoutVars>
      </dgm:prSet>
      <dgm:spPr/>
    </dgm:pt>
    <dgm:pt modelId="{837F6D39-B647-4114-94A7-9895E4128729}" type="pres">
      <dgm:prSet presAssocID="{56DEE51C-42D0-4E47-9353-7001F79C10F6}" presName="aSpace2" presStyleCnt="0"/>
      <dgm:spPr/>
    </dgm:pt>
    <dgm:pt modelId="{8D2B5DBD-5E95-42DB-AE54-4DD82EE793A9}" type="pres">
      <dgm:prSet presAssocID="{C59A52BA-E0DA-4022-AD5B-CCB8DA2834FA}" presName="childNode" presStyleLbl="node1" presStyleIdx="6" presStyleCnt="13">
        <dgm:presLayoutVars>
          <dgm:bulletEnabled val="1"/>
        </dgm:presLayoutVars>
      </dgm:prSet>
      <dgm:spPr/>
    </dgm:pt>
    <dgm:pt modelId="{A2ADF06B-A000-47DE-8FBB-90A456EA51DC}" type="pres">
      <dgm:prSet presAssocID="{C59A52BA-E0DA-4022-AD5B-CCB8DA2834FA}" presName="aSpace2" presStyleCnt="0"/>
      <dgm:spPr/>
    </dgm:pt>
    <dgm:pt modelId="{B88F6707-3E46-408E-A0E2-46DADA3A3642}" type="pres">
      <dgm:prSet presAssocID="{CDC1A49F-E8BA-4501-A571-46A1181E30E1}" presName="childNode" presStyleLbl="node1" presStyleIdx="7" presStyleCnt="13">
        <dgm:presLayoutVars>
          <dgm:bulletEnabled val="1"/>
        </dgm:presLayoutVars>
      </dgm:prSet>
      <dgm:spPr/>
    </dgm:pt>
    <dgm:pt modelId="{10DB1225-5E8F-4E0C-A575-7F132D7A25C1}" type="pres">
      <dgm:prSet presAssocID="{CDC1A49F-E8BA-4501-A571-46A1181E30E1}" presName="aSpace2" presStyleCnt="0"/>
      <dgm:spPr/>
    </dgm:pt>
    <dgm:pt modelId="{372CA2FE-7D14-4095-95D5-456FD9867FA2}" type="pres">
      <dgm:prSet presAssocID="{B6AC9281-3F00-4BB1-A85F-72D4083C20E6}" presName="childNode" presStyleLbl="node1" presStyleIdx="8" presStyleCnt="13">
        <dgm:presLayoutVars>
          <dgm:bulletEnabled val="1"/>
        </dgm:presLayoutVars>
      </dgm:prSet>
      <dgm:spPr/>
    </dgm:pt>
    <dgm:pt modelId="{9CAACEC5-2ECD-42BA-B981-072F9D7BCC43}" type="pres">
      <dgm:prSet presAssocID="{B6AC9281-3F00-4BB1-A85F-72D4083C20E6}" presName="aSpace2" presStyleCnt="0"/>
      <dgm:spPr/>
    </dgm:pt>
    <dgm:pt modelId="{64694ED4-4E50-4EED-A5F9-5BD49AEE00BC}" type="pres">
      <dgm:prSet presAssocID="{18448421-048F-4D45-ACDC-DB6056BB956C}" presName="childNode" presStyleLbl="node1" presStyleIdx="9" presStyleCnt="13">
        <dgm:presLayoutVars>
          <dgm:bulletEnabled val="1"/>
        </dgm:presLayoutVars>
      </dgm:prSet>
      <dgm:spPr/>
    </dgm:pt>
    <dgm:pt modelId="{C7BA67DC-22FD-4393-A89D-0D593118B5AE}" type="pres">
      <dgm:prSet presAssocID="{D5F4787C-32AD-45F6-8C1E-7EB72FDFB4AA}" presName="aSpace" presStyleCnt="0"/>
      <dgm:spPr/>
    </dgm:pt>
    <dgm:pt modelId="{DD835E93-8FDD-4F3A-B770-FC4D89F8AFB1}" type="pres">
      <dgm:prSet presAssocID="{A329CFEA-524D-4D1F-8899-A112C15A0415}" presName="compNode" presStyleCnt="0"/>
      <dgm:spPr/>
    </dgm:pt>
    <dgm:pt modelId="{53A3CF59-F732-4A23-A058-5F68A5C99863}" type="pres">
      <dgm:prSet presAssocID="{A329CFEA-524D-4D1F-8899-A112C15A0415}" presName="aNode" presStyleLbl="bgShp" presStyleIdx="2" presStyleCnt="4"/>
      <dgm:spPr/>
    </dgm:pt>
    <dgm:pt modelId="{2EA279AD-46D2-4E15-B48D-07576E59F9EC}" type="pres">
      <dgm:prSet presAssocID="{A329CFEA-524D-4D1F-8899-A112C15A0415}" presName="textNode" presStyleLbl="bgShp" presStyleIdx="2" presStyleCnt="4"/>
      <dgm:spPr/>
    </dgm:pt>
    <dgm:pt modelId="{F1B6D022-DB3D-451D-84F3-CAB229D8A370}" type="pres">
      <dgm:prSet presAssocID="{A329CFEA-524D-4D1F-8899-A112C15A0415}" presName="compChildNode" presStyleCnt="0"/>
      <dgm:spPr/>
    </dgm:pt>
    <dgm:pt modelId="{F7EE57D2-631D-4259-8B90-B169D17159FF}" type="pres">
      <dgm:prSet presAssocID="{A329CFEA-524D-4D1F-8899-A112C15A0415}" presName="theInnerList" presStyleCnt="0"/>
      <dgm:spPr/>
    </dgm:pt>
    <dgm:pt modelId="{2EA1A417-3AA6-4C21-9AD6-905E62C8F69E}" type="pres">
      <dgm:prSet presAssocID="{4E9741FB-B71F-42B3-A020-227F9D9379FA}" presName="childNode" presStyleLbl="node1" presStyleIdx="10" presStyleCnt="13">
        <dgm:presLayoutVars>
          <dgm:bulletEnabled val="1"/>
        </dgm:presLayoutVars>
      </dgm:prSet>
      <dgm:spPr/>
    </dgm:pt>
    <dgm:pt modelId="{32A644A7-03ED-469A-B066-2E2589AE4710}" type="pres">
      <dgm:prSet presAssocID="{4E9741FB-B71F-42B3-A020-227F9D9379FA}" presName="aSpace2" presStyleCnt="0"/>
      <dgm:spPr/>
    </dgm:pt>
    <dgm:pt modelId="{893483E2-E6BD-48D6-9580-DAE2BB7C769F}" type="pres">
      <dgm:prSet presAssocID="{CB79FB8E-8E2B-4BF7-AB8E-990DDA5A697C}" presName="childNode" presStyleLbl="node1" presStyleIdx="11" presStyleCnt="13">
        <dgm:presLayoutVars>
          <dgm:bulletEnabled val="1"/>
        </dgm:presLayoutVars>
      </dgm:prSet>
      <dgm:spPr/>
    </dgm:pt>
    <dgm:pt modelId="{94128FB6-2CD6-4CC8-9971-E2A6B40CCC40}" type="pres">
      <dgm:prSet presAssocID="{A329CFEA-524D-4D1F-8899-A112C15A0415}" presName="aSpace" presStyleCnt="0"/>
      <dgm:spPr/>
    </dgm:pt>
    <dgm:pt modelId="{139A0EBF-D23C-4B99-8FD8-1A5690585D82}" type="pres">
      <dgm:prSet presAssocID="{7A9EA3AC-685D-4968-8F39-F7139B3CF693}" presName="compNode" presStyleCnt="0"/>
      <dgm:spPr/>
    </dgm:pt>
    <dgm:pt modelId="{34740C58-A395-4820-85EE-23CD0A339874}" type="pres">
      <dgm:prSet presAssocID="{7A9EA3AC-685D-4968-8F39-F7139B3CF693}" presName="aNode" presStyleLbl="bgShp" presStyleIdx="3" presStyleCnt="4"/>
      <dgm:spPr/>
    </dgm:pt>
    <dgm:pt modelId="{7075BFBA-A39C-42BE-8AE5-CFDF87C89889}" type="pres">
      <dgm:prSet presAssocID="{7A9EA3AC-685D-4968-8F39-F7139B3CF693}" presName="textNode" presStyleLbl="bgShp" presStyleIdx="3" presStyleCnt="4"/>
      <dgm:spPr/>
    </dgm:pt>
    <dgm:pt modelId="{F6DB3053-724B-405D-95A5-E752D7A9A433}" type="pres">
      <dgm:prSet presAssocID="{7A9EA3AC-685D-4968-8F39-F7139B3CF693}" presName="compChildNode" presStyleCnt="0"/>
      <dgm:spPr/>
    </dgm:pt>
    <dgm:pt modelId="{5B26753A-AE8E-4282-88F8-0394F9F86B34}" type="pres">
      <dgm:prSet presAssocID="{7A9EA3AC-685D-4968-8F39-F7139B3CF693}" presName="theInnerList" presStyleCnt="0"/>
      <dgm:spPr/>
    </dgm:pt>
    <dgm:pt modelId="{D0EB076D-1F3A-45EB-9B5C-0E593EA6ADF9}" type="pres">
      <dgm:prSet presAssocID="{51B4C885-AE08-4DA5-8EB1-6B03E9E0268D}" presName="childNode" presStyleLbl="node1" presStyleIdx="12" presStyleCnt="13" custLinFactNeighborX="3919">
        <dgm:presLayoutVars>
          <dgm:bulletEnabled val="1"/>
        </dgm:presLayoutVars>
      </dgm:prSet>
      <dgm:spPr/>
    </dgm:pt>
  </dgm:ptLst>
  <dgm:cxnLst>
    <dgm:cxn modelId="{785BAF01-C169-4ECA-B502-E1306BCA145F}" srcId="{D5F4787C-32AD-45F6-8C1E-7EB72FDFB4AA}" destId="{56DEE51C-42D0-4E47-9353-7001F79C10F6}" srcOrd="2" destOrd="0" parTransId="{CE49C6BD-DE24-4BEE-8111-D29E58CD851B}" sibTransId="{5EA71CA0-2FBA-4385-AAB5-B0F10ED767A3}"/>
    <dgm:cxn modelId="{365B0D03-8618-48A9-B83A-69F33B6A2694}" srcId="{29D076E9-F67E-4C78-A063-5B300825D1B8}" destId="{45A4AA7E-1763-4D26-8A08-82D66D558EEA}" srcOrd="2" destOrd="0" parTransId="{EA1E7E80-3617-4571-A5B8-DB43B1775058}" sibTransId="{42D3B4BD-6F26-43DE-841A-E2E125070E3A}"/>
    <dgm:cxn modelId="{C2CA0E05-DC39-4C59-A3F1-71DA74F80BF2}" srcId="{D5F4787C-32AD-45F6-8C1E-7EB72FDFB4AA}" destId="{9C987EA0-F1A5-45F5-BA00-D440D9F4D123}" srcOrd="1" destOrd="0" parTransId="{6862836E-C148-45E5-8282-4DE36FB13D8E}" sibTransId="{CF49F55A-934A-421E-99D7-6E4822BE995C}"/>
    <dgm:cxn modelId="{149B4508-66F1-4D20-809A-E7FE7976BB6F}" srcId="{D5F4787C-32AD-45F6-8C1E-7EB72FDFB4AA}" destId="{CDC1A49F-E8BA-4501-A571-46A1181E30E1}" srcOrd="4" destOrd="0" parTransId="{27C0D342-5AC7-446A-8B85-503EDAC88AB9}" sibTransId="{5F7B7468-DD82-43A8-BDA2-AF1C98113067}"/>
    <dgm:cxn modelId="{337D6C08-DC2F-4FE8-B624-E468EEF74DA4}" type="presOf" srcId="{7C5BEF4B-53B8-40E7-AC1A-94CBBFC22744}" destId="{D45A719C-A560-49DF-A975-E74D6C90C196}" srcOrd="0" destOrd="0" presId="urn:microsoft.com/office/officeart/2005/8/layout/lProcess2"/>
    <dgm:cxn modelId="{DE527F0D-DD9D-403B-BFE6-316347D896B6}" type="presOf" srcId="{D5F4787C-32AD-45F6-8C1E-7EB72FDFB4AA}" destId="{70E40C5E-BE72-4D18-B434-D2192995CE76}" srcOrd="0" destOrd="0" presId="urn:microsoft.com/office/officeart/2005/8/layout/lProcess2"/>
    <dgm:cxn modelId="{31CA0416-54DA-417F-AA6C-AB050E9B791C}" type="presOf" srcId="{45A4AA7E-1763-4D26-8A08-82D66D558EEA}" destId="{CD42E07E-F8F2-4C92-A654-F3128ADD89F9}" srcOrd="0" destOrd="0" presId="urn:microsoft.com/office/officeart/2005/8/layout/lProcess2"/>
    <dgm:cxn modelId="{2CBE7625-FAF9-4EF0-A7AA-7C43BD190EB3}" srcId="{D5F4787C-32AD-45F6-8C1E-7EB72FDFB4AA}" destId="{B6AC9281-3F00-4BB1-A85F-72D4083C20E6}" srcOrd="5" destOrd="0" parTransId="{5CD47D70-059F-4055-8E73-81E53C982864}" sibTransId="{33C5667F-E429-4680-A9E7-2EC5FDD66F40}"/>
    <dgm:cxn modelId="{23E4B72B-8BCF-4DD3-866B-ECA7E6B0C95E}" type="presOf" srcId="{18448421-048F-4D45-ACDC-DB6056BB956C}" destId="{64694ED4-4E50-4EED-A5F9-5BD49AEE00BC}" srcOrd="0" destOrd="0" presId="urn:microsoft.com/office/officeart/2005/8/layout/lProcess2"/>
    <dgm:cxn modelId="{54E8A431-CBA4-4FD6-8AEB-83E7DBD9BC51}" type="presOf" srcId="{4E9741FB-B71F-42B3-A020-227F9D9379FA}" destId="{2EA1A417-3AA6-4C21-9AD6-905E62C8F69E}" srcOrd="0" destOrd="0" presId="urn:microsoft.com/office/officeart/2005/8/layout/lProcess2"/>
    <dgm:cxn modelId="{AF4A0932-9E68-4326-85B1-F7CB4E8A995F}" srcId="{29D076E9-F67E-4C78-A063-5B300825D1B8}" destId="{C09BC6B8-08D4-4B0D-B5B2-161A9E541878}" srcOrd="0" destOrd="0" parTransId="{A440C1DB-773D-40E5-BAE3-055D54D5AAEF}" sibTransId="{641109AB-DB7F-47DC-A6D5-ABFD489A2F37}"/>
    <dgm:cxn modelId="{67FA9F3D-15EA-41BC-8769-CBC288D81F74}" type="presOf" srcId="{7A9EA3AC-685D-4968-8F39-F7139B3CF693}" destId="{34740C58-A395-4820-85EE-23CD0A339874}" srcOrd="0" destOrd="0" presId="urn:microsoft.com/office/officeart/2005/8/layout/lProcess2"/>
    <dgm:cxn modelId="{9B673B3F-149D-4366-9514-DE3622CB2EB1}" type="presOf" srcId="{A329CFEA-524D-4D1F-8899-A112C15A0415}" destId="{2EA279AD-46D2-4E15-B48D-07576E59F9EC}" srcOrd="1" destOrd="0" presId="urn:microsoft.com/office/officeart/2005/8/layout/lProcess2"/>
    <dgm:cxn modelId="{3E425E3F-32C4-42C3-97F7-BBDBD0B2AA72}" srcId="{7C5BEF4B-53B8-40E7-AC1A-94CBBFC22744}" destId="{29D076E9-F67E-4C78-A063-5B300825D1B8}" srcOrd="0" destOrd="0" parTransId="{FFE9263F-EBB0-47F4-A3B3-602AA58AA250}" sibTransId="{C55BFDD4-2EEB-4921-A5EE-3E1B63AF57A5}"/>
    <dgm:cxn modelId="{C41AC440-E70E-42DD-8CCF-4EBC41AD5EE2}" srcId="{A329CFEA-524D-4D1F-8899-A112C15A0415}" destId="{CB79FB8E-8E2B-4BF7-AB8E-990DDA5A697C}" srcOrd="1" destOrd="0" parTransId="{B183F049-7423-4F8C-8A19-BED3053691E5}" sibTransId="{6FB4D12B-DB38-4CEF-876C-505894307E77}"/>
    <dgm:cxn modelId="{AFE5C55B-6B41-4E59-958E-690836F0E027}" type="presOf" srcId="{534CFC3D-7FE6-40A9-A300-7E557F7706FB}" destId="{A507CD83-670C-4BA6-BFDF-6B012A01E854}" srcOrd="0" destOrd="0" presId="urn:microsoft.com/office/officeart/2005/8/layout/lProcess2"/>
    <dgm:cxn modelId="{21123F42-B3EE-497D-A2F7-4691E0A0969A}" type="presOf" srcId="{7A9EA3AC-685D-4968-8F39-F7139B3CF693}" destId="{7075BFBA-A39C-42BE-8AE5-CFDF87C89889}" srcOrd="1" destOrd="0" presId="urn:microsoft.com/office/officeart/2005/8/layout/lProcess2"/>
    <dgm:cxn modelId="{F410134B-30A7-406D-AA7E-E26BA65E1325}" type="presOf" srcId="{D5F4787C-32AD-45F6-8C1E-7EB72FDFB4AA}" destId="{65DACF00-9452-4C1A-A041-E4024A0A618E}" srcOrd="1" destOrd="0" presId="urn:microsoft.com/office/officeart/2005/8/layout/lProcess2"/>
    <dgm:cxn modelId="{B017CD4B-1398-4455-8A1A-753B7D361E7F}" type="presOf" srcId="{C59A52BA-E0DA-4022-AD5B-CCB8DA2834FA}" destId="{8D2B5DBD-5E95-42DB-AE54-4DD82EE793A9}" srcOrd="0" destOrd="0" presId="urn:microsoft.com/office/officeart/2005/8/layout/lProcess2"/>
    <dgm:cxn modelId="{00D0EF6F-C9AC-4023-902F-5CF5208170B9}" srcId="{7A9EA3AC-685D-4968-8F39-F7139B3CF693}" destId="{51B4C885-AE08-4DA5-8EB1-6B03E9E0268D}" srcOrd="0" destOrd="0" parTransId="{FD4CB7DF-3237-4247-9416-FAF8C72B286D}" sibTransId="{4D83643C-CCC6-4384-8407-15284C52ACF7}"/>
    <dgm:cxn modelId="{1CDF1B71-6408-4B9E-8374-1ADFFD0444CE}" type="presOf" srcId="{9C987EA0-F1A5-45F5-BA00-D440D9F4D123}" destId="{25ED2720-262B-455E-A4D3-42AFF6CA2866}" srcOrd="0" destOrd="0" presId="urn:microsoft.com/office/officeart/2005/8/layout/lProcess2"/>
    <dgm:cxn modelId="{19D67F7A-4EBB-42CA-98EB-F6E9EC376E54}" type="presOf" srcId="{56DEE51C-42D0-4E47-9353-7001F79C10F6}" destId="{6D10F35E-506D-4E44-90AB-2CD980FEAC52}" srcOrd="0" destOrd="0" presId="urn:microsoft.com/office/officeart/2005/8/layout/lProcess2"/>
    <dgm:cxn modelId="{630CFA82-B7D7-4405-8556-8147E81DBE28}" type="presOf" srcId="{CDC1A49F-E8BA-4501-A571-46A1181E30E1}" destId="{B88F6707-3E46-408E-A0E2-46DADA3A3642}" srcOrd="0" destOrd="0" presId="urn:microsoft.com/office/officeart/2005/8/layout/lProcess2"/>
    <dgm:cxn modelId="{FABB6483-4D95-4D50-82CB-667DE2303708}" srcId="{7C5BEF4B-53B8-40E7-AC1A-94CBBFC22744}" destId="{A329CFEA-524D-4D1F-8899-A112C15A0415}" srcOrd="2" destOrd="0" parTransId="{B2CC467E-8CA4-4E55-8E23-5EC25FF00EA8}" sibTransId="{4976D36C-AFB6-4AD4-B60C-9919F314890F}"/>
    <dgm:cxn modelId="{8E544786-E5A2-40D2-A85A-79DFDFCBB7B4}" type="presOf" srcId="{29D076E9-F67E-4C78-A063-5B300825D1B8}" destId="{D357CE80-2720-4B35-9F13-8428331562A1}" srcOrd="0" destOrd="0" presId="urn:microsoft.com/office/officeart/2005/8/layout/lProcess2"/>
    <dgm:cxn modelId="{57A4C289-2248-4359-B9AA-2A83E5E5DD3B}" type="presOf" srcId="{29D076E9-F67E-4C78-A063-5B300825D1B8}" destId="{0EEDF694-CC12-41F2-B557-7A7F68F4BA56}" srcOrd="1" destOrd="0" presId="urn:microsoft.com/office/officeart/2005/8/layout/lProcess2"/>
    <dgm:cxn modelId="{F21C9893-F948-4AF4-9126-8619E50CA10D}" srcId="{D5F4787C-32AD-45F6-8C1E-7EB72FDFB4AA}" destId="{534CFC3D-7FE6-40A9-A300-7E557F7706FB}" srcOrd="0" destOrd="0" parTransId="{BA9F9D0F-EB27-4370-BA13-92C22B99609E}" sibTransId="{FA1147EF-1C16-493D-BD3E-F71C7D22C9EA}"/>
    <dgm:cxn modelId="{7EFB5E9A-7641-4C4B-8C15-DE19737030A3}" type="presOf" srcId="{A329CFEA-524D-4D1F-8899-A112C15A0415}" destId="{53A3CF59-F732-4A23-A058-5F68A5C99863}" srcOrd="0" destOrd="0" presId="urn:microsoft.com/office/officeart/2005/8/layout/lProcess2"/>
    <dgm:cxn modelId="{C14231A0-9CFF-439F-A229-EDA7BEEDFDD3}" type="presOf" srcId="{51B4C885-AE08-4DA5-8EB1-6B03E9E0268D}" destId="{D0EB076D-1F3A-45EB-9B5C-0E593EA6ADF9}" srcOrd="0" destOrd="0" presId="urn:microsoft.com/office/officeart/2005/8/layout/lProcess2"/>
    <dgm:cxn modelId="{D4A170A7-5975-4268-AF11-635E645FF271}" srcId="{D5F4787C-32AD-45F6-8C1E-7EB72FDFB4AA}" destId="{18448421-048F-4D45-ACDC-DB6056BB956C}" srcOrd="6" destOrd="0" parTransId="{883BB788-91B8-4402-9A61-4DED6F167065}" sibTransId="{C5BF6C8D-AF62-4EA2-B146-9CEFD4196CAC}"/>
    <dgm:cxn modelId="{19983AAC-6018-4687-A40B-661AF4265869}" type="presOf" srcId="{C09BC6B8-08D4-4B0D-B5B2-161A9E541878}" destId="{5D47EDFD-C9AF-4D4A-B8E1-24F7E4498E98}" srcOrd="0" destOrd="0" presId="urn:microsoft.com/office/officeart/2005/8/layout/lProcess2"/>
    <dgm:cxn modelId="{1E9D18B0-2D0D-4F62-8806-168185F01FCA}" srcId="{A329CFEA-524D-4D1F-8899-A112C15A0415}" destId="{4E9741FB-B71F-42B3-A020-227F9D9379FA}" srcOrd="0" destOrd="0" parTransId="{469EDB9B-83C8-46A5-A9D1-714A457D5AB6}" sibTransId="{CB91B331-E0F2-4F31-A58A-CB30ECBA327B}"/>
    <dgm:cxn modelId="{2A7B08B5-B622-4E13-9A9F-4BA955D562D9}" srcId="{7C5BEF4B-53B8-40E7-AC1A-94CBBFC22744}" destId="{D5F4787C-32AD-45F6-8C1E-7EB72FDFB4AA}" srcOrd="1" destOrd="0" parTransId="{63B4F6B3-1416-4944-85BB-758792DD8ECD}" sibTransId="{0E44F8F6-B9CF-4BA0-A3FB-809EA199EB5F}"/>
    <dgm:cxn modelId="{5A3882D4-3C2C-4936-A36B-4E40A09FC305}" srcId="{7C5BEF4B-53B8-40E7-AC1A-94CBBFC22744}" destId="{7A9EA3AC-685D-4968-8F39-F7139B3CF693}" srcOrd="3" destOrd="0" parTransId="{563F28A9-13DD-443D-90F6-05D88E8F8A39}" sibTransId="{F7DFE6C3-A8EE-4001-8BB3-6061C67DAB31}"/>
    <dgm:cxn modelId="{2B28FBE0-27B7-42D7-AD5A-9A3E608DADEE}" type="presOf" srcId="{CB79FB8E-8E2B-4BF7-AB8E-990DDA5A697C}" destId="{893483E2-E6BD-48D6-9580-DAE2BB7C769F}" srcOrd="0" destOrd="0" presId="urn:microsoft.com/office/officeart/2005/8/layout/lProcess2"/>
    <dgm:cxn modelId="{137B3BE1-FED2-462F-90CA-217019BC1219}" srcId="{D5F4787C-32AD-45F6-8C1E-7EB72FDFB4AA}" destId="{C59A52BA-E0DA-4022-AD5B-CCB8DA2834FA}" srcOrd="3" destOrd="0" parTransId="{823D7C70-8457-44FA-97F3-99CECDEF1B4B}" sibTransId="{71B3F9B5-DB63-479D-98A0-3D29996109C4}"/>
    <dgm:cxn modelId="{2ECA08E4-693F-4994-9C12-0AAE09B915F0}" type="presOf" srcId="{B6AC9281-3F00-4BB1-A85F-72D4083C20E6}" destId="{372CA2FE-7D14-4095-95D5-456FD9867FA2}" srcOrd="0" destOrd="0" presId="urn:microsoft.com/office/officeart/2005/8/layout/lProcess2"/>
    <dgm:cxn modelId="{12B22BFA-B471-498B-B9DD-E1BD24F78443}" srcId="{29D076E9-F67E-4C78-A063-5B300825D1B8}" destId="{361D4C98-B6BC-4C0C-9C37-39A9CEBB4309}" srcOrd="1" destOrd="0" parTransId="{1CDCE7C3-5055-4686-A8FC-4285C6A43388}" sibTransId="{A4300929-EF67-45F7-A95D-C3932E8E68A0}"/>
    <dgm:cxn modelId="{4C8E72FB-7963-4285-A1BC-92D2140D2739}" type="presOf" srcId="{361D4C98-B6BC-4C0C-9C37-39A9CEBB4309}" destId="{09C5C7E3-C671-4203-9368-A46D58EA7832}" srcOrd="0" destOrd="0" presId="urn:microsoft.com/office/officeart/2005/8/layout/lProcess2"/>
    <dgm:cxn modelId="{29C26624-AD3F-4B4D-94B0-14846631B868}" type="presParOf" srcId="{D45A719C-A560-49DF-A975-E74D6C90C196}" destId="{B0AD98C8-C110-4D0E-B6AA-674B8AF5729E}" srcOrd="0" destOrd="0" presId="urn:microsoft.com/office/officeart/2005/8/layout/lProcess2"/>
    <dgm:cxn modelId="{6925305C-6D53-4C40-AA8B-4FED1C241553}" type="presParOf" srcId="{B0AD98C8-C110-4D0E-B6AA-674B8AF5729E}" destId="{D357CE80-2720-4B35-9F13-8428331562A1}" srcOrd="0" destOrd="0" presId="urn:microsoft.com/office/officeart/2005/8/layout/lProcess2"/>
    <dgm:cxn modelId="{96633096-EAE2-4260-9178-086CB20D1109}" type="presParOf" srcId="{B0AD98C8-C110-4D0E-B6AA-674B8AF5729E}" destId="{0EEDF694-CC12-41F2-B557-7A7F68F4BA56}" srcOrd="1" destOrd="0" presId="urn:microsoft.com/office/officeart/2005/8/layout/lProcess2"/>
    <dgm:cxn modelId="{90C31070-8697-4F63-80BC-D2B2888323DB}" type="presParOf" srcId="{B0AD98C8-C110-4D0E-B6AA-674B8AF5729E}" destId="{0DD2A773-82A5-48F5-927E-8603D24B38EC}" srcOrd="2" destOrd="0" presId="urn:microsoft.com/office/officeart/2005/8/layout/lProcess2"/>
    <dgm:cxn modelId="{2483AD84-0329-414A-9198-229CE3BE538F}" type="presParOf" srcId="{0DD2A773-82A5-48F5-927E-8603D24B38EC}" destId="{18901370-01D9-483F-8673-C24EDBA24326}" srcOrd="0" destOrd="0" presId="urn:microsoft.com/office/officeart/2005/8/layout/lProcess2"/>
    <dgm:cxn modelId="{1AD15E72-51C4-4891-B076-35B5A125D062}" type="presParOf" srcId="{18901370-01D9-483F-8673-C24EDBA24326}" destId="{5D47EDFD-C9AF-4D4A-B8E1-24F7E4498E98}" srcOrd="0" destOrd="0" presId="urn:microsoft.com/office/officeart/2005/8/layout/lProcess2"/>
    <dgm:cxn modelId="{EE857B70-E5B5-45AD-B5BD-B0D9946AF8BC}" type="presParOf" srcId="{18901370-01D9-483F-8673-C24EDBA24326}" destId="{606EB8FB-7453-4331-915C-8AB5F7E73C19}" srcOrd="1" destOrd="0" presId="urn:microsoft.com/office/officeart/2005/8/layout/lProcess2"/>
    <dgm:cxn modelId="{EEF11643-97D9-4330-9458-6291C3614C1B}" type="presParOf" srcId="{18901370-01D9-483F-8673-C24EDBA24326}" destId="{09C5C7E3-C671-4203-9368-A46D58EA7832}" srcOrd="2" destOrd="0" presId="urn:microsoft.com/office/officeart/2005/8/layout/lProcess2"/>
    <dgm:cxn modelId="{24F65660-B0D1-4A86-8B8D-311F336493AF}" type="presParOf" srcId="{18901370-01D9-483F-8673-C24EDBA24326}" destId="{2DC41A84-39CD-4416-9848-BBC6D5A0480D}" srcOrd="3" destOrd="0" presId="urn:microsoft.com/office/officeart/2005/8/layout/lProcess2"/>
    <dgm:cxn modelId="{39B6348B-BF29-49B9-8843-E65E4C5B759B}" type="presParOf" srcId="{18901370-01D9-483F-8673-C24EDBA24326}" destId="{CD42E07E-F8F2-4C92-A654-F3128ADD89F9}" srcOrd="4" destOrd="0" presId="urn:microsoft.com/office/officeart/2005/8/layout/lProcess2"/>
    <dgm:cxn modelId="{F3528FE8-5DA9-42C5-9FC2-5941A8AE3EF7}" type="presParOf" srcId="{D45A719C-A560-49DF-A975-E74D6C90C196}" destId="{ABF7CB66-FF24-4F34-B87F-47C23E88DC57}" srcOrd="1" destOrd="0" presId="urn:microsoft.com/office/officeart/2005/8/layout/lProcess2"/>
    <dgm:cxn modelId="{83F3E3BC-AACC-482F-9FB9-C7889FF4DE70}" type="presParOf" srcId="{D45A719C-A560-49DF-A975-E74D6C90C196}" destId="{41CAC1AC-451E-4E99-B709-79C202CD3FF7}" srcOrd="2" destOrd="0" presId="urn:microsoft.com/office/officeart/2005/8/layout/lProcess2"/>
    <dgm:cxn modelId="{47ADFF27-42AB-41A9-A085-93BEDF2B593B}" type="presParOf" srcId="{41CAC1AC-451E-4E99-B709-79C202CD3FF7}" destId="{70E40C5E-BE72-4D18-B434-D2192995CE76}" srcOrd="0" destOrd="0" presId="urn:microsoft.com/office/officeart/2005/8/layout/lProcess2"/>
    <dgm:cxn modelId="{F92E1037-E71A-4755-B5EB-F2C1F64791BA}" type="presParOf" srcId="{41CAC1AC-451E-4E99-B709-79C202CD3FF7}" destId="{65DACF00-9452-4C1A-A041-E4024A0A618E}" srcOrd="1" destOrd="0" presId="urn:microsoft.com/office/officeart/2005/8/layout/lProcess2"/>
    <dgm:cxn modelId="{8DAC9ED8-C36B-4137-A9FC-48005D9B2A7F}" type="presParOf" srcId="{41CAC1AC-451E-4E99-B709-79C202CD3FF7}" destId="{55EEEF8A-5329-4D15-8606-EA52E0C29542}" srcOrd="2" destOrd="0" presId="urn:microsoft.com/office/officeart/2005/8/layout/lProcess2"/>
    <dgm:cxn modelId="{10193A92-A127-41D0-8C53-6C1128A30058}" type="presParOf" srcId="{55EEEF8A-5329-4D15-8606-EA52E0C29542}" destId="{455359B3-CF2D-4F8C-A5C5-379B5692977E}" srcOrd="0" destOrd="0" presId="urn:microsoft.com/office/officeart/2005/8/layout/lProcess2"/>
    <dgm:cxn modelId="{D8178BBC-3F98-4330-AC3A-A8AADF15CE6B}" type="presParOf" srcId="{455359B3-CF2D-4F8C-A5C5-379B5692977E}" destId="{A507CD83-670C-4BA6-BFDF-6B012A01E854}" srcOrd="0" destOrd="0" presId="urn:microsoft.com/office/officeart/2005/8/layout/lProcess2"/>
    <dgm:cxn modelId="{F0FC7E33-78C7-483B-9241-E2BAF4DAF3B2}" type="presParOf" srcId="{455359B3-CF2D-4F8C-A5C5-379B5692977E}" destId="{1F1F32C6-50FA-4CCE-A8C6-E44015A267E8}" srcOrd="1" destOrd="0" presId="urn:microsoft.com/office/officeart/2005/8/layout/lProcess2"/>
    <dgm:cxn modelId="{B8564D95-379F-49BD-86FD-1DFA4C2BE893}" type="presParOf" srcId="{455359B3-CF2D-4F8C-A5C5-379B5692977E}" destId="{25ED2720-262B-455E-A4D3-42AFF6CA2866}" srcOrd="2" destOrd="0" presId="urn:microsoft.com/office/officeart/2005/8/layout/lProcess2"/>
    <dgm:cxn modelId="{5279FAEC-B268-4EE4-A1E5-5EF9D8F2B7E5}" type="presParOf" srcId="{455359B3-CF2D-4F8C-A5C5-379B5692977E}" destId="{4B1B20AF-D7EE-42C6-9A0F-9FA0C8993169}" srcOrd="3" destOrd="0" presId="urn:microsoft.com/office/officeart/2005/8/layout/lProcess2"/>
    <dgm:cxn modelId="{FAD1C3AA-1BE5-47F6-9035-CD6A35D536DB}" type="presParOf" srcId="{455359B3-CF2D-4F8C-A5C5-379B5692977E}" destId="{6D10F35E-506D-4E44-90AB-2CD980FEAC52}" srcOrd="4" destOrd="0" presId="urn:microsoft.com/office/officeart/2005/8/layout/lProcess2"/>
    <dgm:cxn modelId="{11D4AF68-F437-43AB-997B-CED617CAB7C5}" type="presParOf" srcId="{455359B3-CF2D-4F8C-A5C5-379B5692977E}" destId="{837F6D39-B647-4114-94A7-9895E4128729}" srcOrd="5" destOrd="0" presId="urn:microsoft.com/office/officeart/2005/8/layout/lProcess2"/>
    <dgm:cxn modelId="{4B888783-34EC-464D-8138-4A15BBE58912}" type="presParOf" srcId="{455359B3-CF2D-4F8C-A5C5-379B5692977E}" destId="{8D2B5DBD-5E95-42DB-AE54-4DD82EE793A9}" srcOrd="6" destOrd="0" presId="urn:microsoft.com/office/officeart/2005/8/layout/lProcess2"/>
    <dgm:cxn modelId="{5E08CA2B-1057-4923-9F6F-FD238D79A9D0}" type="presParOf" srcId="{455359B3-CF2D-4F8C-A5C5-379B5692977E}" destId="{A2ADF06B-A000-47DE-8FBB-90A456EA51DC}" srcOrd="7" destOrd="0" presId="urn:microsoft.com/office/officeart/2005/8/layout/lProcess2"/>
    <dgm:cxn modelId="{7682DA4F-B611-4DB0-AD73-6ADE04A427B0}" type="presParOf" srcId="{455359B3-CF2D-4F8C-A5C5-379B5692977E}" destId="{B88F6707-3E46-408E-A0E2-46DADA3A3642}" srcOrd="8" destOrd="0" presId="urn:microsoft.com/office/officeart/2005/8/layout/lProcess2"/>
    <dgm:cxn modelId="{642AFA00-8E1F-458A-93E6-B9BC66BBA577}" type="presParOf" srcId="{455359B3-CF2D-4F8C-A5C5-379B5692977E}" destId="{10DB1225-5E8F-4E0C-A575-7F132D7A25C1}" srcOrd="9" destOrd="0" presId="urn:microsoft.com/office/officeart/2005/8/layout/lProcess2"/>
    <dgm:cxn modelId="{A19F74E2-A4B0-48DD-BAE3-4383E44E808E}" type="presParOf" srcId="{455359B3-CF2D-4F8C-A5C5-379B5692977E}" destId="{372CA2FE-7D14-4095-95D5-456FD9867FA2}" srcOrd="10" destOrd="0" presId="urn:microsoft.com/office/officeart/2005/8/layout/lProcess2"/>
    <dgm:cxn modelId="{742B5E23-0202-4A21-93E7-5639665D52E0}" type="presParOf" srcId="{455359B3-CF2D-4F8C-A5C5-379B5692977E}" destId="{9CAACEC5-2ECD-42BA-B981-072F9D7BCC43}" srcOrd="11" destOrd="0" presId="urn:microsoft.com/office/officeart/2005/8/layout/lProcess2"/>
    <dgm:cxn modelId="{456D114F-B9E8-4243-AAFA-18A6373A6C3E}" type="presParOf" srcId="{455359B3-CF2D-4F8C-A5C5-379B5692977E}" destId="{64694ED4-4E50-4EED-A5F9-5BD49AEE00BC}" srcOrd="12" destOrd="0" presId="urn:microsoft.com/office/officeart/2005/8/layout/lProcess2"/>
    <dgm:cxn modelId="{BCDD9920-8059-4B68-99CD-411B0EB8F73A}" type="presParOf" srcId="{D45A719C-A560-49DF-A975-E74D6C90C196}" destId="{C7BA67DC-22FD-4393-A89D-0D593118B5AE}" srcOrd="3" destOrd="0" presId="urn:microsoft.com/office/officeart/2005/8/layout/lProcess2"/>
    <dgm:cxn modelId="{9357DCBC-B8B5-407E-8326-979C70CDB121}" type="presParOf" srcId="{D45A719C-A560-49DF-A975-E74D6C90C196}" destId="{DD835E93-8FDD-4F3A-B770-FC4D89F8AFB1}" srcOrd="4" destOrd="0" presId="urn:microsoft.com/office/officeart/2005/8/layout/lProcess2"/>
    <dgm:cxn modelId="{2AFA126B-8388-465E-8181-B4DFD7C4CBDA}" type="presParOf" srcId="{DD835E93-8FDD-4F3A-B770-FC4D89F8AFB1}" destId="{53A3CF59-F732-4A23-A058-5F68A5C99863}" srcOrd="0" destOrd="0" presId="urn:microsoft.com/office/officeart/2005/8/layout/lProcess2"/>
    <dgm:cxn modelId="{68CC57CE-BD2B-41BD-B1F7-8C2761E70F56}" type="presParOf" srcId="{DD835E93-8FDD-4F3A-B770-FC4D89F8AFB1}" destId="{2EA279AD-46D2-4E15-B48D-07576E59F9EC}" srcOrd="1" destOrd="0" presId="urn:microsoft.com/office/officeart/2005/8/layout/lProcess2"/>
    <dgm:cxn modelId="{9FC52536-7085-48B7-A96A-9CC8F809E48D}" type="presParOf" srcId="{DD835E93-8FDD-4F3A-B770-FC4D89F8AFB1}" destId="{F1B6D022-DB3D-451D-84F3-CAB229D8A370}" srcOrd="2" destOrd="0" presId="urn:microsoft.com/office/officeart/2005/8/layout/lProcess2"/>
    <dgm:cxn modelId="{5FDF3D9B-0634-483C-BA55-F84AD78E4B56}" type="presParOf" srcId="{F1B6D022-DB3D-451D-84F3-CAB229D8A370}" destId="{F7EE57D2-631D-4259-8B90-B169D17159FF}" srcOrd="0" destOrd="0" presId="urn:microsoft.com/office/officeart/2005/8/layout/lProcess2"/>
    <dgm:cxn modelId="{3EF17779-1A32-4B3C-8ED1-63A2B858B6A9}" type="presParOf" srcId="{F7EE57D2-631D-4259-8B90-B169D17159FF}" destId="{2EA1A417-3AA6-4C21-9AD6-905E62C8F69E}" srcOrd="0" destOrd="0" presId="urn:microsoft.com/office/officeart/2005/8/layout/lProcess2"/>
    <dgm:cxn modelId="{B7A97C86-2D9F-4C44-9CF0-2BC22CA27F98}" type="presParOf" srcId="{F7EE57D2-631D-4259-8B90-B169D17159FF}" destId="{32A644A7-03ED-469A-B066-2E2589AE4710}" srcOrd="1" destOrd="0" presId="urn:microsoft.com/office/officeart/2005/8/layout/lProcess2"/>
    <dgm:cxn modelId="{3A1B3F26-FA35-49C3-A0D7-18A1085DE4FE}" type="presParOf" srcId="{F7EE57D2-631D-4259-8B90-B169D17159FF}" destId="{893483E2-E6BD-48D6-9580-DAE2BB7C769F}" srcOrd="2" destOrd="0" presId="urn:microsoft.com/office/officeart/2005/8/layout/lProcess2"/>
    <dgm:cxn modelId="{D629DA42-5560-4DC2-860A-FFB123A739C4}" type="presParOf" srcId="{D45A719C-A560-49DF-A975-E74D6C90C196}" destId="{94128FB6-2CD6-4CC8-9971-E2A6B40CCC40}" srcOrd="5" destOrd="0" presId="urn:microsoft.com/office/officeart/2005/8/layout/lProcess2"/>
    <dgm:cxn modelId="{A0EFE47B-9F1E-4BB9-8FFA-AECA09C82B90}" type="presParOf" srcId="{D45A719C-A560-49DF-A975-E74D6C90C196}" destId="{139A0EBF-D23C-4B99-8FD8-1A5690585D82}" srcOrd="6" destOrd="0" presId="urn:microsoft.com/office/officeart/2005/8/layout/lProcess2"/>
    <dgm:cxn modelId="{EC044D17-B496-4706-AA21-A5288E3AF9E6}" type="presParOf" srcId="{139A0EBF-D23C-4B99-8FD8-1A5690585D82}" destId="{34740C58-A395-4820-85EE-23CD0A339874}" srcOrd="0" destOrd="0" presId="urn:microsoft.com/office/officeart/2005/8/layout/lProcess2"/>
    <dgm:cxn modelId="{57BCEC44-865A-4409-87EC-B3B5F9CDA60C}" type="presParOf" srcId="{139A0EBF-D23C-4B99-8FD8-1A5690585D82}" destId="{7075BFBA-A39C-42BE-8AE5-CFDF87C89889}" srcOrd="1" destOrd="0" presId="urn:microsoft.com/office/officeart/2005/8/layout/lProcess2"/>
    <dgm:cxn modelId="{04B85CBC-228E-4037-938F-345E6F88A9D0}" type="presParOf" srcId="{139A0EBF-D23C-4B99-8FD8-1A5690585D82}" destId="{F6DB3053-724B-405D-95A5-E752D7A9A433}" srcOrd="2" destOrd="0" presId="urn:microsoft.com/office/officeart/2005/8/layout/lProcess2"/>
    <dgm:cxn modelId="{7854E5C5-5E7D-467B-95AD-5BD52B9C9148}" type="presParOf" srcId="{F6DB3053-724B-405D-95A5-E752D7A9A433}" destId="{5B26753A-AE8E-4282-88F8-0394F9F86B34}" srcOrd="0" destOrd="0" presId="urn:microsoft.com/office/officeart/2005/8/layout/lProcess2"/>
    <dgm:cxn modelId="{1BF404FB-FC9F-48B2-A52E-1263B49DAACD}" type="presParOf" srcId="{5B26753A-AE8E-4282-88F8-0394F9F86B34}" destId="{D0EB076D-1F3A-45EB-9B5C-0E593EA6ADF9}" srcOrd="0" destOrd="0" presId="urn:microsoft.com/office/officeart/2005/8/layout/lProcess2"/>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0" y="104844"/>
          <a:ext cx="2869176" cy="2120310"/>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579939" y="1738292"/>
          <a:ext cx="2472375" cy="5941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Humanos decidem viver em sociedade</a:t>
          </a:r>
        </a:p>
      </dsp:txBody>
      <dsp:txXfrm>
        <a:off x="579939" y="1738292"/>
        <a:ext cx="2472375" cy="594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431DD-E1D2-4FC8-8379-035F36DD1125}">
      <dsp:nvSpPr>
        <dsp:cNvPr id="0" name=""/>
        <dsp:cNvSpPr/>
      </dsp:nvSpPr>
      <dsp:spPr>
        <a:xfrm>
          <a:off x="0" y="0"/>
          <a:ext cx="7986375" cy="2153464"/>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B7A42B1-7D5C-404C-BD5A-A15A8ACD674E}">
      <dsp:nvSpPr>
        <dsp:cNvPr id="0" name=""/>
        <dsp:cNvSpPr/>
      </dsp:nvSpPr>
      <dsp:spPr>
        <a:xfrm>
          <a:off x="242157" y="287128"/>
          <a:ext cx="1389270" cy="157920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509" t="-15052" r="-7521" b="-8015"/>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145CBCD-E13B-463C-A11A-A31296929D73}">
      <dsp:nvSpPr>
        <dsp:cNvPr id="0" name=""/>
        <dsp:cNvSpPr/>
      </dsp:nvSpPr>
      <dsp:spPr>
        <a:xfrm rot="10800000">
          <a:off x="242157" y="2153464"/>
          <a:ext cx="1389270" cy="2632011"/>
        </a:xfrm>
        <a:prstGeom prst="round2SameRect">
          <a:avLst>
            <a:gd name="adj1" fmla="val 10500"/>
            <a:gd name="adj2" fmla="val 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pt-BR" sz="1800" b="1" kern="1200" dirty="0">
              <a:effectLst/>
              <a:latin typeface="Agency FB" panose="020B0503020202020204" pitchFamily="34" charset="0"/>
            </a:rPr>
            <a:t>TV BOX</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Mini computador</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Identificador biométrico</a:t>
          </a:r>
          <a:endParaRPr lang="en-US" sz="1800" b="1" kern="1200" dirty="0">
            <a:effectLst/>
            <a:latin typeface="Agency FB" panose="020B0503020202020204" pitchFamily="34" charset="0"/>
          </a:endParaRPr>
        </a:p>
      </dsp:txBody>
      <dsp:txXfrm rot="10800000">
        <a:off x="284882" y="2153464"/>
        <a:ext cx="1303820" cy="2589286"/>
      </dsp:txXfrm>
    </dsp:sp>
    <dsp:sp modelId="{FBD872B0-EBE4-4F44-BDFE-8BE72539354A}">
      <dsp:nvSpPr>
        <dsp:cNvPr id="0" name=""/>
        <dsp:cNvSpPr/>
      </dsp:nvSpPr>
      <dsp:spPr>
        <a:xfrm>
          <a:off x="1770354" y="287128"/>
          <a:ext cx="1389270" cy="1579207"/>
        </a:xfrm>
        <a:prstGeom prst="roundRect">
          <a:avLst>
            <a:gd name="adj" fmla="val 10000"/>
          </a:avLst>
        </a:prstGeom>
        <a:blipFill>
          <a:blip xmlns:r="http://schemas.openxmlformats.org/officeDocument/2006/relationships" r:embed="rId2"/>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AE7191C-8BFA-4A73-92DA-FEA601651DB9}">
      <dsp:nvSpPr>
        <dsp:cNvPr id="0" name=""/>
        <dsp:cNvSpPr/>
      </dsp:nvSpPr>
      <dsp:spPr>
        <a:xfrm rot="10800000">
          <a:off x="1770354" y="2153464"/>
          <a:ext cx="1389270" cy="2632011"/>
        </a:xfrm>
        <a:prstGeom prst="round2SameRect">
          <a:avLst>
            <a:gd name="adj1" fmla="val 10500"/>
            <a:gd name="adj2" fmla="val 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pt-BR" sz="1800" b="1" kern="1200" dirty="0">
              <a:effectLst/>
              <a:latin typeface="Agency FB" panose="020B0503020202020204" pitchFamily="34" charset="0"/>
            </a:rPr>
            <a:t>Cigarros eletrônicos</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Bateria</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noProof="0" dirty="0">
              <a:effectLst/>
              <a:latin typeface="Agency FB" panose="020B0503020202020204" pitchFamily="34" charset="0"/>
            </a:rPr>
            <a:t>Luminária Led</a:t>
          </a:r>
        </a:p>
        <a:p>
          <a:pPr marL="171450" lvl="1" indent="-171450" algn="l" defTabSz="800100">
            <a:lnSpc>
              <a:spcPct val="90000"/>
            </a:lnSpc>
            <a:spcBef>
              <a:spcPct val="0"/>
            </a:spcBef>
            <a:spcAft>
              <a:spcPct val="15000"/>
            </a:spcAft>
            <a:buChar char="•"/>
          </a:pPr>
          <a:r>
            <a:rPr lang="pt-BR" sz="1800" b="1" kern="1200" noProof="0" dirty="0">
              <a:effectLst/>
              <a:latin typeface="Agency FB" panose="020B0503020202020204" pitchFamily="34" charset="0"/>
            </a:rPr>
            <a:t>Desodorizador</a:t>
          </a:r>
        </a:p>
      </dsp:txBody>
      <dsp:txXfrm rot="10800000">
        <a:off x="1813079" y="2153464"/>
        <a:ext cx="1303820" cy="2589286"/>
      </dsp:txXfrm>
    </dsp:sp>
    <dsp:sp modelId="{D47BA184-FA0A-4743-AF75-70B307F364E5}">
      <dsp:nvSpPr>
        <dsp:cNvPr id="0" name=""/>
        <dsp:cNvSpPr/>
      </dsp:nvSpPr>
      <dsp:spPr>
        <a:xfrm>
          <a:off x="3298552" y="287128"/>
          <a:ext cx="1389270" cy="1579207"/>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6393" b="2112"/>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03A1AB1-0B93-400F-9229-6A9B0828EA7E}">
      <dsp:nvSpPr>
        <dsp:cNvPr id="0" name=""/>
        <dsp:cNvSpPr/>
      </dsp:nvSpPr>
      <dsp:spPr>
        <a:xfrm rot="10800000">
          <a:off x="3298552" y="2153464"/>
          <a:ext cx="1389270" cy="2632011"/>
        </a:xfrm>
        <a:prstGeom prst="round2SameRect">
          <a:avLst>
            <a:gd name="adj1" fmla="val 10500"/>
            <a:gd name="adj2" fmla="val 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pt-BR" sz="1800" b="1" kern="1200" dirty="0">
              <a:effectLst/>
              <a:latin typeface="Agency FB" panose="020B0503020202020204" pitchFamily="34" charset="0"/>
            </a:rPr>
            <a:t>Bebidas e perfumes</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Álcool 70</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Álcool em gel</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Geleia (vinho)</a:t>
          </a:r>
          <a:endParaRPr lang="en-US" sz="1800" b="1" kern="1200" dirty="0">
            <a:effectLst/>
            <a:latin typeface="Agency FB" panose="020B0503020202020204" pitchFamily="34" charset="0"/>
          </a:endParaRPr>
        </a:p>
      </dsp:txBody>
      <dsp:txXfrm rot="10800000">
        <a:off x="3341277" y="2153464"/>
        <a:ext cx="1303820" cy="2589286"/>
      </dsp:txXfrm>
    </dsp:sp>
    <dsp:sp modelId="{08B74BF6-EA28-4A86-95C3-C68DA0E5F9E6}">
      <dsp:nvSpPr>
        <dsp:cNvPr id="0" name=""/>
        <dsp:cNvSpPr/>
      </dsp:nvSpPr>
      <dsp:spPr>
        <a:xfrm>
          <a:off x="4826749" y="287128"/>
          <a:ext cx="1389270" cy="157920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243A759-A89A-4706-A69F-48BADFDAE1A9}">
      <dsp:nvSpPr>
        <dsp:cNvPr id="0" name=""/>
        <dsp:cNvSpPr/>
      </dsp:nvSpPr>
      <dsp:spPr>
        <a:xfrm rot="10800000">
          <a:off x="4826749" y="2153464"/>
          <a:ext cx="1389270" cy="2632011"/>
        </a:xfrm>
        <a:prstGeom prst="round2SameRect">
          <a:avLst>
            <a:gd name="adj1" fmla="val 10500"/>
            <a:gd name="adj2" fmla="val 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pt-BR" sz="1800" b="1" kern="1200" dirty="0">
              <a:effectLst/>
              <a:latin typeface="Agency FB" panose="020B0503020202020204" pitchFamily="34" charset="0"/>
            </a:rPr>
            <a:t>Cigarros e Tabacos</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Adubo, inseticida,</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construção civil, energia</a:t>
          </a:r>
          <a:endParaRPr lang="en-US" sz="1800" b="1" kern="1200" dirty="0">
            <a:effectLst/>
            <a:latin typeface="Agency FB" panose="020B0503020202020204" pitchFamily="34" charset="0"/>
          </a:endParaRPr>
        </a:p>
      </dsp:txBody>
      <dsp:txXfrm rot="10800000">
        <a:off x="4869474" y="2153464"/>
        <a:ext cx="1303820" cy="2589286"/>
      </dsp:txXfrm>
    </dsp:sp>
    <dsp:sp modelId="{95E0ADDE-AF90-4E04-AA04-0A9C1F084C8B}">
      <dsp:nvSpPr>
        <dsp:cNvPr id="0" name=""/>
        <dsp:cNvSpPr/>
      </dsp:nvSpPr>
      <dsp:spPr>
        <a:xfrm>
          <a:off x="6354947" y="287128"/>
          <a:ext cx="1389270" cy="1579207"/>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3AD8017-853E-4ECB-9D3E-595296B709EB}">
      <dsp:nvSpPr>
        <dsp:cNvPr id="0" name=""/>
        <dsp:cNvSpPr/>
      </dsp:nvSpPr>
      <dsp:spPr>
        <a:xfrm rot="10800000">
          <a:off x="6354947" y="2153464"/>
          <a:ext cx="1389270" cy="2632011"/>
        </a:xfrm>
        <a:prstGeom prst="round2SameRect">
          <a:avLst>
            <a:gd name="adj1" fmla="val 10500"/>
            <a:gd name="adj2" fmla="val 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pt-BR" sz="1800" b="1" kern="1200" dirty="0">
              <a:effectLst/>
              <a:latin typeface="Agency FB" panose="020B0503020202020204" pitchFamily="34" charset="0"/>
            </a:rPr>
            <a:t>Vestuários e tênis falsificados</a:t>
          </a:r>
          <a:endParaRPr lang="en-US" sz="1800" b="1" kern="1200" dirty="0">
            <a:effectLst/>
            <a:latin typeface="Agency FB" panose="020B0503020202020204" pitchFamily="34" charset="0"/>
          </a:endParaRPr>
        </a:p>
        <a:p>
          <a:pPr marL="171450" lvl="1" indent="-171450" algn="l" defTabSz="800100">
            <a:lnSpc>
              <a:spcPct val="90000"/>
            </a:lnSpc>
            <a:spcBef>
              <a:spcPct val="0"/>
            </a:spcBef>
            <a:spcAft>
              <a:spcPct val="15000"/>
            </a:spcAft>
            <a:buChar char="•"/>
          </a:pPr>
          <a:r>
            <a:rPr lang="pt-BR" sz="1800" b="1" kern="1200" dirty="0">
              <a:effectLst/>
              <a:latin typeface="Agency FB" panose="020B0503020202020204" pitchFamily="34" charset="0"/>
            </a:rPr>
            <a:t>Reuso</a:t>
          </a:r>
        </a:p>
      </dsp:txBody>
      <dsp:txXfrm rot="10800000">
        <a:off x="6397672" y="2153464"/>
        <a:ext cx="1303820" cy="25892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9CFC8-421E-462A-84F0-7A4BFBB0158C}">
      <dsp:nvSpPr>
        <dsp:cNvPr id="0" name=""/>
        <dsp:cNvSpPr/>
      </dsp:nvSpPr>
      <dsp:spPr>
        <a:xfrm>
          <a:off x="1200" y="105"/>
          <a:ext cx="10463375" cy="68758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pt-BR" sz="4000" b="1" kern="1200"/>
            <a:t>Licenciaturas</a:t>
          </a:r>
          <a:endParaRPr lang="pt-BR" sz="4000" b="1" kern="1200" dirty="0"/>
        </a:p>
      </dsp:txBody>
      <dsp:txXfrm>
        <a:off x="21339" y="20244"/>
        <a:ext cx="10423097" cy="647307"/>
      </dsp:txXfrm>
    </dsp:sp>
    <dsp:sp modelId="{13D1F1F6-D15C-4767-8184-2B873F459C67}">
      <dsp:nvSpPr>
        <dsp:cNvPr id="0" name=""/>
        <dsp:cNvSpPr/>
      </dsp:nvSpPr>
      <dsp:spPr>
        <a:xfrm>
          <a:off x="11414" y="855674"/>
          <a:ext cx="3340674" cy="119197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t>Aulas na graduação sobre o exercício da cidadania e suas relações com os tributos e a educação</a:t>
          </a:r>
        </a:p>
      </dsp:txBody>
      <dsp:txXfrm>
        <a:off x="46326" y="890586"/>
        <a:ext cx="3270850" cy="1122146"/>
      </dsp:txXfrm>
    </dsp:sp>
    <dsp:sp modelId="{145B7CAD-AA82-4C5B-B4C8-1005AF7C4DD4}">
      <dsp:nvSpPr>
        <dsp:cNvPr id="0" name=""/>
        <dsp:cNvSpPr/>
      </dsp:nvSpPr>
      <dsp:spPr>
        <a:xfrm>
          <a:off x="3632705" y="855674"/>
          <a:ext cx="6821657" cy="68758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a:t>Ações extensionistas</a:t>
          </a:r>
          <a:endParaRPr lang="pt-BR" sz="2800" b="1" kern="1200" dirty="0"/>
        </a:p>
      </dsp:txBody>
      <dsp:txXfrm>
        <a:off x="3652844" y="875813"/>
        <a:ext cx="6781379" cy="647307"/>
      </dsp:txXfrm>
    </dsp:sp>
    <dsp:sp modelId="{355DFF87-1DE7-4866-9F86-9E8FD661BF74}">
      <dsp:nvSpPr>
        <dsp:cNvPr id="0" name=""/>
        <dsp:cNvSpPr/>
      </dsp:nvSpPr>
      <dsp:spPr>
        <a:xfrm>
          <a:off x="3632705" y="1711243"/>
          <a:ext cx="3340674" cy="6875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a:t>Aplicação das dinâmicas de conscientização tributária em escolas</a:t>
          </a:r>
          <a:endParaRPr lang="pt-BR" sz="1400" b="1" kern="1200" dirty="0"/>
        </a:p>
      </dsp:txBody>
      <dsp:txXfrm>
        <a:off x="3652844" y="1731382"/>
        <a:ext cx="3300396" cy="647307"/>
      </dsp:txXfrm>
    </dsp:sp>
    <dsp:sp modelId="{218D4740-98A4-4BED-9E91-E27827AF40DF}">
      <dsp:nvSpPr>
        <dsp:cNvPr id="0" name=""/>
        <dsp:cNvSpPr/>
      </dsp:nvSpPr>
      <dsp:spPr>
        <a:xfrm>
          <a:off x="7113688" y="1711243"/>
          <a:ext cx="3340674" cy="6875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a:t>Aulas sobre cidadania fiscal em escolas</a:t>
          </a:r>
          <a:endParaRPr lang="pt-BR" sz="1400" b="1" kern="1200" dirty="0"/>
        </a:p>
      </dsp:txBody>
      <dsp:txXfrm>
        <a:off x="7133827" y="1731382"/>
        <a:ext cx="3300396" cy="6473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C0F6D-05DB-434D-9F45-41E4BF2B5270}">
      <dsp:nvSpPr>
        <dsp:cNvPr id="0" name=""/>
        <dsp:cNvSpPr/>
      </dsp:nvSpPr>
      <dsp:spPr>
        <a:xfrm>
          <a:off x="1723305" y="351250"/>
          <a:ext cx="0" cy="3161258"/>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0DEA3F-5095-45B9-9752-2E584924B7D7}">
      <dsp:nvSpPr>
        <dsp:cNvPr id="0" name=""/>
        <dsp:cNvSpPr/>
      </dsp:nvSpPr>
      <dsp:spPr>
        <a:xfrm>
          <a:off x="1811118" y="456626"/>
          <a:ext cx="1662646" cy="142256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DDAFF-6FD1-4B5E-BBB5-F02CACC8E24F}">
      <dsp:nvSpPr>
        <dsp:cNvPr id="0" name=""/>
        <dsp:cNvSpPr/>
      </dsp:nvSpPr>
      <dsp:spPr>
        <a:xfrm>
          <a:off x="1811118" y="1879192"/>
          <a:ext cx="1662646" cy="163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0" lvl="0" indent="0" algn="ctr" defTabSz="844550">
            <a:lnSpc>
              <a:spcPct val="90000"/>
            </a:lnSpc>
            <a:spcBef>
              <a:spcPct val="0"/>
            </a:spcBef>
            <a:spcAft>
              <a:spcPct val="35000"/>
            </a:spcAft>
            <a:buNone/>
          </a:pPr>
          <a:r>
            <a:rPr lang="pt-BR" sz="1900" kern="1200" dirty="0"/>
            <a:t>Inserção como disciplina curricular nas </a:t>
          </a:r>
          <a:r>
            <a:rPr lang="pt-BR" sz="1900" b="1" kern="1200" dirty="0">
              <a:solidFill>
                <a:schemeClr val="bg1"/>
              </a:solidFill>
            </a:rPr>
            <a:t>licenciaturas</a:t>
          </a:r>
        </a:p>
      </dsp:txBody>
      <dsp:txXfrm>
        <a:off x="1811118" y="1879192"/>
        <a:ext cx="1662646" cy="1633316"/>
      </dsp:txXfrm>
    </dsp:sp>
    <dsp:sp modelId="{7018C2D2-292B-413B-9C59-25230B1D2B8E}">
      <dsp:nvSpPr>
        <dsp:cNvPr id="0" name=""/>
        <dsp:cNvSpPr/>
      </dsp:nvSpPr>
      <dsp:spPr>
        <a:xfrm>
          <a:off x="1723305" y="0"/>
          <a:ext cx="1756254" cy="3512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pt-BR" sz="1900" kern="1200" dirty="0"/>
            <a:t>Licenciaturas</a:t>
          </a:r>
        </a:p>
      </dsp:txBody>
      <dsp:txXfrm>
        <a:off x="1723305" y="0"/>
        <a:ext cx="1756254" cy="351250"/>
      </dsp:txXfrm>
    </dsp:sp>
    <dsp:sp modelId="{9632F35B-FE28-48C0-9F77-BE510397257A}">
      <dsp:nvSpPr>
        <dsp:cNvPr id="0" name=""/>
        <dsp:cNvSpPr/>
      </dsp:nvSpPr>
      <dsp:spPr>
        <a:xfrm>
          <a:off x="3963747" y="351250"/>
          <a:ext cx="0" cy="3161258"/>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C0C98-BDD2-477A-B2FC-94BCA92962E2}">
      <dsp:nvSpPr>
        <dsp:cNvPr id="0" name=""/>
        <dsp:cNvSpPr/>
      </dsp:nvSpPr>
      <dsp:spPr>
        <a:xfrm>
          <a:off x="4051560" y="456626"/>
          <a:ext cx="1662646" cy="142256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FE24E-B442-4967-A815-CB8D9F866DC9}">
      <dsp:nvSpPr>
        <dsp:cNvPr id="0" name=""/>
        <dsp:cNvSpPr/>
      </dsp:nvSpPr>
      <dsp:spPr>
        <a:xfrm>
          <a:off x="4051560" y="1879192"/>
          <a:ext cx="1662646" cy="163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0" lvl="0" indent="0" algn="ctr" defTabSz="844550">
            <a:lnSpc>
              <a:spcPct val="90000"/>
            </a:lnSpc>
            <a:spcBef>
              <a:spcPct val="0"/>
            </a:spcBef>
            <a:spcAft>
              <a:spcPct val="35000"/>
            </a:spcAft>
            <a:buNone/>
          </a:pPr>
          <a:r>
            <a:rPr lang="pt-BR" sz="1900" kern="1200" dirty="0"/>
            <a:t>Inserção </a:t>
          </a:r>
          <a:r>
            <a:rPr lang="pt-BR" sz="1900" b="1" kern="1200" dirty="0">
              <a:solidFill>
                <a:schemeClr val="bg1"/>
              </a:solidFill>
            </a:rPr>
            <a:t>extensionista</a:t>
          </a:r>
          <a:r>
            <a:rPr lang="pt-BR" sz="1900" kern="1200" dirty="0"/>
            <a:t> em cidadania em diversas </a:t>
          </a:r>
          <a:r>
            <a:rPr lang="pt-BR" sz="1900" b="1" kern="1200" dirty="0">
              <a:solidFill>
                <a:schemeClr val="bg1"/>
              </a:solidFill>
            </a:rPr>
            <a:t>graduações</a:t>
          </a:r>
        </a:p>
      </dsp:txBody>
      <dsp:txXfrm>
        <a:off x="4051560" y="1879192"/>
        <a:ext cx="1662646" cy="1633316"/>
      </dsp:txXfrm>
    </dsp:sp>
    <dsp:sp modelId="{075EAE4B-52BF-4A23-8F57-7F4DDAF31E0F}">
      <dsp:nvSpPr>
        <dsp:cNvPr id="0" name=""/>
        <dsp:cNvSpPr/>
      </dsp:nvSpPr>
      <dsp:spPr>
        <a:xfrm>
          <a:off x="3963747" y="0"/>
          <a:ext cx="1756254" cy="3512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pt-BR" sz="1900" kern="1200" dirty="0"/>
            <a:t>Extensão</a:t>
          </a:r>
        </a:p>
      </dsp:txBody>
      <dsp:txXfrm>
        <a:off x="3963747" y="0"/>
        <a:ext cx="1756254" cy="351250"/>
      </dsp:txXfrm>
    </dsp:sp>
    <dsp:sp modelId="{C132F03A-269B-4C16-80E5-6D63D6C4FDEE}">
      <dsp:nvSpPr>
        <dsp:cNvPr id="0" name=""/>
        <dsp:cNvSpPr/>
      </dsp:nvSpPr>
      <dsp:spPr>
        <a:xfrm>
          <a:off x="6204189" y="351250"/>
          <a:ext cx="0" cy="3161258"/>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9520FB-8983-49FB-94EA-3282300D4279}">
      <dsp:nvSpPr>
        <dsp:cNvPr id="0" name=""/>
        <dsp:cNvSpPr/>
      </dsp:nvSpPr>
      <dsp:spPr>
        <a:xfrm>
          <a:off x="6292002" y="456626"/>
          <a:ext cx="1662646" cy="142256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75E03-2C59-4923-AAF7-B8682E80AF80}">
      <dsp:nvSpPr>
        <dsp:cNvPr id="0" name=""/>
        <dsp:cNvSpPr/>
      </dsp:nvSpPr>
      <dsp:spPr>
        <a:xfrm>
          <a:off x="6292002" y="1879192"/>
          <a:ext cx="1662646" cy="163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0" lvl="0" indent="0" algn="ctr" defTabSz="844550">
            <a:lnSpc>
              <a:spcPct val="90000"/>
            </a:lnSpc>
            <a:spcBef>
              <a:spcPct val="0"/>
            </a:spcBef>
            <a:spcAft>
              <a:spcPct val="35000"/>
            </a:spcAft>
            <a:buNone/>
          </a:pPr>
          <a:r>
            <a:rPr lang="pt-BR" sz="1900" kern="1200" dirty="0"/>
            <a:t>Inclusão nos </a:t>
          </a:r>
          <a:r>
            <a:rPr lang="pt-BR" sz="1900" b="1" kern="1200" dirty="0">
              <a:solidFill>
                <a:schemeClr val="bg1"/>
              </a:solidFill>
            </a:rPr>
            <a:t>currículos escolares</a:t>
          </a:r>
        </a:p>
      </dsp:txBody>
      <dsp:txXfrm>
        <a:off x="6292002" y="1879192"/>
        <a:ext cx="1662646" cy="1633316"/>
      </dsp:txXfrm>
    </dsp:sp>
    <dsp:sp modelId="{6EA7DA07-5178-4E73-897B-29CBFCCE792B}">
      <dsp:nvSpPr>
        <dsp:cNvPr id="0" name=""/>
        <dsp:cNvSpPr/>
      </dsp:nvSpPr>
      <dsp:spPr>
        <a:xfrm>
          <a:off x="6204189" y="0"/>
          <a:ext cx="1756254" cy="3512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pt-BR" sz="1900" kern="1200" dirty="0"/>
            <a:t>Escolas</a:t>
          </a:r>
        </a:p>
      </dsp:txBody>
      <dsp:txXfrm>
        <a:off x="6204189" y="0"/>
        <a:ext cx="1756254" cy="3512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167AF-B040-419E-8F07-2F2028B77E4D}">
      <dsp:nvSpPr>
        <dsp:cNvPr id="0" name=""/>
        <dsp:cNvSpPr/>
      </dsp:nvSpPr>
      <dsp:spPr>
        <a:xfrm>
          <a:off x="3283" y="417447"/>
          <a:ext cx="1744663" cy="162962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Font typeface="Wingdings" panose="05000000000000000000" pitchFamily="2" charset="2"/>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Constituição Federal</a:t>
          </a:r>
          <a:endParaRPr lang="pt-BR" sz="1850" b="1" kern="1200" dirty="0">
            <a:effectLst>
              <a:outerShdw blurRad="38100" dist="38100" dir="2700000" algn="tl">
                <a:srgbClr val="000000">
                  <a:alpha val="43137"/>
                </a:srgbClr>
              </a:outerShdw>
            </a:effectLst>
            <a:latin typeface="+mn-lt"/>
          </a:endParaRPr>
        </a:p>
      </dsp:txBody>
      <dsp:txXfrm>
        <a:off x="3283" y="417447"/>
        <a:ext cx="1744663" cy="1629627"/>
      </dsp:txXfrm>
    </dsp:sp>
    <dsp:sp modelId="{D76B2498-1CBB-4BE0-88B2-C748F207EF63}">
      <dsp:nvSpPr>
        <dsp:cNvPr id="0" name=""/>
        <dsp:cNvSpPr/>
      </dsp:nvSpPr>
      <dsp:spPr>
        <a:xfrm>
          <a:off x="32332" y="1998642"/>
          <a:ext cx="1744663" cy="289872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Font typeface="Arial" panose="020B0604020202020204" pitchFamily="34" charset="0"/>
            <a:buChar char="•"/>
          </a:pPr>
          <a:r>
            <a:rPr lang="pt-BR" sz="1850" b="1" kern="1200" dirty="0">
              <a:latin typeface="+mn-lt"/>
            </a:rPr>
            <a:t>Art 6º. Direitos sociais</a:t>
          </a:r>
        </a:p>
        <a:p>
          <a:pPr marL="171450" lvl="1" indent="-171450" algn="l" defTabSz="822325">
            <a:lnSpc>
              <a:spcPct val="90000"/>
            </a:lnSpc>
            <a:spcBef>
              <a:spcPct val="0"/>
            </a:spcBef>
            <a:spcAft>
              <a:spcPct val="15000"/>
            </a:spcAft>
            <a:buFont typeface="Arial" panose="020B0604020202020204" pitchFamily="34" charset="0"/>
            <a:buChar char="•"/>
          </a:pPr>
          <a:r>
            <a:rPr lang="pt-BR" sz="1850" b="1" kern="1200" dirty="0">
              <a:latin typeface="+mn-lt"/>
            </a:rPr>
            <a:t>Art 205. Educação para o exercício da </a:t>
          </a:r>
          <a:r>
            <a:rPr lang="pt-BR" sz="1850" b="1" u="sng" kern="1200" dirty="0">
              <a:solidFill>
                <a:schemeClr val="accent2">
                  <a:lumMod val="75000"/>
                </a:schemeClr>
              </a:solidFill>
              <a:latin typeface="+mn-lt"/>
            </a:rPr>
            <a:t>CIDADANIA</a:t>
          </a:r>
        </a:p>
      </dsp:txBody>
      <dsp:txXfrm>
        <a:off x="32332" y="1998642"/>
        <a:ext cx="1744663" cy="2898720"/>
      </dsp:txXfrm>
    </dsp:sp>
    <dsp:sp modelId="{A65173EA-F832-4010-A4E4-B35D60313709}">
      <dsp:nvSpPr>
        <dsp:cNvPr id="0" name=""/>
        <dsp:cNvSpPr/>
      </dsp:nvSpPr>
      <dsp:spPr>
        <a:xfrm>
          <a:off x="1992200" y="417447"/>
          <a:ext cx="1744663" cy="1629627"/>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LDB </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9394/96</a:t>
          </a:r>
        </a:p>
      </dsp:txBody>
      <dsp:txXfrm>
        <a:off x="1992200" y="417447"/>
        <a:ext cx="1744663" cy="1629627"/>
      </dsp:txXfrm>
    </dsp:sp>
    <dsp:sp modelId="{823CA984-2148-4DC8-8A5A-395BCA66E543}">
      <dsp:nvSpPr>
        <dsp:cNvPr id="0" name=""/>
        <dsp:cNvSpPr/>
      </dsp:nvSpPr>
      <dsp:spPr>
        <a:xfrm>
          <a:off x="2021248" y="1998642"/>
          <a:ext cx="1744663" cy="2898720"/>
        </a:xfrm>
        <a:prstGeom prst="rect">
          <a:avLst/>
        </a:prstGeom>
        <a:solidFill>
          <a:schemeClr val="accent3">
            <a:tint val="40000"/>
            <a:alpha val="90000"/>
            <a:hueOff val="405828"/>
            <a:satOff val="20000"/>
            <a:lumOff val="356"/>
            <a:alphaOff val="0"/>
          </a:schemeClr>
        </a:solidFill>
        <a:ln w="6350" cap="flat" cmpd="sng" algn="ctr">
          <a:solidFill>
            <a:schemeClr val="accent3">
              <a:tint val="40000"/>
              <a:alpha val="90000"/>
              <a:hueOff val="405828"/>
              <a:satOff val="20000"/>
              <a:lumOff val="356"/>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Art 2º Educação para o exercício da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CIDADANIA</a:t>
          </a:r>
        </a:p>
      </dsp:txBody>
      <dsp:txXfrm>
        <a:off x="2021248" y="1998642"/>
        <a:ext cx="1744663" cy="2898720"/>
      </dsp:txXfrm>
    </dsp:sp>
    <dsp:sp modelId="{0F502B3B-2A77-4C26-8831-FFD3FB14036B}">
      <dsp:nvSpPr>
        <dsp:cNvPr id="0" name=""/>
        <dsp:cNvSpPr/>
      </dsp:nvSpPr>
      <dsp:spPr>
        <a:xfrm>
          <a:off x="3981116" y="417447"/>
          <a:ext cx="1744663" cy="1629627"/>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Resolução CNE/CES </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7 e 11/2010; 2/2024</a:t>
          </a:r>
        </a:p>
      </dsp:txBody>
      <dsp:txXfrm>
        <a:off x="3981116" y="417447"/>
        <a:ext cx="1744663" cy="1629627"/>
      </dsp:txXfrm>
    </dsp:sp>
    <dsp:sp modelId="{C121841F-56EC-4EA8-AFFA-546B49CC6569}">
      <dsp:nvSpPr>
        <dsp:cNvPr id="0" name=""/>
        <dsp:cNvSpPr/>
      </dsp:nvSpPr>
      <dsp:spPr>
        <a:xfrm>
          <a:off x="4010165" y="1998642"/>
          <a:ext cx="1744663" cy="2898720"/>
        </a:xfrm>
        <a:prstGeom prst="rect">
          <a:avLst/>
        </a:prstGeom>
        <a:solidFill>
          <a:schemeClr val="accent3">
            <a:tint val="40000"/>
            <a:alpha val="90000"/>
            <a:hueOff val="811656"/>
            <a:satOff val="40000"/>
            <a:lumOff val="712"/>
            <a:alphaOff val="0"/>
          </a:schemeClr>
        </a:solidFill>
        <a:ln w="6350" cap="flat" cmpd="sng" algn="ctr">
          <a:solidFill>
            <a:schemeClr val="accent3">
              <a:tint val="40000"/>
              <a:alpha val="90000"/>
              <a:hueOff val="811656"/>
              <a:satOff val="40000"/>
              <a:lumOff val="712"/>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Currículos devem conter elementos atuais a exemplo da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EDUCAÇÃO FISCAL</a:t>
          </a:r>
        </a:p>
      </dsp:txBody>
      <dsp:txXfrm>
        <a:off x="4010165" y="1998642"/>
        <a:ext cx="1744663" cy="2898720"/>
      </dsp:txXfrm>
    </dsp:sp>
    <dsp:sp modelId="{FD10E6B5-6D5C-4C47-86F9-E8542E45ABA7}">
      <dsp:nvSpPr>
        <dsp:cNvPr id="0" name=""/>
        <dsp:cNvSpPr/>
      </dsp:nvSpPr>
      <dsp:spPr>
        <a:xfrm>
          <a:off x="5970033" y="417447"/>
          <a:ext cx="1744663" cy="1629627"/>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Resolução CNE/CES</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07/2018</a:t>
          </a:r>
        </a:p>
      </dsp:txBody>
      <dsp:txXfrm>
        <a:off x="5970033" y="417447"/>
        <a:ext cx="1744663" cy="1629627"/>
      </dsp:txXfrm>
    </dsp:sp>
    <dsp:sp modelId="{074DB1D7-1C88-4AD0-8579-0A68C21FF919}">
      <dsp:nvSpPr>
        <dsp:cNvPr id="0" name=""/>
        <dsp:cNvSpPr/>
      </dsp:nvSpPr>
      <dsp:spPr>
        <a:xfrm>
          <a:off x="5999082" y="1998642"/>
          <a:ext cx="1744663" cy="2898720"/>
        </a:xfrm>
        <a:prstGeom prst="rect">
          <a:avLst/>
        </a:prstGeom>
        <a:solidFill>
          <a:schemeClr val="accent3">
            <a:tint val="40000"/>
            <a:alpha val="90000"/>
            <a:hueOff val="1217485"/>
            <a:satOff val="60000"/>
            <a:lumOff val="1067"/>
            <a:alphaOff val="0"/>
          </a:schemeClr>
        </a:solidFill>
        <a:ln w="6350" cap="flat" cmpd="sng" algn="ctr">
          <a:solidFill>
            <a:schemeClr val="accent3">
              <a:tint val="40000"/>
              <a:alpha val="90000"/>
              <a:hueOff val="1217485"/>
              <a:satOff val="60000"/>
              <a:lumOff val="1067"/>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latin typeface="+mn-lt"/>
              <a:ea typeface="ADLaM Display" panose="02010000000000000000" pitchFamily="2" charset="0"/>
              <a:cs typeface="Aharoni" panose="02010803020104030203" pitchFamily="2" charset="-79"/>
            </a:rPr>
            <a:t>Obriga extensão em 10% da carga horária</a:t>
          </a:r>
        </a:p>
        <a:p>
          <a:pPr marL="171450" lvl="1" indent="-171450" algn="l" defTabSz="822325">
            <a:lnSpc>
              <a:spcPct val="90000"/>
            </a:lnSpc>
            <a:spcBef>
              <a:spcPct val="0"/>
            </a:spcBef>
            <a:spcAft>
              <a:spcPct val="15000"/>
            </a:spcAft>
            <a:buChar char="•"/>
          </a:pPr>
          <a:r>
            <a:rPr lang="pt-BR" sz="1850" b="1" kern="1200" dirty="0">
              <a:latin typeface="+mn-lt"/>
              <a:ea typeface="ADLaM Display" panose="02010000000000000000" pitchFamily="2" charset="0"/>
              <a:cs typeface="Aharoni" panose="02010803020104030203" pitchFamily="2" charset="-79"/>
            </a:rPr>
            <a:t>CF RFB é opção às IES e pode se dar em vários projetos e cursos</a:t>
          </a:r>
        </a:p>
      </dsp:txBody>
      <dsp:txXfrm>
        <a:off x="5999082" y="1998642"/>
        <a:ext cx="1744663" cy="2898720"/>
      </dsp:txXfrm>
    </dsp:sp>
    <dsp:sp modelId="{7273C9C4-7D69-404A-B88A-6C68AD623DA2}">
      <dsp:nvSpPr>
        <dsp:cNvPr id="0" name=""/>
        <dsp:cNvSpPr/>
      </dsp:nvSpPr>
      <dsp:spPr>
        <a:xfrm>
          <a:off x="7958950" y="417447"/>
          <a:ext cx="1744663" cy="1629627"/>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Regimento Interno RFB. Portaria ME</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 nº 284/2020</a:t>
          </a:r>
        </a:p>
      </dsp:txBody>
      <dsp:txXfrm>
        <a:off x="7958950" y="417447"/>
        <a:ext cx="1744663" cy="1629627"/>
      </dsp:txXfrm>
    </dsp:sp>
    <dsp:sp modelId="{E4040547-BF92-47F0-A06C-8C982CF7FBFA}">
      <dsp:nvSpPr>
        <dsp:cNvPr id="0" name=""/>
        <dsp:cNvSpPr/>
      </dsp:nvSpPr>
      <dsp:spPr>
        <a:xfrm>
          <a:off x="7987998" y="1998642"/>
          <a:ext cx="1744663" cy="2898720"/>
        </a:xfrm>
        <a:prstGeom prst="rect">
          <a:avLst/>
        </a:prstGeom>
        <a:solidFill>
          <a:schemeClr val="accent3">
            <a:tint val="40000"/>
            <a:alpha val="90000"/>
            <a:hueOff val="1623313"/>
            <a:satOff val="80000"/>
            <a:lumOff val="1423"/>
            <a:alphaOff val="0"/>
          </a:schemeClr>
        </a:solidFill>
        <a:ln w="6350" cap="flat" cmpd="sng" algn="ctr">
          <a:solidFill>
            <a:schemeClr val="accent3">
              <a:tint val="40000"/>
              <a:alpha val="90000"/>
              <a:hueOff val="1623313"/>
              <a:satOff val="80000"/>
              <a:lumOff val="1423"/>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Inciso XII, </a:t>
          </a:r>
          <a:r>
            <a:rPr lang="pt-BR" sz="1850" b="1" kern="1200" dirty="0" err="1">
              <a:effectLst/>
              <a:latin typeface="+mn-lt"/>
              <a:ea typeface="ADLaM Display" panose="02010000000000000000" pitchFamily="2" charset="0"/>
              <a:cs typeface="Aharoni" panose="02010803020104030203" pitchFamily="2" charset="-79"/>
            </a:rPr>
            <a:t>art</a:t>
          </a:r>
          <a:r>
            <a:rPr lang="pt-BR" sz="1850" b="1" kern="1200" dirty="0">
              <a:effectLst/>
              <a:latin typeface="+mn-lt"/>
              <a:ea typeface="ADLaM Display" panose="02010000000000000000" pitchFamily="2" charset="0"/>
              <a:cs typeface="Aharoni" panose="02010803020104030203" pitchFamily="2" charset="-79"/>
            </a:rPr>
            <a:t> 1º. É finalidade da RFB promover 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EDUCAÇÃO FISCAL</a:t>
          </a:r>
        </a:p>
      </dsp:txBody>
      <dsp:txXfrm>
        <a:off x="7987998" y="1998642"/>
        <a:ext cx="1744663" cy="2898720"/>
      </dsp:txXfrm>
    </dsp:sp>
    <dsp:sp modelId="{D1F6CC6F-305E-4676-891B-507771D0D760}">
      <dsp:nvSpPr>
        <dsp:cNvPr id="0" name=""/>
        <dsp:cNvSpPr/>
      </dsp:nvSpPr>
      <dsp:spPr>
        <a:xfrm>
          <a:off x="9947866" y="417447"/>
          <a:ext cx="1744663" cy="1629627"/>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Portaria RFB nº 214/2022</a:t>
          </a:r>
        </a:p>
      </dsp:txBody>
      <dsp:txXfrm>
        <a:off x="9947866" y="417447"/>
        <a:ext cx="1744663" cy="1629627"/>
      </dsp:txXfrm>
    </dsp:sp>
    <dsp:sp modelId="{B85DF0EE-8A4D-467B-BC1E-1C99C13DC6CC}">
      <dsp:nvSpPr>
        <dsp:cNvPr id="0" name=""/>
        <dsp:cNvSpPr/>
      </dsp:nvSpPr>
      <dsp:spPr>
        <a:xfrm>
          <a:off x="9951150" y="1998642"/>
          <a:ext cx="1744663" cy="2898720"/>
        </a:xfrm>
        <a:prstGeom prst="rect">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Art 2º. 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CIDADANIA FISCAL </a:t>
          </a:r>
          <a:r>
            <a:rPr lang="pt-BR" sz="1850" b="1" kern="1200" dirty="0">
              <a:effectLst/>
              <a:latin typeface="+mn-lt"/>
              <a:ea typeface="ADLaM Display" panose="02010000000000000000" pitchFamily="2" charset="0"/>
              <a:cs typeface="Aharoni" panose="02010803020104030203" pitchFamily="2" charset="-79"/>
            </a:rPr>
            <a:t>é fundamento transversal da RFB e visa promover consciência social tributária</a:t>
          </a:r>
        </a:p>
      </dsp:txBody>
      <dsp:txXfrm>
        <a:off x="9951150" y="1998642"/>
        <a:ext cx="1744663" cy="28987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69139-F554-44D5-817A-38C78675FCB5}">
      <dsp:nvSpPr>
        <dsp:cNvPr id="0" name=""/>
        <dsp:cNvSpPr/>
      </dsp:nvSpPr>
      <dsp:spPr>
        <a:xfrm>
          <a:off x="2063380" y="2076631"/>
          <a:ext cx="3617064" cy="143360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dirty="0" err="1">
              <a:effectLst/>
              <a:latin typeface="+mn-lt"/>
              <a:ea typeface="ADLaM Display" panose="02010000000000000000" pitchFamily="2" charset="0"/>
              <a:cs typeface="ADLaM Display" panose="02010000000000000000" pitchFamily="2" charset="0"/>
            </a:rPr>
            <a:t>disciplinaridade</a:t>
          </a:r>
          <a:endParaRPr lang="en-US" sz="3000" b="1" kern="1200" dirty="0">
            <a:effectLst/>
            <a:latin typeface="+mn-lt"/>
            <a:ea typeface="ADLaM Display" panose="02010000000000000000" pitchFamily="2" charset="0"/>
            <a:cs typeface="ADLaM Display" panose="02010000000000000000" pitchFamily="2" charset="0"/>
          </a:endParaRPr>
        </a:p>
      </dsp:txBody>
      <dsp:txXfrm>
        <a:off x="2593087" y="2286578"/>
        <a:ext cx="2557650" cy="1013715"/>
      </dsp:txXfrm>
    </dsp:sp>
    <dsp:sp modelId="{7E4EE85E-4100-4779-900B-84EE814C8D1A}">
      <dsp:nvSpPr>
        <dsp:cNvPr id="0" name=""/>
        <dsp:cNvSpPr/>
      </dsp:nvSpPr>
      <dsp:spPr>
        <a:xfrm rot="12900000">
          <a:off x="2039617" y="1623446"/>
          <a:ext cx="983453" cy="462627"/>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8C70C48-DE8D-489F-9F92-589421518A10}">
      <dsp:nvSpPr>
        <dsp:cNvPr id="0" name=""/>
        <dsp:cNvSpPr/>
      </dsp:nvSpPr>
      <dsp:spPr>
        <a:xfrm>
          <a:off x="1357499" y="955880"/>
          <a:ext cx="1542091" cy="123367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pt-BR" sz="3500" b="1" kern="1200"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INTRA</a:t>
          </a:r>
          <a:endParaRPr lang="en-US" sz="3500" b="1" kern="1200" dirty="0">
            <a:effectLst/>
            <a:latin typeface="+mn-lt"/>
            <a:ea typeface="ADLaM Display" panose="02010000000000000000" pitchFamily="2" charset="0"/>
            <a:cs typeface="ADLaM Display" panose="02010000000000000000" pitchFamily="2" charset="0"/>
          </a:endParaRPr>
        </a:p>
      </dsp:txBody>
      <dsp:txXfrm>
        <a:off x="1393632" y="992013"/>
        <a:ext cx="1469825" cy="1161406"/>
      </dsp:txXfrm>
    </dsp:sp>
    <dsp:sp modelId="{CDA92AC8-FC54-41B0-9AC1-F54820F3D4F4}">
      <dsp:nvSpPr>
        <dsp:cNvPr id="0" name=""/>
        <dsp:cNvSpPr/>
      </dsp:nvSpPr>
      <dsp:spPr>
        <a:xfrm rot="16200000">
          <a:off x="3205000" y="1100775"/>
          <a:ext cx="1333824" cy="462627"/>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8B98D4F-5C07-462C-AFED-3D463EDB0018}">
      <dsp:nvSpPr>
        <dsp:cNvPr id="0" name=""/>
        <dsp:cNvSpPr/>
      </dsp:nvSpPr>
      <dsp:spPr>
        <a:xfrm>
          <a:off x="3100866" y="48341"/>
          <a:ext cx="1542091" cy="123367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pt-BR" sz="3500" b="1" kern="120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INTER</a:t>
          </a:r>
          <a:endParaRPr lang="en-US" sz="3500" b="1" kern="1200" dirty="0">
            <a:effectLst/>
            <a:latin typeface="+mn-lt"/>
            <a:ea typeface="ADLaM Display" panose="02010000000000000000" pitchFamily="2" charset="0"/>
            <a:cs typeface="ADLaM Display" panose="02010000000000000000" pitchFamily="2" charset="0"/>
          </a:endParaRPr>
        </a:p>
      </dsp:txBody>
      <dsp:txXfrm>
        <a:off x="3136999" y="84474"/>
        <a:ext cx="1469825" cy="1161406"/>
      </dsp:txXfrm>
    </dsp:sp>
    <dsp:sp modelId="{D1AC092F-E6C4-49D7-B347-30E572E9F1E3}">
      <dsp:nvSpPr>
        <dsp:cNvPr id="0" name=""/>
        <dsp:cNvSpPr/>
      </dsp:nvSpPr>
      <dsp:spPr>
        <a:xfrm rot="19500000">
          <a:off x="4720754" y="1623446"/>
          <a:ext cx="983453" cy="462627"/>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A4D0107-7A29-472C-AA0D-8F9654EBC8DE}">
      <dsp:nvSpPr>
        <dsp:cNvPr id="0" name=""/>
        <dsp:cNvSpPr/>
      </dsp:nvSpPr>
      <dsp:spPr>
        <a:xfrm>
          <a:off x="4844234" y="955880"/>
          <a:ext cx="1542091" cy="123367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pt-BR" sz="3500" b="1" kern="1200"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TRANS</a:t>
          </a:r>
          <a:endParaRPr lang="en-US" sz="3500" b="1" kern="1200" dirty="0">
            <a:effectLst/>
            <a:latin typeface="+mn-lt"/>
            <a:ea typeface="ADLaM Display" panose="02010000000000000000" pitchFamily="2" charset="0"/>
            <a:cs typeface="ADLaM Display" panose="02010000000000000000" pitchFamily="2" charset="0"/>
          </a:endParaRPr>
        </a:p>
      </dsp:txBody>
      <dsp:txXfrm>
        <a:off x="4880367" y="992013"/>
        <a:ext cx="1469825" cy="11614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6CC31-4744-4924-BD32-8F0C618420E1}">
      <dsp:nvSpPr>
        <dsp:cNvPr id="0" name=""/>
        <dsp:cNvSpPr/>
      </dsp:nvSpPr>
      <dsp:spPr>
        <a:xfrm>
          <a:off x="313052" y="250577"/>
          <a:ext cx="2964643" cy="2964643"/>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a:t>Falta luz</a:t>
          </a:r>
          <a:endParaRPr lang="en-US" sz="1100" kern="1200"/>
        </a:p>
      </dsp:txBody>
      <dsp:txXfrm>
        <a:off x="1870549" y="525865"/>
        <a:ext cx="705867" cy="564694"/>
      </dsp:txXfrm>
    </dsp:sp>
    <dsp:sp modelId="{E0D5D167-DF9F-44B4-9B41-E3C8BEF916F5}">
      <dsp:nvSpPr>
        <dsp:cNvPr id="0" name=""/>
        <dsp:cNvSpPr/>
      </dsp:nvSpPr>
      <dsp:spPr>
        <a:xfrm>
          <a:off x="351169" y="298223"/>
          <a:ext cx="2964643" cy="2964643"/>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a:t>Falta água</a:t>
          </a:r>
          <a:endParaRPr lang="en-US" sz="1100" kern="1200"/>
        </a:p>
      </dsp:txBody>
      <dsp:txXfrm>
        <a:off x="2364656" y="1372907"/>
        <a:ext cx="811747" cy="494107"/>
      </dsp:txXfrm>
    </dsp:sp>
    <dsp:sp modelId="{125E1BF2-C59F-4BFF-9A85-31F0B1760F99}">
      <dsp:nvSpPr>
        <dsp:cNvPr id="0" name=""/>
        <dsp:cNvSpPr/>
      </dsp:nvSpPr>
      <dsp:spPr>
        <a:xfrm>
          <a:off x="337404" y="358222"/>
          <a:ext cx="2964643" cy="2964643"/>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dirty="0"/>
            <a:t>Falta segurança pública</a:t>
          </a:r>
          <a:endParaRPr lang="en-US" sz="1100" kern="1200" dirty="0"/>
        </a:p>
      </dsp:txBody>
      <dsp:txXfrm>
        <a:off x="2241129" y="2114068"/>
        <a:ext cx="705867" cy="547047"/>
      </dsp:txXfrm>
    </dsp:sp>
    <dsp:sp modelId="{C1FAF306-479C-4FC5-9722-BF25F7EE084D}">
      <dsp:nvSpPr>
        <dsp:cNvPr id="0" name=""/>
        <dsp:cNvSpPr/>
      </dsp:nvSpPr>
      <dsp:spPr>
        <a:xfrm>
          <a:off x="282347" y="384692"/>
          <a:ext cx="2964643" cy="2964643"/>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a:t>Falta creche</a:t>
          </a:r>
          <a:endParaRPr lang="en-US" sz="1100" kern="1200"/>
        </a:p>
      </dsp:txBody>
      <dsp:txXfrm>
        <a:off x="1420558" y="2714055"/>
        <a:ext cx="688220" cy="494107"/>
      </dsp:txXfrm>
    </dsp:sp>
    <dsp:sp modelId="{95A49DE1-D473-41AC-BB50-4C7CCB882EDD}">
      <dsp:nvSpPr>
        <dsp:cNvPr id="0" name=""/>
        <dsp:cNvSpPr/>
      </dsp:nvSpPr>
      <dsp:spPr>
        <a:xfrm>
          <a:off x="227289" y="358222"/>
          <a:ext cx="2964643" cy="2964643"/>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a:t>Falta escola</a:t>
          </a:r>
          <a:endParaRPr lang="en-US" sz="1100" kern="1200"/>
        </a:p>
      </dsp:txBody>
      <dsp:txXfrm>
        <a:off x="582340" y="2114068"/>
        <a:ext cx="705867" cy="547047"/>
      </dsp:txXfrm>
    </dsp:sp>
    <dsp:sp modelId="{FB29A7C2-5DA4-4B4A-AF5B-C8D0B2794E66}">
      <dsp:nvSpPr>
        <dsp:cNvPr id="0" name=""/>
        <dsp:cNvSpPr/>
      </dsp:nvSpPr>
      <dsp:spPr>
        <a:xfrm>
          <a:off x="213524" y="298223"/>
          <a:ext cx="2964643" cy="2964643"/>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a:t>Falta transporte público</a:t>
          </a:r>
          <a:endParaRPr lang="en-US" sz="1100" kern="1200"/>
        </a:p>
      </dsp:txBody>
      <dsp:txXfrm>
        <a:off x="352933" y="1372907"/>
        <a:ext cx="811747" cy="494107"/>
      </dsp:txXfrm>
    </dsp:sp>
    <dsp:sp modelId="{8720D743-A88D-4FA2-A08D-1AA365D6CE63}">
      <dsp:nvSpPr>
        <dsp:cNvPr id="0" name=""/>
        <dsp:cNvSpPr/>
      </dsp:nvSpPr>
      <dsp:spPr>
        <a:xfrm>
          <a:off x="251641" y="250577"/>
          <a:ext cx="2964643" cy="2964643"/>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kern="1200"/>
            <a:t>Falta de saúde pública</a:t>
          </a:r>
          <a:endParaRPr lang="en-US" sz="1100" kern="1200"/>
        </a:p>
      </dsp:txBody>
      <dsp:txXfrm>
        <a:off x="952921" y="525865"/>
        <a:ext cx="705867" cy="564694"/>
      </dsp:txXfrm>
    </dsp:sp>
    <dsp:sp modelId="{7EB5D9BF-D5A4-4E06-A549-877B68E98764}">
      <dsp:nvSpPr>
        <dsp:cNvPr id="0" name=""/>
        <dsp:cNvSpPr/>
      </dsp:nvSpPr>
      <dsp:spPr>
        <a:xfrm>
          <a:off x="129378" y="67052"/>
          <a:ext cx="3331695" cy="3331695"/>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EBF848-6C4E-469A-B451-4CDA95C8DF84}">
      <dsp:nvSpPr>
        <dsp:cNvPr id="0" name=""/>
        <dsp:cNvSpPr/>
      </dsp:nvSpPr>
      <dsp:spPr>
        <a:xfrm>
          <a:off x="167735" y="114909"/>
          <a:ext cx="3331695" cy="3331695"/>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9BC5F4-1916-4824-AC2F-7545A3BD3CF9}">
      <dsp:nvSpPr>
        <dsp:cNvPr id="0" name=""/>
        <dsp:cNvSpPr/>
      </dsp:nvSpPr>
      <dsp:spPr>
        <a:xfrm>
          <a:off x="153922" y="174768"/>
          <a:ext cx="3331695" cy="3331695"/>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193F6D-C11E-4F6E-87D0-B9E028D2EEC3}">
      <dsp:nvSpPr>
        <dsp:cNvPr id="0" name=""/>
        <dsp:cNvSpPr/>
      </dsp:nvSpPr>
      <dsp:spPr>
        <a:xfrm>
          <a:off x="98821" y="201089"/>
          <a:ext cx="3331695" cy="3331695"/>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7B39E2-CAE5-4DDE-A945-E941FEB47A53}">
      <dsp:nvSpPr>
        <dsp:cNvPr id="0" name=""/>
        <dsp:cNvSpPr/>
      </dsp:nvSpPr>
      <dsp:spPr>
        <a:xfrm>
          <a:off x="43720" y="174768"/>
          <a:ext cx="3331695" cy="3331695"/>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8617B1-6027-4467-85E8-D783ED8858B1}">
      <dsp:nvSpPr>
        <dsp:cNvPr id="0" name=""/>
        <dsp:cNvSpPr/>
      </dsp:nvSpPr>
      <dsp:spPr>
        <a:xfrm>
          <a:off x="29907" y="114909"/>
          <a:ext cx="3331695" cy="3331695"/>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3A01AF-E7AB-4B2A-B99D-E69071087BC2}">
      <dsp:nvSpPr>
        <dsp:cNvPr id="0" name=""/>
        <dsp:cNvSpPr/>
      </dsp:nvSpPr>
      <dsp:spPr>
        <a:xfrm>
          <a:off x="68264" y="67052"/>
          <a:ext cx="3331695" cy="3331695"/>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7428B-F2AD-49AB-85CB-71DD8310E80F}">
      <dsp:nvSpPr>
        <dsp:cNvPr id="0" name=""/>
        <dsp:cNvSpPr/>
      </dsp:nvSpPr>
      <dsp:spPr>
        <a:xfrm>
          <a:off x="985657" y="167061"/>
          <a:ext cx="3088024" cy="2282038"/>
        </a:xfrm>
        <a:prstGeom prst="rect">
          <a:avLst/>
        </a:prstGeom>
        <a:blipFill dpi="0" rotWithShape="1">
          <a:blip xmlns:r="http://schemas.openxmlformats.org/officeDocument/2006/relationships" r:embed="rId1"/>
          <a:srcRect/>
          <a:stretch>
            <a:fillRect l="-566" r="-534"/>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ADE29D0-A86D-4390-86D9-0F651046D929}">
      <dsp:nvSpPr>
        <dsp:cNvPr id="0" name=""/>
        <dsp:cNvSpPr/>
      </dsp:nvSpPr>
      <dsp:spPr>
        <a:xfrm>
          <a:off x="1596924" y="1996620"/>
          <a:ext cx="2660957" cy="6394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t-BR" sz="1400" kern="1200" dirty="0"/>
            <a:t>Apresenta  o órgão “Receita Federal”</a:t>
          </a:r>
        </a:p>
      </dsp:txBody>
      <dsp:txXfrm>
        <a:off x="1596924" y="1996620"/>
        <a:ext cx="2660957" cy="639472"/>
      </dsp:txXfrm>
    </dsp:sp>
    <dsp:sp modelId="{371D8C5A-5A11-4A1F-B78F-4A7A142CB210}">
      <dsp:nvSpPr>
        <dsp:cNvPr id="0" name=""/>
        <dsp:cNvSpPr/>
      </dsp:nvSpPr>
      <dsp:spPr>
        <a:xfrm>
          <a:off x="4838243" y="128358"/>
          <a:ext cx="3088024" cy="2282038"/>
        </a:xfrm>
        <a:prstGeom prst="rect">
          <a:avLst/>
        </a:prstGeom>
        <a:blipFill dpi="0" rotWithShape="1">
          <a:blip xmlns:r="http://schemas.openxmlformats.org/officeDocument/2006/relationships" r:embed="rId2"/>
          <a:srcRect/>
          <a:stretch>
            <a:fillRect l="-73" r="-191"/>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B030C65-B0E1-4C28-84A9-D684C2102936}">
      <dsp:nvSpPr>
        <dsp:cNvPr id="0" name=""/>
        <dsp:cNvSpPr/>
      </dsp:nvSpPr>
      <dsp:spPr>
        <a:xfrm>
          <a:off x="5462418" y="1996620"/>
          <a:ext cx="2660957" cy="6394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t-BR" sz="1400" kern="1200" dirty="0"/>
            <a:t>Mostra conceitos, características e tipos de tributos</a:t>
          </a:r>
        </a:p>
      </dsp:txBody>
      <dsp:txXfrm>
        <a:off x="5462418" y="1996620"/>
        <a:ext cx="2660957" cy="639472"/>
      </dsp:txXfrm>
    </dsp:sp>
    <dsp:sp modelId="{362B7F1A-32A3-4969-B93E-21221D2332A7}">
      <dsp:nvSpPr>
        <dsp:cNvPr id="0" name=""/>
        <dsp:cNvSpPr/>
      </dsp:nvSpPr>
      <dsp:spPr>
        <a:xfrm>
          <a:off x="8703737" y="128358"/>
          <a:ext cx="3088024" cy="2282038"/>
        </a:xfrm>
        <a:prstGeom prst="rect">
          <a:avLst/>
        </a:prstGeom>
        <a:blipFill dpi="0" rotWithShape="1">
          <a:blip xmlns:r="http://schemas.openxmlformats.org/officeDocument/2006/relationships" r:embed="rId3"/>
          <a:srcRect/>
          <a:stretch>
            <a:fillRect l="3" r="153"/>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CBFEF74-3AA7-4E5A-8AA0-BBC5887ED463}">
      <dsp:nvSpPr>
        <dsp:cNvPr id="0" name=""/>
        <dsp:cNvSpPr/>
      </dsp:nvSpPr>
      <dsp:spPr>
        <a:xfrm>
          <a:off x="9327913" y="1996620"/>
          <a:ext cx="2660957" cy="6394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t-BR" sz="1400" kern="1200" dirty="0"/>
            <a:t>Resume o programa de Cidadania Fiscal da Receita Federal</a:t>
          </a:r>
        </a:p>
      </dsp:txBody>
      <dsp:txXfrm>
        <a:off x="9327913" y="1996620"/>
        <a:ext cx="2660957" cy="639472"/>
      </dsp:txXfrm>
    </dsp:sp>
    <dsp:sp modelId="{EC3856FA-B049-43C0-A72E-1DCD803FED96}">
      <dsp:nvSpPr>
        <dsp:cNvPr id="0" name=""/>
        <dsp:cNvSpPr/>
      </dsp:nvSpPr>
      <dsp:spPr>
        <a:xfrm>
          <a:off x="2905496" y="2964606"/>
          <a:ext cx="3088024" cy="2282038"/>
        </a:xfrm>
        <a:prstGeom prst="rect">
          <a:avLst/>
        </a:prstGeom>
        <a:blipFill dpi="0" rotWithShape="1">
          <a:blip xmlns:r="http://schemas.openxmlformats.org/officeDocument/2006/relationships" r:embed="rId4"/>
          <a:srcRect/>
          <a:stretch>
            <a:fillRect l="-321" r="57"/>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35FD0D8-5DA6-4DB1-896B-B4231BF31456}">
      <dsp:nvSpPr>
        <dsp:cNvPr id="0" name=""/>
        <dsp:cNvSpPr/>
      </dsp:nvSpPr>
      <dsp:spPr>
        <a:xfrm>
          <a:off x="3529671" y="4832868"/>
          <a:ext cx="2660957" cy="6394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t-BR" sz="1400" kern="1200" dirty="0"/>
            <a:t>Apresenta a conexão entre a Cidadania Fiscal da Receita Federal e a Educação</a:t>
          </a:r>
        </a:p>
      </dsp:txBody>
      <dsp:txXfrm>
        <a:off x="3529671" y="4832868"/>
        <a:ext cx="2660957" cy="639472"/>
      </dsp:txXfrm>
    </dsp:sp>
    <dsp:sp modelId="{3B9D425A-CE4D-4144-929F-FBCAF5763DFC}">
      <dsp:nvSpPr>
        <dsp:cNvPr id="0" name=""/>
        <dsp:cNvSpPr/>
      </dsp:nvSpPr>
      <dsp:spPr>
        <a:xfrm>
          <a:off x="6770990" y="2964606"/>
          <a:ext cx="3088024" cy="2282038"/>
        </a:xfrm>
        <a:prstGeom prst="rect">
          <a:avLst/>
        </a:prstGeom>
        <a:blipFill dpi="0" rotWithShape="1">
          <a:blip xmlns:r="http://schemas.openxmlformats.org/officeDocument/2006/relationships" r:embed="rId5"/>
          <a:srcRect/>
          <a:stretch>
            <a:fillRect l="-247" r="-435"/>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F5AE952-1DBA-4E7B-8C27-5AB92C5C7190}">
      <dsp:nvSpPr>
        <dsp:cNvPr id="0" name=""/>
        <dsp:cNvSpPr/>
      </dsp:nvSpPr>
      <dsp:spPr>
        <a:xfrm>
          <a:off x="7395166" y="4832868"/>
          <a:ext cx="2660957" cy="6394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t-BR" sz="1400" kern="1200" dirty="0"/>
            <a:t>Traz reflexões sobre verdades e mentiras divulgadas sobre tributos</a:t>
          </a:r>
        </a:p>
      </dsp:txBody>
      <dsp:txXfrm>
        <a:off x="7395166" y="4832868"/>
        <a:ext cx="2660957" cy="6394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20E27-1DEE-4837-BEB3-C0E58A246D22}">
      <dsp:nvSpPr>
        <dsp:cNvPr id="0" name=""/>
        <dsp:cNvSpPr/>
      </dsp:nvSpPr>
      <dsp:spPr>
        <a:xfrm>
          <a:off x="4337" y="74235"/>
          <a:ext cx="2608416" cy="7970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Educação Infantil </a:t>
          </a:r>
        </a:p>
      </dsp:txBody>
      <dsp:txXfrm>
        <a:off x="4337" y="74235"/>
        <a:ext cx="2608416" cy="797077"/>
      </dsp:txXfrm>
    </dsp:sp>
    <dsp:sp modelId="{56B07DFE-C5E4-471C-A274-8205F47BBB04}">
      <dsp:nvSpPr>
        <dsp:cNvPr id="0" name=""/>
        <dsp:cNvSpPr/>
      </dsp:nvSpPr>
      <dsp:spPr>
        <a:xfrm>
          <a:off x="4337" y="895440"/>
          <a:ext cx="2608416" cy="481747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kern="1200" dirty="0"/>
            <a:t>Participações em eventos de recebimento de </a:t>
          </a:r>
          <a:r>
            <a:rPr lang="pt-BR" sz="1300" b="1" kern="1200" dirty="0"/>
            <a:t>doações de mercadorias nas escolas.</a:t>
          </a:r>
          <a:endParaRPr lang="pt-BR" sz="1300" kern="1200" dirty="0"/>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Outras </a:t>
          </a:r>
          <a:r>
            <a:rPr lang="pt-BR" sz="1300" b="1" kern="1200" dirty="0"/>
            <a:t>ações pontuais </a:t>
          </a:r>
          <a:r>
            <a:rPr lang="pt-BR" sz="1300" kern="1200" dirty="0"/>
            <a:t>de Cidadania Fiscal.</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Propostas de aulas desenvolvidas por equipe do </a:t>
          </a:r>
          <a:r>
            <a:rPr lang="pt-BR" sz="1300" b="1" kern="1200" dirty="0"/>
            <a:t>Litoral Norte de SP </a:t>
          </a:r>
          <a:r>
            <a:rPr lang="pt-BR" sz="1300" kern="1200" dirty="0"/>
            <a:t>(RFB, GEF e professores).</a:t>
          </a:r>
        </a:p>
      </dsp:txBody>
      <dsp:txXfrm>
        <a:off x="4337" y="895440"/>
        <a:ext cx="2608416" cy="4817475"/>
      </dsp:txXfrm>
    </dsp:sp>
    <dsp:sp modelId="{9A868DDE-8873-47A4-9A86-B213F181010C}">
      <dsp:nvSpPr>
        <dsp:cNvPr id="0" name=""/>
        <dsp:cNvSpPr/>
      </dsp:nvSpPr>
      <dsp:spPr>
        <a:xfrm>
          <a:off x="2977933" y="74235"/>
          <a:ext cx="2608416" cy="79707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Ensino Fundamental </a:t>
          </a:r>
        </a:p>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1 e 2</a:t>
          </a:r>
        </a:p>
      </dsp:txBody>
      <dsp:txXfrm>
        <a:off x="2977933" y="74235"/>
        <a:ext cx="2608416" cy="797077"/>
      </dsp:txXfrm>
    </dsp:sp>
    <dsp:sp modelId="{080938A4-B0F3-4ABC-BF93-75704C68D093}">
      <dsp:nvSpPr>
        <dsp:cNvPr id="0" name=""/>
        <dsp:cNvSpPr/>
      </dsp:nvSpPr>
      <dsp:spPr>
        <a:xfrm>
          <a:off x="2977933" y="864463"/>
          <a:ext cx="2608416" cy="4817475"/>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b="1" kern="1200" dirty="0"/>
            <a:t>Projeto piloto de educação fiscal. Modelo RFB como </a:t>
          </a:r>
          <a:r>
            <a:rPr lang="pt-BR" sz="1300" kern="1200" dirty="0"/>
            <a:t> município de Campos dos Goytacazes (RJ). </a:t>
          </a:r>
          <a:r>
            <a:rPr lang="pt-BR" sz="1300" b="1" u="none" kern="1200" dirty="0"/>
            <a:t>Projeto testado em escolas, contendo planos de aulas, modelos de avaliações e de dinâmicas.</a:t>
          </a:r>
          <a:endParaRPr lang="pt-BR" sz="1300" kern="1200" dirty="0"/>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Proposta de aulas desenvolvidas por equipe do </a:t>
          </a:r>
          <a:r>
            <a:rPr lang="pt-BR" sz="1300" b="1" kern="1200" dirty="0"/>
            <a:t>Litoral Norte de SP.</a:t>
          </a:r>
        </a:p>
        <a:p>
          <a:pPr marL="114300" lvl="1" indent="-114300" algn="l" defTabSz="577850">
            <a:lnSpc>
              <a:spcPct val="90000"/>
            </a:lnSpc>
            <a:spcBef>
              <a:spcPct val="0"/>
            </a:spcBef>
            <a:spcAft>
              <a:spcPct val="15000"/>
            </a:spcAft>
            <a:buNone/>
          </a:pPr>
          <a:endParaRPr lang="pt-BR" sz="1300" b="1" kern="1200" dirty="0"/>
        </a:p>
        <a:p>
          <a:pPr marL="114300" lvl="1" indent="-114300" algn="l" defTabSz="577850">
            <a:lnSpc>
              <a:spcPct val="90000"/>
            </a:lnSpc>
            <a:spcBef>
              <a:spcPct val="0"/>
            </a:spcBef>
            <a:spcAft>
              <a:spcPct val="15000"/>
            </a:spcAft>
            <a:buNone/>
          </a:pPr>
          <a:r>
            <a:rPr lang="pt-BR" sz="1300" kern="1200" dirty="0"/>
            <a:t>Fazem parte dessa proposta:</a:t>
          </a:r>
          <a:endParaRPr lang="pt-BR" sz="1300" b="1" kern="1200" dirty="0"/>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None/>
          </a:pPr>
          <a:r>
            <a:rPr lang="pt-BR" sz="1300" kern="1200" dirty="0"/>
            <a:t>1.</a:t>
          </a:r>
          <a:r>
            <a:rPr lang="pt-BR" sz="1300" b="1" kern="1200" dirty="0"/>
            <a:t>Revistas "Tributos: Uma aventura no tempo</a:t>
          </a:r>
          <a:r>
            <a:rPr lang="pt-BR" sz="1300" kern="1200" dirty="0"/>
            <a:t>“ e </a:t>
          </a:r>
          <a:r>
            <a:rPr lang="pt-BR" sz="1300" b="1" kern="1200" dirty="0"/>
            <a:t>Livros “</a:t>
          </a:r>
          <a:r>
            <a:rPr lang="pt-BR" sz="1300" kern="1200" dirty="0"/>
            <a:t>Os Guardiões da Liga Cidadã e a Casa do Tesouro” e “Mentes Pensantes Encaram Novos Desafios”</a:t>
          </a:r>
        </a:p>
        <a:p>
          <a:pPr marL="114300" lvl="1" indent="-114300" algn="l" defTabSz="577850">
            <a:lnSpc>
              <a:spcPct val="90000"/>
            </a:lnSpc>
            <a:spcBef>
              <a:spcPct val="0"/>
            </a:spcBef>
            <a:spcAft>
              <a:spcPct val="15000"/>
            </a:spcAft>
            <a:buNone/>
          </a:pPr>
          <a:r>
            <a:rPr lang="pt-BR" sz="1300" kern="1200" dirty="0"/>
            <a:t> 2. </a:t>
          </a:r>
          <a:r>
            <a:rPr lang="pt-BR" sz="1300" b="1" kern="1200" dirty="0"/>
            <a:t>Vídeos </a:t>
          </a:r>
          <a:r>
            <a:rPr lang="pt-BR" sz="1300" b="0" kern="1200" dirty="0"/>
            <a:t>da série </a:t>
          </a:r>
          <a:r>
            <a:rPr lang="pt-BR" sz="1300" b="1" kern="1200" dirty="0"/>
            <a:t>"A Caótica Vida em um Estado sem Imposto“,</a:t>
          </a:r>
          <a:endParaRPr lang="pt-BR" sz="1300" kern="1200" dirty="0"/>
        </a:p>
        <a:p>
          <a:pPr marL="114300" lvl="1" indent="-114300" algn="l" defTabSz="577850">
            <a:lnSpc>
              <a:spcPct val="90000"/>
            </a:lnSpc>
            <a:spcBef>
              <a:spcPct val="0"/>
            </a:spcBef>
            <a:spcAft>
              <a:spcPct val="15000"/>
            </a:spcAft>
            <a:buNone/>
          </a:pPr>
          <a:r>
            <a:rPr lang="pt-BR" sz="1300" kern="1200" dirty="0"/>
            <a:t>3.</a:t>
          </a:r>
          <a:r>
            <a:rPr lang="pt-BR" sz="1300" b="1" kern="1200" dirty="0"/>
            <a:t>Dinâmicas </a:t>
          </a:r>
          <a:r>
            <a:rPr lang="pt-BR" sz="1300" b="0" kern="1200" dirty="0"/>
            <a:t>de conscientização tributária; </a:t>
          </a:r>
          <a:r>
            <a:rPr lang="pt-BR" sz="1300" kern="1200" dirty="0"/>
            <a:t>e,</a:t>
          </a:r>
        </a:p>
        <a:p>
          <a:pPr marL="114300" lvl="1" indent="-114300" algn="l" defTabSz="577850">
            <a:lnSpc>
              <a:spcPct val="90000"/>
            </a:lnSpc>
            <a:spcBef>
              <a:spcPct val="0"/>
            </a:spcBef>
            <a:spcAft>
              <a:spcPct val="15000"/>
            </a:spcAft>
            <a:buNone/>
          </a:pPr>
          <a:r>
            <a:rPr lang="pt-BR" sz="1300" kern="1200" dirty="0"/>
            <a:t>4. </a:t>
          </a:r>
          <a:r>
            <a:rPr lang="pt-BR" sz="1300" b="1" kern="1200" dirty="0"/>
            <a:t>Visitas à RFB</a:t>
          </a:r>
          <a:r>
            <a:rPr lang="pt-BR" sz="1300" kern="1200" dirty="0"/>
            <a:t>, a exemplo do "</a:t>
          </a:r>
          <a:r>
            <a:rPr lang="pt-BR" sz="1300" b="1" kern="1200" dirty="0"/>
            <a:t>Conheça Nossa Aduana</a:t>
          </a:r>
          <a:r>
            <a:rPr lang="pt-BR" sz="1300" kern="1200" dirty="0"/>
            <a:t>“.</a:t>
          </a:r>
        </a:p>
      </dsp:txBody>
      <dsp:txXfrm>
        <a:off x="2977933" y="864463"/>
        <a:ext cx="2608416" cy="4817475"/>
      </dsp:txXfrm>
    </dsp:sp>
    <dsp:sp modelId="{2FC74BCE-0820-4F21-BBBB-658F8125EFDC}">
      <dsp:nvSpPr>
        <dsp:cNvPr id="0" name=""/>
        <dsp:cNvSpPr/>
      </dsp:nvSpPr>
      <dsp:spPr>
        <a:xfrm>
          <a:off x="5951528" y="98362"/>
          <a:ext cx="2608416" cy="79707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a:effectLst>
                <a:outerShdw blurRad="38100" dist="38100" dir="2700000" algn="tl">
                  <a:srgbClr val="000000">
                    <a:alpha val="43137"/>
                  </a:srgbClr>
                </a:outerShdw>
              </a:effectLst>
            </a:rPr>
            <a:t>Ensino Médio</a:t>
          </a:r>
        </a:p>
      </dsp:txBody>
      <dsp:txXfrm>
        <a:off x="5951528" y="98362"/>
        <a:ext cx="2608416" cy="797077"/>
      </dsp:txXfrm>
    </dsp:sp>
    <dsp:sp modelId="{0CCAF028-A613-4E45-9D96-0F47FF02F8C3}">
      <dsp:nvSpPr>
        <dsp:cNvPr id="0" name=""/>
        <dsp:cNvSpPr/>
      </dsp:nvSpPr>
      <dsp:spPr>
        <a:xfrm>
          <a:off x="5951528" y="903196"/>
          <a:ext cx="2608416" cy="4817475"/>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kern="1200" dirty="0"/>
            <a:t>Propostas de aulas desenvolvidas por equipe do </a:t>
          </a:r>
          <a:r>
            <a:rPr lang="pt-BR" sz="1300" b="1" kern="1200" dirty="0"/>
            <a:t>Litoral Norte de SP </a:t>
          </a:r>
          <a:r>
            <a:rPr lang="pt-BR" sz="1300" kern="1200" dirty="0"/>
            <a:t>(RFB, GEF e professores).</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Visitas à RFB, a exemplo do "</a:t>
          </a:r>
          <a:r>
            <a:rPr lang="pt-BR" sz="1300" b="1" kern="1200" dirty="0"/>
            <a:t>Conheça Nossa Aduana</a:t>
          </a:r>
          <a:r>
            <a:rPr lang="pt-BR" sz="1300" kern="1200" dirty="0"/>
            <a:t>“.</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None/>
          </a:pPr>
          <a:r>
            <a:rPr lang="pt-BR" sz="1300" kern="1200" dirty="0"/>
            <a:t>Fazem parte dessa proposta:</a:t>
          </a:r>
        </a:p>
        <a:p>
          <a:pPr marL="114300" lvl="1" indent="-114300" algn="l" defTabSz="577850">
            <a:lnSpc>
              <a:spcPct val="90000"/>
            </a:lnSpc>
            <a:spcBef>
              <a:spcPct val="0"/>
            </a:spcBef>
            <a:spcAft>
              <a:spcPct val="15000"/>
            </a:spcAft>
            <a:buNone/>
          </a:pPr>
          <a:endParaRPr lang="pt-BR" sz="1300" kern="1200" dirty="0"/>
        </a:p>
        <a:p>
          <a:pPr marL="114300" lvl="1" indent="-114300" algn="l" defTabSz="577850">
            <a:lnSpc>
              <a:spcPct val="90000"/>
            </a:lnSpc>
            <a:spcBef>
              <a:spcPct val="0"/>
            </a:spcBef>
            <a:spcAft>
              <a:spcPct val="15000"/>
            </a:spcAft>
            <a:buNone/>
          </a:pPr>
          <a:r>
            <a:rPr lang="pt-BR" sz="1300" kern="1200" dirty="0"/>
            <a:t>1.</a:t>
          </a:r>
          <a:r>
            <a:rPr lang="pt-BR" sz="1300" b="1" kern="1200" dirty="0"/>
            <a:t>Revistas "Tributos: Uma aventura no tempo</a:t>
          </a:r>
          <a:r>
            <a:rPr lang="pt-BR" sz="1300" kern="1200" dirty="0"/>
            <a:t>"</a:t>
          </a:r>
        </a:p>
        <a:p>
          <a:pPr marL="114300" lvl="1" indent="-114300" algn="l" defTabSz="577850">
            <a:lnSpc>
              <a:spcPct val="90000"/>
            </a:lnSpc>
            <a:spcBef>
              <a:spcPct val="0"/>
            </a:spcBef>
            <a:spcAft>
              <a:spcPct val="15000"/>
            </a:spcAft>
            <a:buNone/>
          </a:pPr>
          <a:r>
            <a:rPr lang="pt-BR" sz="1300" kern="1200" dirty="0"/>
            <a:t>2. </a:t>
          </a:r>
          <a:r>
            <a:rPr lang="pt-BR" sz="1300" b="1" kern="1200" dirty="0"/>
            <a:t>Vídeos </a:t>
          </a:r>
          <a:r>
            <a:rPr lang="pt-BR" sz="1300" b="0" kern="1200" dirty="0"/>
            <a:t>da série </a:t>
          </a:r>
          <a:r>
            <a:rPr lang="pt-BR" sz="1300" b="1" kern="1200" dirty="0"/>
            <a:t>"A Caótica Vida em um Estado sem Imposto“,</a:t>
          </a:r>
          <a:endParaRPr lang="pt-BR" sz="1300" kern="1200" dirty="0"/>
        </a:p>
        <a:p>
          <a:pPr marL="114300" lvl="1" indent="-114300" algn="l" defTabSz="577850">
            <a:lnSpc>
              <a:spcPct val="90000"/>
            </a:lnSpc>
            <a:spcBef>
              <a:spcPct val="0"/>
            </a:spcBef>
            <a:spcAft>
              <a:spcPct val="15000"/>
            </a:spcAft>
            <a:buNone/>
          </a:pPr>
          <a:r>
            <a:rPr lang="pt-BR" sz="1300" kern="1200" dirty="0"/>
            <a:t>3.</a:t>
          </a:r>
          <a:r>
            <a:rPr lang="pt-BR" sz="1300" b="1" kern="1200" dirty="0"/>
            <a:t>Dinâmicas </a:t>
          </a:r>
          <a:r>
            <a:rPr lang="pt-BR" sz="1300" b="0" kern="1200" dirty="0"/>
            <a:t>de conscientização tributária;</a:t>
          </a:r>
          <a:endParaRPr lang="pt-BR" sz="1300" kern="1200" dirty="0"/>
        </a:p>
        <a:p>
          <a:pPr marL="114300" lvl="1" indent="-114300" algn="l" defTabSz="577850">
            <a:lnSpc>
              <a:spcPct val="90000"/>
            </a:lnSpc>
            <a:spcBef>
              <a:spcPct val="0"/>
            </a:spcBef>
            <a:spcAft>
              <a:spcPct val="15000"/>
            </a:spcAft>
            <a:buNone/>
          </a:pPr>
          <a:r>
            <a:rPr lang="pt-BR" sz="1300" kern="1200" dirty="0"/>
            <a:t>4. </a:t>
          </a:r>
          <a:r>
            <a:rPr lang="pt-BR" sz="1300" b="1" kern="1200" dirty="0"/>
            <a:t>Visitas à RFB</a:t>
          </a:r>
          <a:r>
            <a:rPr lang="pt-BR" sz="1300" kern="1200" dirty="0"/>
            <a:t>, a exemplo do "</a:t>
          </a:r>
          <a:r>
            <a:rPr lang="pt-BR" sz="1300" b="1" kern="1200" dirty="0"/>
            <a:t>Conheça Nossa Aduana</a:t>
          </a:r>
          <a:r>
            <a:rPr lang="pt-BR" sz="1300" kern="1200" dirty="0"/>
            <a:t>“;</a:t>
          </a:r>
        </a:p>
        <a:p>
          <a:pPr marL="114300" lvl="1" indent="-114300" algn="l" defTabSz="577850">
            <a:lnSpc>
              <a:spcPct val="90000"/>
            </a:lnSpc>
            <a:spcBef>
              <a:spcPct val="0"/>
            </a:spcBef>
            <a:spcAft>
              <a:spcPct val="15000"/>
            </a:spcAft>
            <a:buChar char="•"/>
          </a:pPr>
          <a:r>
            <a:rPr lang="pt-BR" sz="1300" kern="1200" dirty="0"/>
            <a:t>5. </a:t>
          </a:r>
          <a:r>
            <a:rPr lang="pt-BR" sz="1300" b="1" kern="1200" dirty="0"/>
            <a:t>Apresentações e vídeos </a:t>
          </a:r>
          <a:r>
            <a:rPr lang="pt-BR" sz="1300" kern="1200" dirty="0"/>
            <a:t>sobre temas de educação fiscal para escola.</a:t>
          </a:r>
        </a:p>
        <a:p>
          <a:pPr marL="114300" lvl="1" indent="-114300" algn="l" defTabSz="577850">
            <a:lnSpc>
              <a:spcPct val="90000"/>
            </a:lnSpc>
            <a:spcBef>
              <a:spcPct val="0"/>
            </a:spcBef>
            <a:spcAft>
              <a:spcPct val="15000"/>
            </a:spcAft>
            <a:buChar char="•"/>
          </a:pPr>
          <a:endParaRPr lang="pt-BR" sz="1300" kern="1200" dirty="0"/>
        </a:p>
      </dsp:txBody>
      <dsp:txXfrm>
        <a:off x="5951528" y="903196"/>
        <a:ext cx="2608416" cy="4817475"/>
      </dsp:txXfrm>
    </dsp:sp>
    <dsp:sp modelId="{D21F0299-B88C-4EDA-ABF6-F45E40E0A54C}">
      <dsp:nvSpPr>
        <dsp:cNvPr id="0" name=""/>
        <dsp:cNvSpPr/>
      </dsp:nvSpPr>
      <dsp:spPr>
        <a:xfrm>
          <a:off x="8925123" y="98362"/>
          <a:ext cx="2608416" cy="79707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Extensão Universitária</a:t>
          </a:r>
        </a:p>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IES e IF</a:t>
          </a:r>
        </a:p>
      </dsp:txBody>
      <dsp:txXfrm>
        <a:off x="8925123" y="98362"/>
        <a:ext cx="2608416" cy="797077"/>
      </dsp:txXfrm>
    </dsp:sp>
    <dsp:sp modelId="{A5498909-F614-4889-B37F-2A4403DA350D}">
      <dsp:nvSpPr>
        <dsp:cNvPr id="0" name=""/>
        <dsp:cNvSpPr/>
      </dsp:nvSpPr>
      <dsp:spPr>
        <a:xfrm>
          <a:off x="8925123" y="903196"/>
          <a:ext cx="2608416" cy="4817475"/>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b="1" kern="1200" dirty="0"/>
            <a:t>Curso de extensão com temáticas de Cidadania Fiscal. </a:t>
          </a:r>
          <a:endParaRPr lang="pt-BR" sz="1300" kern="1200" dirty="0"/>
        </a:p>
        <a:p>
          <a:pPr marL="114300" lvl="1" indent="-114300" algn="l" defTabSz="577850">
            <a:lnSpc>
              <a:spcPct val="90000"/>
            </a:lnSpc>
            <a:spcBef>
              <a:spcPct val="0"/>
            </a:spcBef>
            <a:spcAft>
              <a:spcPct val="15000"/>
            </a:spcAft>
            <a:buFont typeface="Arial" panose="020B0604020202020204" pitchFamily="34" charset="0"/>
            <a:buChar char="•"/>
          </a:pPr>
          <a:endParaRPr lang="pt-BR" sz="1300" kern="1200" dirty="0">
            <a:solidFill>
              <a:schemeClr val="tx1"/>
            </a:solidFill>
          </a:endParaRPr>
        </a:p>
        <a:p>
          <a:pPr marL="114300" lvl="1" indent="-114300" algn="l" defTabSz="577850">
            <a:lnSpc>
              <a:spcPct val="90000"/>
            </a:lnSpc>
            <a:spcBef>
              <a:spcPct val="0"/>
            </a:spcBef>
            <a:spcAft>
              <a:spcPct val="15000"/>
            </a:spcAft>
            <a:buFont typeface="Arial" panose="020B0604020202020204" pitchFamily="34" charset="0"/>
            <a:buNone/>
          </a:pPr>
          <a:r>
            <a:rPr lang="pt-BR" sz="1300" kern="1200" dirty="0">
              <a:solidFill>
                <a:schemeClr val="tx1"/>
              </a:solidFill>
            </a:rPr>
            <a:t>Esse item inclui:</a:t>
          </a:r>
        </a:p>
        <a:p>
          <a:pPr marL="114300" lvl="1" indent="-114300" algn="l" defTabSz="577850">
            <a:lnSpc>
              <a:spcPct val="90000"/>
            </a:lnSpc>
            <a:spcBef>
              <a:spcPct val="0"/>
            </a:spcBef>
            <a:spcAft>
              <a:spcPct val="15000"/>
            </a:spcAft>
            <a:buNone/>
          </a:pPr>
          <a:endParaRPr lang="pt-BR" sz="1300" kern="1200" dirty="0">
            <a:solidFill>
              <a:schemeClr val="tx1"/>
            </a:solidFill>
          </a:endParaRP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CF na Rede Escolar;</a:t>
          </a:r>
          <a:endParaRPr lang="pt-BR" sz="1300" kern="1200" dirty="0">
            <a:solidFill>
              <a:schemeClr val="tx1"/>
            </a:solidFill>
          </a:endParaRP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Núcleo de Apoio Contábil e Fiscal </a:t>
          </a:r>
          <a:r>
            <a:rPr lang="pt-BR" sz="1300" b="0" kern="1200" dirty="0">
              <a:solidFill>
                <a:schemeClr val="tx1"/>
              </a:solidFill>
            </a:rPr>
            <a:t>(NAF);</a:t>
          </a:r>
        </a:p>
        <a:p>
          <a:pPr marL="114300" lvl="1" indent="-114300" algn="l" defTabSz="577850">
            <a:lnSpc>
              <a:spcPct val="90000"/>
            </a:lnSpc>
            <a:spcBef>
              <a:spcPct val="0"/>
            </a:spcBef>
            <a:spcAft>
              <a:spcPct val="15000"/>
            </a:spcAft>
            <a:buFont typeface="+mj-lt"/>
            <a:buAutoNum type="arabicPeriod"/>
          </a:pPr>
          <a:r>
            <a:rPr lang="pt-BR" sz="1300" kern="1200" dirty="0">
              <a:solidFill>
                <a:schemeClr val="tx1"/>
              </a:solidFill>
            </a:rPr>
            <a:t>Programa do Ministério da Fazenda </a:t>
          </a:r>
          <a:r>
            <a:rPr lang="pt-BR" sz="1300" b="1" kern="1200" dirty="0">
              <a:solidFill>
                <a:schemeClr val="tx1"/>
              </a:solidFill>
            </a:rPr>
            <a:t>"Mulher Cidadã: cidadania fiscal para mulheres”;</a:t>
          </a:r>
          <a:endParaRPr lang="pt-BR" sz="1300" kern="1200" dirty="0">
            <a:solidFill>
              <a:schemeClr val="tx1"/>
            </a:solidFill>
          </a:endParaRP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Eu Sou Cidadão Solidário. </a:t>
          </a:r>
          <a:r>
            <a:rPr lang="pt-BR" sz="1300" b="0" kern="1200" dirty="0">
              <a:solidFill>
                <a:schemeClr val="tx1"/>
              </a:solidFill>
            </a:rPr>
            <a:t>Destinação IR;</a:t>
          </a: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Receita Cidadã. </a:t>
          </a:r>
          <a:r>
            <a:rPr lang="pt-BR" sz="1300" b="0" kern="1200" dirty="0">
              <a:solidFill>
                <a:schemeClr val="tx1"/>
              </a:solidFill>
            </a:rPr>
            <a:t>Transformação e </a:t>
          </a:r>
          <a:r>
            <a:rPr lang="pt-BR" sz="1300" b="1" kern="1200" dirty="0">
              <a:solidFill>
                <a:schemeClr val="tx1"/>
              </a:solidFill>
            </a:rPr>
            <a:t>doação de mercadorias apreendidas a exemplo dos mini computadores;</a:t>
          </a:r>
        </a:p>
        <a:p>
          <a:pPr marL="114300" lvl="1" indent="-114300" algn="l" defTabSz="577850">
            <a:lnSpc>
              <a:spcPct val="90000"/>
            </a:lnSpc>
            <a:spcBef>
              <a:spcPct val="0"/>
            </a:spcBef>
            <a:spcAft>
              <a:spcPct val="15000"/>
            </a:spcAft>
            <a:buChar char="•"/>
          </a:pPr>
          <a:r>
            <a:rPr lang="pt-BR" sz="1300" b="1" kern="1200" dirty="0"/>
            <a:t>Apresentações e vídeos </a:t>
          </a:r>
          <a:r>
            <a:rPr lang="pt-BR" sz="1300" kern="1200" dirty="0"/>
            <a:t>sobre temas de educação fiscal para escola.</a:t>
          </a:r>
          <a:endParaRPr lang="pt-BR" sz="1300" b="1" kern="1200" dirty="0">
            <a:solidFill>
              <a:schemeClr val="tx1"/>
            </a:solidFill>
          </a:endParaRPr>
        </a:p>
      </dsp:txBody>
      <dsp:txXfrm>
        <a:off x="8925123" y="903196"/>
        <a:ext cx="2608416" cy="48174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E5F7D-B61A-4EB3-AD4F-B4C14AEA56C0}">
      <dsp:nvSpPr>
        <dsp:cNvPr id="0" name=""/>
        <dsp:cNvSpPr/>
      </dsp:nvSpPr>
      <dsp:spPr>
        <a:xfrm>
          <a:off x="0" y="232938"/>
          <a:ext cx="3653515" cy="11747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t>MEC, STN, BACEN, Receita Federal</a:t>
          </a:r>
        </a:p>
      </dsp:txBody>
      <dsp:txXfrm>
        <a:off x="57347" y="290285"/>
        <a:ext cx="3538821" cy="1060059"/>
      </dsp:txXfrm>
    </dsp:sp>
    <dsp:sp modelId="{3A530C7C-299D-40AB-98E8-58F62D32DCC4}">
      <dsp:nvSpPr>
        <dsp:cNvPr id="0" name=""/>
        <dsp:cNvSpPr/>
      </dsp:nvSpPr>
      <dsp:spPr>
        <a:xfrm>
          <a:off x="0" y="1468171"/>
          <a:ext cx="3653515" cy="1174753"/>
        </a:xfrm>
        <a:prstGeom prst="roundRect">
          <a:avLst/>
        </a:prstGeom>
        <a:solidFill>
          <a:schemeClr val="accent2">
            <a:hueOff val="-3022401"/>
            <a:satOff val="1745"/>
            <a:lumOff val="-3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t>Educação fiscal, financeira, previdenciária, securitária e para o empreendedorismo</a:t>
          </a:r>
        </a:p>
      </dsp:txBody>
      <dsp:txXfrm>
        <a:off x="57347" y="1525518"/>
        <a:ext cx="3538821" cy="1060059"/>
      </dsp:txXfrm>
    </dsp:sp>
    <dsp:sp modelId="{2D2160CB-416E-4E3B-A3AF-79AC8AE87C57}">
      <dsp:nvSpPr>
        <dsp:cNvPr id="0" name=""/>
        <dsp:cNvSpPr/>
      </dsp:nvSpPr>
      <dsp:spPr>
        <a:xfrm>
          <a:off x="0" y="2703404"/>
          <a:ext cx="3653515" cy="1174753"/>
        </a:xfrm>
        <a:prstGeom prst="roundRect">
          <a:avLst/>
        </a:prstGeom>
        <a:solidFill>
          <a:schemeClr val="accent2">
            <a:hueOff val="-6044802"/>
            <a:satOff val="3491"/>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t>Um dos focos: mostrar malefícios de jogos de apostas (Pé de Meia)</a:t>
          </a:r>
        </a:p>
      </dsp:txBody>
      <dsp:txXfrm>
        <a:off x="57347" y="2760751"/>
        <a:ext cx="3538821" cy="1060059"/>
      </dsp:txXfrm>
    </dsp:sp>
    <dsp:sp modelId="{AF6A5002-A908-456D-A59B-365FDBBD440F}">
      <dsp:nvSpPr>
        <dsp:cNvPr id="0" name=""/>
        <dsp:cNvSpPr/>
      </dsp:nvSpPr>
      <dsp:spPr>
        <a:xfrm>
          <a:off x="0" y="3938638"/>
          <a:ext cx="3653515" cy="1174753"/>
        </a:xfrm>
        <a:prstGeom prst="roundRect">
          <a:avLst/>
        </a:prstGeom>
        <a:solidFill>
          <a:schemeClr val="accent2">
            <a:hueOff val="-9067203"/>
            <a:satOff val="5236"/>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t>Articulação em todos os estados para ação na EDUCAÇÃO BÁSICA INTEGRAL</a:t>
          </a:r>
        </a:p>
      </dsp:txBody>
      <dsp:txXfrm>
        <a:off x="57347" y="3995985"/>
        <a:ext cx="3538821" cy="10600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35D9E-4D26-4CDA-B93E-5FCF7D44294C}">
      <dsp:nvSpPr>
        <dsp:cNvPr id="0" name=""/>
        <dsp:cNvSpPr/>
      </dsp:nvSpPr>
      <dsp:spPr>
        <a:xfrm>
          <a:off x="4746" y="211067"/>
          <a:ext cx="485314" cy="485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E0EAD7-2B8A-4EF1-94FA-8A7CCB351FFA}">
      <dsp:nvSpPr>
        <dsp:cNvPr id="0" name=""/>
        <dsp:cNvSpPr/>
      </dsp:nvSpPr>
      <dsp:spPr>
        <a:xfrm>
          <a:off x="4746" y="760809"/>
          <a:ext cx="1386613" cy="22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pt-BR" sz="1400" b="1" kern="1200" dirty="0"/>
            <a:t>UNCME BA </a:t>
          </a:r>
        </a:p>
      </dsp:txBody>
      <dsp:txXfrm>
        <a:off x="4746" y="760809"/>
        <a:ext cx="1386613" cy="220991"/>
      </dsp:txXfrm>
    </dsp:sp>
    <dsp:sp modelId="{7DEEC613-BDCE-4F83-9676-A3F96B8A7089}">
      <dsp:nvSpPr>
        <dsp:cNvPr id="0" name=""/>
        <dsp:cNvSpPr/>
      </dsp:nvSpPr>
      <dsp:spPr>
        <a:xfrm>
          <a:off x="4746" y="1011767"/>
          <a:ext cx="1386613" cy="69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pt-BR" sz="1100" kern="1200" dirty="0"/>
            <a:t>parceira RFB e elabora passo a passo curricular sugestivo a municípios</a:t>
          </a:r>
        </a:p>
      </dsp:txBody>
      <dsp:txXfrm>
        <a:off x="4746" y="1011767"/>
        <a:ext cx="1386613" cy="697604"/>
      </dsp:txXfrm>
    </dsp:sp>
    <dsp:sp modelId="{9ECEDB26-6C8C-4DF3-AD2E-F1BB1275EC84}">
      <dsp:nvSpPr>
        <dsp:cNvPr id="0" name=""/>
        <dsp:cNvSpPr/>
      </dsp:nvSpPr>
      <dsp:spPr>
        <a:xfrm>
          <a:off x="1634016" y="211067"/>
          <a:ext cx="485314" cy="485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4B2845-40FE-4D48-8C2C-E6E489C5BF7A}">
      <dsp:nvSpPr>
        <dsp:cNvPr id="0" name=""/>
        <dsp:cNvSpPr/>
      </dsp:nvSpPr>
      <dsp:spPr>
        <a:xfrm>
          <a:off x="1634016" y="760809"/>
          <a:ext cx="1386613" cy="22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pt-BR" sz="1400" kern="1200" dirty="0"/>
            <a:t>NTE 19. SEDUC BA</a:t>
          </a:r>
        </a:p>
      </dsp:txBody>
      <dsp:txXfrm>
        <a:off x="1634016" y="760809"/>
        <a:ext cx="1386613" cy="220991"/>
      </dsp:txXfrm>
    </dsp:sp>
    <dsp:sp modelId="{C1C19E42-AEC5-4301-ACCD-5B26593FA31C}">
      <dsp:nvSpPr>
        <dsp:cNvPr id="0" name=""/>
        <dsp:cNvSpPr/>
      </dsp:nvSpPr>
      <dsp:spPr>
        <a:xfrm>
          <a:off x="1634016" y="1011767"/>
          <a:ext cx="1386613" cy="69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pt-BR" sz="1100" kern="1200" dirty="0"/>
            <a:t>tratativas com a RFB e Núcleo de Apoio Contábil e Fiscal (NAF) UEFS</a:t>
          </a:r>
        </a:p>
      </dsp:txBody>
      <dsp:txXfrm>
        <a:off x="1634016" y="1011767"/>
        <a:ext cx="1386613" cy="697604"/>
      </dsp:txXfrm>
    </dsp:sp>
    <dsp:sp modelId="{56440893-5EF1-4366-A34E-5DCC02E381CB}">
      <dsp:nvSpPr>
        <dsp:cNvPr id="0" name=""/>
        <dsp:cNvSpPr/>
      </dsp:nvSpPr>
      <dsp:spPr>
        <a:xfrm>
          <a:off x="3263287" y="211067"/>
          <a:ext cx="485314" cy="4853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626CB-59B6-444A-933B-D3670458F6FA}">
      <dsp:nvSpPr>
        <dsp:cNvPr id="0" name=""/>
        <dsp:cNvSpPr/>
      </dsp:nvSpPr>
      <dsp:spPr>
        <a:xfrm>
          <a:off x="3263287" y="760809"/>
          <a:ext cx="1386613" cy="22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pt-BR" sz="1400" kern="1200" dirty="0"/>
            <a:t>UESC</a:t>
          </a:r>
        </a:p>
      </dsp:txBody>
      <dsp:txXfrm>
        <a:off x="3263287" y="760809"/>
        <a:ext cx="1386613" cy="220991"/>
      </dsp:txXfrm>
    </dsp:sp>
    <dsp:sp modelId="{946D186F-7463-428F-85C3-A38E4330AD82}">
      <dsp:nvSpPr>
        <dsp:cNvPr id="0" name=""/>
        <dsp:cNvSpPr/>
      </dsp:nvSpPr>
      <dsp:spPr>
        <a:xfrm>
          <a:off x="3263287" y="1011767"/>
          <a:ext cx="1386613" cy="69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pt-BR" sz="1100" kern="1200" dirty="0"/>
            <a:t>Acordo de Cooperação para educação fiscal nas licenciaturas, extensões, pesquisas</a:t>
          </a:r>
        </a:p>
      </dsp:txBody>
      <dsp:txXfrm>
        <a:off x="3263287" y="1011767"/>
        <a:ext cx="1386613" cy="697604"/>
      </dsp:txXfrm>
    </dsp:sp>
    <dsp:sp modelId="{5F28278C-DC9A-415F-A819-20BAE26F3A16}">
      <dsp:nvSpPr>
        <dsp:cNvPr id="0" name=""/>
        <dsp:cNvSpPr/>
      </dsp:nvSpPr>
      <dsp:spPr>
        <a:xfrm>
          <a:off x="4892557" y="211067"/>
          <a:ext cx="485314" cy="48531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F6033-15BE-48BA-8BE7-EDE316662BC9}">
      <dsp:nvSpPr>
        <dsp:cNvPr id="0" name=""/>
        <dsp:cNvSpPr/>
      </dsp:nvSpPr>
      <dsp:spPr>
        <a:xfrm>
          <a:off x="4892557" y="760809"/>
          <a:ext cx="1386613" cy="22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pt-BR" sz="1400" kern="1200" dirty="0"/>
            <a:t>UEFS</a:t>
          </a:r>
        </a:p>
      </dsp:txBody>
      <dsp:txXfrm>
        <a:off x="4892557" y="760809"/>
        <a:ext cx="1386613" cy="220991"/>
      </dsp:txXfrm>
    </dsp:sp>
    <dsp:sp modelId="{CF696C08-CD6D-4F24-8A1B-253EA53B3F1E}">
      <dsp:nvSpPr>
        <dsp:cNvPr id="0" name=""/>
        <dsp:cNvSpPr/>
      </dsp:nvSpPr>
      <dsp:spPr>
        <a:xfrm>
          <a:off x="4892557" y="1011767"/>
          <a:ext cx="1386613" cy="69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pt-BR" sz="1100" kern="1200" dirty="0"/>
            <a:t>Apresenta boas práticas dia 9/4, no DF, em evento RFB, MEC &amp; Parceiros nacionais</a:t>
          </a:r>
        </a:p>
      </dsp:txBody>
      <dsp:txXfrm>
        <a:off x="4892557" y="1011767"/>
        <a:ext cx="1386613" cy="697604"/>
      </dsp:txXfrm>
    </dsp:sp>
    <dsp:sp modelId="{6ED975DD-58A7-4C08-B79E-944B9C93DF87}">
      <dsp:nvSpPr>
        <dsp:cNvPr id="0" name=""/>
        <dsp:cNvSpPr/>
      </dsp:nvSpPr>
      <dsp:spPr>
        <a:xfrm>
          <a:off x="6521828" y="211067"/>
          <a:ext cx="485314" cy="48531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946A1-B650-4926-A158-ABFDEEDEEFEF}">
      <dsp:nvSpPr>
        <dsp:cNvPr id="0" name=""/>
        <dsp:cNvSpPr/>
      </dsp:nvSpPr>
      <dsp:spPr>
        <a:xfrm>
          <a:off x="6521828" y="760809"/>
          <a:ext cx="1386613" cy="22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pt-BR" sz="1400" kern="1200" dirty="0"/>
            <a:t>Receita Federal</a:t>
          </a:r>
        </a:p>
      </dsp:txBody>
      <dsp:txXfrm>
        <a:off x="6521828" y="760809"/>
        <a:ext cx="1386613" cy="220991"/>
      </dsp:txXfrm>
    </dsp:sp>
    <dsp:sp modelId="{DF88556C-3C5B-4063-8AC5-865F3578E30A}">
      <dsp:nvSpPr>
        <dsp:cNvPr id="0" name=""/>
        <dsp:cNvSpPr/>
      </dsp:nvSpPr>
      <dsp:spPr>
        <a:xfrm>
          <a:off x="6521828" y="1011767"/>
          <a:ext cx="1386613" cy="69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pt-BR" sz="1100" kern="1200" dirty="0"/>
            <a:t>Contatos iniciados com prefeituras</a:t>
          </a:r>
        </a:p>
      </dsp:txBody>
      <dsp:txXfrm>
        <a:off x="6521828" y="1011767"/>
        <a:ext cx="1386613" cy="697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164709" y="853"/>
          <a:ext cx="2920279" cy="2158075"/>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639739" y="1722096"/>
          <a:ext cx="2746889" cy="69580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pt-BR" sz="2000" b="1" kern="1200" dirty="0">
              <a:effectLst>
                <a:outerShdw blurRad="38100" dist="38100" dir="2700000" algn="tl">
                  <a:srgbClr val="000000">
                    <a:alpha val="43137"/>
                  </a:srgbClr>
                </a:outerShdw>
              </a:effectLst>
            </a:rPr>
            <a:t>Para organizar interesses criam Estado</a:t>
          </a:r>
        </a:p>
      </dsp:txBody>
      <dsp:txXfrm>
        <a:off x="639739" y="1722096"/>
        <a:ext cx="2746889" cy="6958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83043-4E55-4993-9A61-311B8156FD64}">
      <dsp:nvSpPr>
        <dsp:cNvPr id="0" name=""/>
        <dsp:cNvSpPr/>
      </dsp:nvSpPr>
      <dsp:spPr>
        <a:xfrm>
          <a:off x="325041" y="5782"/>
          <a:ext cx="1882710" cy="1613706"/>
        </a:xfrm>
        <a:prstGeom prst="rect">
          <a:avLst/>
        </a:prstGeom>
        <a:blipFill dpi="0" rotWithShape="1">
          <a:blip xmlns:r="http://schemas.openxmlformats.org/officeDocument/2006/relationships" r:embed="rId1"/>
          <a:srcRect/>
          <a:stretch>
            <a:fillRect l="-398" r="-342"/>
          </a:stretch>
        </a:blipFill>
        <a:ln>
          <a:noFill/>
        </a:ln>
        <a:effectLst/>
      </dsp:spPr>
      <dsp:style>
        <a:lnRef idx="0">
          <a:scrgbClr r="0" g="0" b="0"/>
        </a:lnRef>
        <a:fillRef idx="1">
          <a:scrgbClr r="0" g="0" b="0"/>
        </a:fillRef>
        <a:effectRef idx="0">
          <a:scrgbClr r="0" g="0" b="0"/>
        </a:effectRef>
        <a:fontRef idx="minor"/>
      </dsp:style>
    </dsp:sp>
    <dsp:sp modelId="{5F6C8376-8F49-4948-A970-0445F2A4C737}">
      <dsp:nvSpPr>
        <dsp:cNvPr id="0" name=""/>
        <dsp:cNvSpPr/>
      </dsp:nvSpPr>
      <dsp:spPr>
        <a:xfrm>
          <a:off x="325041" y="1135376"/>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t-BR" sz="2000" kern="1200" dirty="0"/>
            <a:t>.</a:t>
          </a:r>
        </a:p>
      </dsp:txBody>
      <dsp:txXfrm>
        <a:off x="325041" y="1135376"/>
        <a:ext cx="1882710" cy="387289"/>
      </dsp:txXfrm>
    </dsp:sp>
    <dsp:sp modelId="{6CF6AB6F-6ECF-4096-AD97-DECCEB56C51D}">
      <dsp:nvSpPr>
        <dsp:cNvPr id="0" name=""/>
        <dsp:cNvSpPr/>
      </dsp:nvSpPr>
      <dsp:spPr>
        <a:xfrm>
          <a:off x="2399783" y="5782"/>
          <a:ext cx="1882710" cy="1613706"/>
        </a:xfrm>
        <a:prstGeom prst="rect">
          <a:avLst/>
        </a:prstGeom>
        <a:blipFill dpi="0" rotWithShape="1">
          <a:blip xmlns:r="http://schemas.openxmlformats.org/officeDocument/2006/relationships" r:embed="rId2"/>
          <a:srcRect/>
          <a:stretch>
            <a:fillRect l="-3593" r="-1485"/>
          </a:stretch>
        </a:blipFill>
        <a:ln>
          <a:noFill/>
        </a:ln>
        <a:effectLst/>
      </dsp:spPr>
      <dsp:style>
        <a:lnRef idx="0">
          <a:scrgbClr r="0" g="0" b="0"/>
        </a:lnRef>
        <a:fillRef idx="1">
          <a:scrgbClr r="0" g="0" b="0"/>
        </a:fillRef>
        <a:effectRef idx="0">
          <a:scrgbClr r="0" g="0" b="0"/>
        </a:effectRef>
        <a:fontRef idx="minor"/>
      </dsp:style>
    </dsp:sp>
    <dsp:sp modelId="{9250FBA6-CC87-417C-9ACA-B6A54596F23B}">
      <dsp:nvSpPr>
        <dsp:cNvPr id="0" name=""/>
        <dsp:cNvSpPr/>
      </dsp:nvSpPr>
      <dsp:spPr>
        <a:xfrm>
          <a:off x="2399783" y="1135376"/>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t-BR" sz="2000" kern="1200" dirty="0"/>
            <a:t>.</a:t>
          </a:r>
        </a:p>
      </dsp:txBody>
      <dsp:txXfrm>
        <a:off x="2399783" y="1135376"/>
        <a:ext cx="1882710" cy="387289"/>
      </dsp:txXfrm>
    </dsp:sp>
    <dsp:sp modelId="{97E1C025-5A49-46D9-9CD2-0CB20F465B5A}">
      <dsp:nvSpPr>
        <dsp:cNvPr id="0" name=""/>
        <dsp:cNvSpPr/>
      </dsp:nvSpPr>
      <dsp:spPr>
        <a:xfrm>
          <a:off x="4474525" y="5782"/>
          <a:ext cx="1882710" cy="161370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3051" t="-12000" r="-11787" b="-12000"/>
          </a:stretch>
        </a:blipFill>
        <a:ln>
          <a:noFill/>
        </a:ln>
        <a:effectLst/>
      </dsp:spPr>
      <dsp:style>
        <a:lnRef idx="0">
          <a:scrgbClr r="0" g="0" b="0"/>
        </a:lnRef>
        <a:fillRef idx="1">
          <a:scrgbClr r="0" g="0" b="0"/>
        </a:fillRef>
        <a:effectRef idx="0">
          <a:scrgbClr r="0" g="0" b="0"/>
        </a:effectRef>
        <a:fontRef idx="minor"/>
      </dsp:style>
    </dsp:sp>
    <dsp:sp modelId="{90F8187D-794D-4A3F-B136-1DA46A73FEB0}">
      <dsp:nvSpPr>
        <dsp:cNvPr id="0" name=""/>
        <dsp:cNvSpPr/>
      </dsp:nvSpPr>
      <dsp:spPr>
        <a:xfrm>
          <a:off x="4474525" y="1135376"/>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t-BR" sz="2000" kern="1200" dirty="0"/>
            <a:t>.</a:t>
          </a:r>
        </a:p>
      </dsp:txBody>
      <dsp:txXfrm>
        <a:off x="4474525" y="1135376"/>
        <a:ext cx="1882710" cy="387289"/>
      </dsp:txXfrm>
    </dsp:sp>
    <dsp:sp modelId="{BF723BA5-67CD-4C6B-B78D-107356E795F2}">
      <dsp:nvSpPr>
        <dsp:cNvPr id="0" name=""/>
        <dsp:cNvSpPr/>
      </dsp:nvSpPr>
      <dsp:spPr>
        <a:xfrm>
          <a:off x="325041" y="1807759"/>
          <a:ext cx="1882710" cy="1613706"/>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70" b="-1054"/>
          </a:stretch>
        </a:blipFill>
        <a:ln>
          <a:noFill/>
        </a:ln>
        <a:effectLst/>
      </dsp:spPr>
      <dsp:style>
        <a:lnRef idx="0">
          <a:scrgbClr r="0" g="0" b="0"/>
        </a:lnRef>
        <a:fillRef idx="1">
          <a:scrgbClr r="0" g="0" b="0"/>
        </a:fillRef>
        <a:effectRef idx="0">
          <a:scrgbClr r="0" g="0" b="0"/>
        </a:effectRef>
        <a:fontRef idx="minor"/>
      </dsp:style>
    </dsp:sp>
    <dsp:sp modelId="{F090EFCF-E4CD-4473-9EC9-3BFCDB998A96}">
      <dsp:nvSpPr>
        <dsp:cNvPr id="0" name=""/>
        <dsp:cNvSpPr/>
      </dsp:nvSpPr>
      <dsp:spPr>
        <a:xfrm>
          <a:off x="325041" y="2937353"/>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endParaRPr lang="pt-BR" sz="2000" kern="1200" dirty="0"/>
        </a:p>
      </dsp:txBody>
      <dsp:txXfrm>
        <a:off x="325041" y="2937353"/>
        <a:ext cx="1882710" cy="387289"/>
      </dsp:txXfrm>
    </dsp:sp>
    <dsp:sp modelId="{BAC9982B-E9C7-483E-8CB9-CB0FD55EA332}">
      <dsp:nvSpPr>
        <dsp:cNvPr id="0" name=""/>
        <dsp:cNvSpPr/>
      </dsp:nvSpPr>
      <dsp:spPr>
        <a:xfrm>
          <a:off x="2399783" y="1807759"/>
          <a:ext cx="1882710" cy="1613706"/>
        </a:xfrm>
        <a:prstGeom prst="rect">
          <a:avLst/>
        </a:prstGeom>
        <a:blipFill dpi="0" rotWithShape="1">
          <a:blip xmlns:r="http://schemas.openxmlformats.org/officeDocument/2006/relationships" r:embed="rId5"/>
          <a:srcRect/>
          <a:stretch>
            <a:fillRect l="-5038" r="-3413"/>
          </a:stretch>
        </a:blipFill>
        <a:ln>
          <a:noFill/>
        </a:ln>
        <a:effectLst/>
      </dsp:spPr>
      <dsp:style>
        <a:lnRef idx="0">
          <a:scrgbClr r="0" g="0" b="0"/>
        </a:lnRef>
        <a:fillRef idx="1">
          <a:scrgbClr r="0" g="0" b="0"/>
        </a:fillRef>
        <a:effectRef idx="0">
          <a:scrgbClr r="0" g="0" b="0"/>
        </a:effectRef>
        <a:fontRef idx="minor"/>
      </dsp:style>
    </dsp:sp>
    <dsp:sp modelId="{E394887D-2181-4334-B3C3-6AE46E777137}">
      <dsp:nvSpPr>
        <dsp:cNvPr id="0" name=""/>
        <dsp:cNvSpPr/>
      </dsp:nvSpPr>
      <dsp:spPr>
        <a:xfrm>
          <a:off x="2399783" y="2937353"/>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endParaRPr lang="pt-BR" sz="2000" kern="1200" dirty="0"/>
        </a:p>
      </dsp:txBody>
      <dsp:txXfrm>
        <a:off x="2399783" y="2937353"/>
        <a:ext cx="1882710" cy="387289"/>
      </dsp:txXfrm>
    </dsp:sp>
    <dsp:sp modelId="{5E18C5C4-FBAD-4DE2-B9BA-796868DC4978}">
      <dsp:nvSpPr>
        <dsp:cNvPr id="0" name=""/>
        <dsp:cNvSpPr/>
      </dsp:nvSpPr>
      <dsp:spPr>
        <a:xfrm>
          <a:off x="4474525" y="1807759"/>
          <a:ext cx="1882710" cy="1613706"/>
        </a:xfrm>
        <a:prstGeom prst="rect">
          <a:avLst/>
        </a:prstGeom>
        <a:blipFill dpi="0" rotWithShape="1">
          <a:blip xmlns:r="http://schemas.openxmlformats.org/officeDocument/2006/relationships" r:embed="rId6"/>
          <a:srcRect/>
          <a:stretch>
            <a:fillRect l="-452" t="-563" r="-249261" b="-129512"/>
          </a:stretch>
        </a:blipFill>
        <a:ln>
          <a:noFill/>
        </a:ln>
        <a:effectLst/>
      </dsp:spPr>
      <dsp:style>
        <a:lnRef idx="0">
          <a:scrgbClr r="0" g="0" b="0"/>
        </a:lnRef>
        <a:fillRef idx="1">
          <a:scrgbClr r="0" g="0" b="0"/>
        </a:fillRef>
        <a:effectRef idx="0">
          <a:scrgbClr r="0" g="0" b="0"/>
        </a:effectRef>
        <a:fontRef idx="minor"/>
      </dsp:style>
    </dsp:sp>
    <dsp:sp modelId="{316B5057-C6D4-4AEE-928C-24E35D1148F1}">
      <dsp:nvSpPr>
        <dsp:cNvPr id="0" name=""/>
        <dsp:cNvSpPr/>
      </dsp:nvSpPr>
      <dsp:spPr>
        <a:xfrm>
          <a:off x="4474525" y="2937353"/>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endParaRPr lang="pt-BR" sz="2000" kern="1200" dirty="0"/>
        </a:p>
      </dsp:txBody>
      <dsp:txXfrm>
        <a:off x="4474525" y="2937353"/>
        <a:ext cx="1882710" cy="387289"/>
      </dsp:txXfrm>
    </dsp:sp>
    <dsp:sp modelId="{47F85679-A33A-40AA-9E9A-C49AAD18C785}">
      <dsp:nvSpPr>
        <dsp:cNvPr id="0" name=""/>
        <dsp:cNvSpPr/>
      </dsp:nvSpPr>
      <dsp:spPr>
        <a:xfrm>
          <a:off x="325041" y="3609736"/>
          <a:ext cx="1882710" cy="1613706"/>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1080" b="-768"/>
          </a:stretch>
        </a:blipFill>
        <a:ln>
          <a:noFill/>
        </a:ln>
        <a:effectLst/>
      </dsp:spPr>
      <dsp:style>
        <a:lnRef idx="0">
          <a:scrgbClr r="0" g="0" b="0"/>
        </a:lnRef>
        <a:fillRef idx="1">
          <a:scrgbClr r="0" g="0" b="0"/>
        </a:fillRef>
        <a:effectRef idx="0">
          <a:scrgbClr r="0" g="0" b="0"/>
        </a:effectRef>
        <a:fontRef idx="minor"/>
      </dsp:style>
    </dsp:sp>
    <dsp:sp modelId="{E8B64302-2E4F-4FD8-900B-297487265C1C}">
      <dsp:nvSpPr>
        <dsp:cNvPr id="0" name=""/>
        <dsp:cNvSpPr/>
      </dsp:nvSpPr>
      <dsp:spPr>
        <a:xfrm>
          <a:off x="325041" y="4739330"/>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endParaRPr lang="pt-BR" sz="2000" kern="1200" dirty="0"/>
        </a:p>
      </dsp:txBody>
      <dsp:txXfrm>
        <a:off x="325041" y="4739330"/>
        <a:ext cx="1882710" cy="387289"/>
      </dsp:txXfrm>
    </dsp:sp>
    <dsp:sp modelId="{A1F7C717-41C8-421F-A4BF-3DD5AD9BDB63}">
      <dsp:nvSpPr>
        <dsp:cNvPr id="0" name=""/>
        <dsp:cNvSpPr/>
      </dsp:nvSpPr>
      <dsp:spPr>
        <a:xfrm>
          <a:off x="2399783" y="3609736"/>
          <a:ext cx="1882710" cy="1613706"/>
        </a:xfrm>
        <a:prstGeom prst="rect">
          <a:avLst/>
        </a:prstGeom>
        <a:blipFill dpi="0" rotWithShape="1">
          <a:blip xmlns:r="http://schemas.openxmlformats.org/officeDocument/2006/relationships" r:embed="rId8">
            <a:extLst>
              <a:ext uri="{28A0092B-C50C-407E-A947-70E740481C1C}">
                <a14:useLocalDpi xmlns:a14="http://schemas.microsoft.com/office/drawing/2010/main" val="0"/>
              </a:ext>
            </a:extLst>
          </a:blip>
          <a:srcRect/>
          <a:stretch>
            <a:fillRect l="-656" r="132"/>
          </a:stretch>
        </a:blipFill>
        <a:ln>
          <a:noFill/>
        </a:ln>
        <a:effectLst/>
      </dsp:spPr>
      <dsp:style>
        <a:lnRef idx="0">
          <a:scrgbClr r="0" g="0" b="0"/>
        </a:lnRef>
        <a:fillRef idx="1">
          <a:scrgbClr r="0" g="0" b="0"/>
        </a:fillRef>
        <a:effectRef idx="0">
          <a:scrgbClr r="0" g="0" b="0"/>
        </a:effectRef>
        <a:fontRef idx="minor"/>
      </dsp:style>
    </dsp:sp>
    <dsp:sp modelId="{4BE9B2D5-1525-4BC8-A748-99A0E8B75A27}">
      <dsp:nvSpPr>
        <dsp:cNvPr id="0" name=""/>
        <dsp:cNvSpPr/>
      </dsp:nvSpPr>
      <dsp:spPr>
        <a:xfrm>
          <a:off x="2399783" y="4739330"/>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endParaRPr lang="pt-BR" sz="2000" kern="1200" dirty="0"/>
        </a:p>
      </dsp:txBody>
      <dsp:txXfrm>
        <a:off x="2399783" y="4739330"/>
        <a:ext cx="1882710" cy="387289"/>
      </dsp:txXfrm>
    </dsp:sp>
    <dsp:sp modelId="{98FA5F67-722A-4648-B05E-23FE73DA51A5}">
      <dsp:nvSpPr>
        <dsp:cNvPr id="0" name=""/>
        <dsp:cNvSpPr/>
      </dsp:nvSpPr>
      <dsp:spPr>
        <a:xfrm>
          <a:off x="4474525" y="3609736"/>
          <a:ext cx="1882710" cy="1613706"/>
        </a:xfrm>
        <a:prstGeom prst="rect">
          <a:avLst/>
        </a:prstGeom>
        <a:blipFill dpi="0" rotWithShape="1">
          <a:blip xmlns:r="http://schemas.openxmlformats.org/officeDocument/2006/relationships" r:embed="rId9"/>
          <a:srcRect/>
          <a:stretch>
            <a:fillRect l="-7269" r="-9377"/>
          </a:stretch>
        </a:blipFill>
        <a:ln>
          <a:noFill/>
        </a:ln>
        <a:effectLst/>
      </dsp:spPr>
      <dsp:style>
        <a:lnRef idx="0">
          <a:scrgbClr r="0" g="0" b="0"/>
        </a:lnRef>
        <a:fillRef idx="1">
          <a:scrgbClr r="0" g="0" b="0"/>
        </a:fillRef>
        <a:effectRef idx="0">
          <a:scrgbClr r="0" g="0" b="0"/>
        </a:effectRef>
        <a:fontRef idx="minor"/>
      </dsp:style>
    </dsp:sp>
    <dsp:sp modelId="{0FB5DE96-FB5B-4B34-A14C-324D49F76560}">
      <dsp:nvSpPr>
        <dsp:cNvPr id="0" name=""/>
        <dsp:cNvSpPr/>
      </dsp:nvSpPr>
      <dsp:spPr>
        <a:xfrm>
          <a:off x="4474525" y="4739330"/>
          <a:ext cx="1882710" cy="38728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endParaRPr lang="pt-BR" sz="2000" kern="1200" dirty="0"/>
        </a:p>
      </dsp:txBody>
      <dsp:txXfrm>
        <a:off x="4474525" y="4739330"/>
        <a:ext cx="1882710" cy="3872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B065D-B3C5-4DB3-ABCF-DF64BB33A69F}">
      <dsp:nvSpPr>
        <dsp:cNvPr id="0" name=""/>
        <dsp:cNvSpPr/>
      </dsp:nvSpPr>
      <dsp:spPr>
        <a:xfrm>
          <a:off x="10269182" y="2869708"/>
          <a:ext cx="202394" cy="2536683"/>
        </a:xfrm>
        <a:custGeom>
          <a:avLst/>
          <a:gdLst/>
          <a:ahLst/>
          <a:cxnLst/>
          <a:rect l="0" t="0" r="0" b="0"/>
          <a:pathLst>
            <a:path>
              <a:moveTo>
                <a:pt x="0" y="0"/>
              </a:moveTo>
              <a:lnTo>
                <a:pt x="0" y="2536683"/>
              </a:lnTo>
              <a:lnTo>
                <a:pt x="202394" y="2536683"/>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E19EF6-F5DB-44BB-9FE1-9204C6B2C2AD}">
      <dsp:nvSpPr>
        <dsp:cNvPr id="0" name=""/>
        <dsp:cNvSpPr/>
      </dsp:nvSpPr>
      <dsp:spPr>
        <a:xfrm>
          <a:off x="10269182" y="2869708"/>
          <a:ext cx="202394" cy="1578680"/>
        </a:xfrm>
        <a:custGeom>
          <a:avLst/>
          <a:gdLst/>
          <a:ahLst/>
          <a:cxnLst/>
          <a:rect l="0" t="0" r="0" b="0"/>
          <a:pathLst>
            <a:path>
              <a:moveTo>
                <a:pt x="0" y="0"/>
              </a:moveTo>
              <a:lnTo>
                <a:pt x="0" y="1578680"/>
              </a:lnTo>
              <a:lnTo>
                <a:pt x="202394" y="1578680"/>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12F1D-511A-481F-A017-8B23EB77705E}">
      <dsp:nvSpPr>
        <dsp:cNvPr id="0" name=""/>
        <dsp:cNvSpPr/>
      </dsp:nvSpPr>
      <dsp:spPr>
        <a:xfrm>
          <a:off x="10269182" y="2869708"/>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6E804B-1412-4367-A48D-A9BAE8188D09}">
      <dsp:nvSpPr>
        <dsp:cNvPr id="0" name=""/>
        <dsp:cNvSpPr/>
      </dsp:nvSpPr>
      <dsp:spPr>
        <a:xfrm>
          <a:off x="9992576" y="1911705"/>
          <a:ext cx="816326" cy="283352"/>
        </a:xfrm>
        <a:custGeom>
          <a:avLst/>
          <a:gdLst/>
          <a:ahLst/>
          <a:cxnLst/>
          <a:rect l="0" t="0" r="0" b="0"/>
          <a:pathLst>
            <a:path>
              <a:moveTo>
                <a:pt x="0" y="0"/>
              </a:moveTo>
              <a:lnTo>
                <a:pt x="0" y="141676"/>
              </a:lnTo>
              <a:lnTo>
                <a:pt x="816326" y="141676"/>
              </a:lnTo>
              <a:lnTo>
                <a:pt x="816326" y="283352"/>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9BFF3-6CA3-47AF-B89D-79FC8E6BF487}">
      <dsp:nvSpPr>
        <dsp:cNvPr id="0" name=""/>
        <dsp:cNvSpPr/>
      </dsp:nvSpPr>
      <dsp:spPr>
        <a:xfrm>
          <a:off x="8636529" y="2869708"/>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A73585-11A3-4038-86B2-71260C5277E9}">
      <dsp:nvSpPr>
        <dsp:cNvPr id="0" name=""/>
        <dsp:cNvSpPr/>
      </dsp:nvSpPr>
      <dsp:spPr>
        <a:xfrm>
          <a:off x="9176249" y="1911705"/>
          <a:ext cx="816326" cy="283352"/>
        </a:xfrm>
        <a:custGeom>
          <a:avLst/>
          <a:gdLst/>
          <a:ahLst/>
          <a:cxnLst/>
          <a:rect l="0" t="0" r="0" b="0"/>
          <a:pathLst>
            <a:path>
              <a:moveTo>
                <a:pt x="816326" y="0"/>
              </a:moveTo>
              <a:lnTo>
                <a:pt x="816326" y="141676"/>
              </a:lnTo>
              <a:lnTo>
                <a:pt x="0" y="141676"/>
              </a:lnTo>
              <a:lnTo>
                <a:pt x="0" y="283352"/>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A058F-71C6-4900-AA01-EDEB74DDCE10}">
      <dsp:nvSpPr>
        <dsp:cNvPr id="0" name=""/>
        <dsp:cNvSpPr/>
      </dsp:nvSpPr>
      <dsp:spPr>
        <a:xfrm>
          <a:off x="5334118" y="953702"/>
          <a:ext cx="4658458" cy="283352"/>
        </a:xfrm>
        <a:custGeom>
          <a:avLst/>
          <a:gdLst/>
          <a:ahLst/>
          <a:cxnLst/>
          <a:rect l="0" t="0" r="0" b="0"/>
          <a:pathLst>
            <a:path>
              <a:moveTo>
                <a:pt x="0" y="0"/>
              </a:moveTo>
              <a:lnTo>
                <a:pt x="0" y="141676"/>
              </a:lnTo>
              <a:lnTo>
                <a:pt x="4658458" y="141676"/>
              </a:lnTo>
              <a:lnTo>
                <a:pt x="4658458" y="283352"/>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3AD9D-4185-4C2C-A1E2-B45DE5617D62}">
      <dsp:nvSpPr>
        <dsp:cNvPr id="0" name=""/>
        <dsp:cNvSpPr/>
      </dsp:nvSpPr>
      <dsp:spPr>
        <a:xfrm>
          <a:off x="6666551" y="1911705"/>
          <a:ext cx="202394" cy="1578680"/>
        </a:xfrm>
        <a:custGeom>
          <a:avLst/>
          <a:gdLst/>
          <a:ahLst/>
          <a:cxnLst/>
          <a:rect l="0" t="0" r="0" b="0"/>
          <a:pathLst>
            <a:path>
              <a:moveTo>
                <a:pt x="0" y="0"/>
              </a:moveTo>
              <a:lnTo>
                <a:pt x="0" y="1578680"/>
              </a:lnTo>
              <a:lnTo>
                <a:pt x="202394" y="1578680"/>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7F4E4F-17A2-41EC-A41F-E83FE4032AFB}">
      <dsp:nvSpPr>
        <dsp:cNvPr id="0" name=""/>
        <dsp:cNvSpPr/>
      </dsp:nvSpPr>
      <dsp:spPr>
        <a:xfrm>
          <a:off x="6666551" y="1911705"/>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4D94EA-7B48-44F3-966C-E0FCEE515B68}">
      <dsp:nvSpPr>
        <dsp:cNvPr id="0" name=""/>
        <dsp:cNvSpPr/>
      </dsp:nvSpPr>
      <dsp:spPr>
        <a:xfrm>
          <a:off x="5334118" y="953702"/>
          <a:ext cx="1872153" cy="283352"/>
        </a:xfrm>
        <a:custGeom>
          <a:avLst/>
          <a:gdLst/>
          <a:ahLst/>
          <a:cxnLst/>
          <a:rect l="0" t="0" r="0" b="0"/>
          <a:pathLst>
            <a:path>
              <a:moveTo>
                <a:pt x="0" y="0"/>
              </a:moveTo>
              <a:lnTo>
                <a:pt x="0" y="141676"/>
              </a:lnTo>
              <a:lnTo>
                <a:pt x="1872153" y="141676"/>
              </a:lnTo>
              <a:lnTo>
                <a:pt x="1872153" y="283352"/>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69C582-307C-4DEF-AB7F-96A71C034802}">
      <dsp:nvSpPr>
        <dsp:cNvPr id="0" name=""/>
        <dsp:cNvSpPr/>
      </dsp:nvSpPr>
      <dsp:spPr>
        <a:xfrm>
          <a:off x="5033899" y="1911705"/>
          <a:ext cx="202394" cy="1578680"/>
        </a:xfrm>
        <a:custGeom>
          <a:avLst/>
          <a:gdLst/>
          <a:ahLst/>
          <a:cxnLst/>
          <a:rect l="0" t="0" r="0" b="0"/>
          <a:pathLst>
            <a:path>
              <a:moveTo>
                <a:pt x="0" y="0"/>
              </a:moveTo>
              <a:lnTo>
                <a:pt x="0" y="1578680"/>
              </a:lnTo>
              <a:lnTo>
                <a:pt x="202394" y="1578680"/>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E0014-51AA-4AE9-A8C3-0F7619E22D35}">
      <dsp:nvSpPr>
        <dsp:cNvPr id="0" name=""/>
        <dsp:cNvSpPr/>
      </dsp:nvSpPr>
      <dsp:spPr>
        <a:xfrm>
          <a:off x="5033899" y="1911705"/>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2FD85D-5410-44AE-A294-95CAE8506402}">
      <dsp:nvSpPr>
        <dsp:cNvPr id="0" name=""/>
        <dsp:cNvSpPr/>
      </dsp:nvSpPr>
      <dsp:spPr>
        <a:xfrm>
          <a:off x="5334118" y="953702"/>
          <a:ext cx="239500" cy="283352"/>
        </a:xfrm>
        <a:custGeom>
          <a:avLst/>
          <a:gdLst/>
          <a:ahLst/>
          <a:cxnLst/>
          <a:rect l="0" t="0" r="0" b="0"/>
          <a:pathLst>
            <a:path>
              <a:moveTo>
                <a:pt x="0" y="0"/>
              </a:moveTo>
              <a:lnTo>
                <a:pt x="0" y="141676"/>
              </a:lnTo>
              <a:lnTo>
                <a:pt x="239500" y="141676"/>
              </a:lnTo>
              <a:lnTo>
                <a:pt x="239500" y="283352"/>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AD715F-9D93-4F98-958A-2705305738F3}">
      <dsp:nvSpPr>
        <dsp:cNvPr id="0" name=""/>
        <dsp:cNvSpPr/>
      </dsp:nvSpPr>
      <dsp:spPr>
        <a:xfrm>
          <a:off x="3401246" y="1911705"/>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A3FB0F-20F3-4919-BA0C-FFB8DFAB1C74}">
      <dsp:nvSpPr>
        <dsp:cNvPr id="0" name=""/>
        <dsp:cNvSpPr/>
      </dsp:nvSpPr>
      <dsp:spPr>
        <a:xfrm>
          <a:off x="3940966" y="953702"/>
          <a:ext cx="1393152" cy="283352"/>
        </a:xfrm>
        <a:custGeom>
          <a:avLst/>
          <a:gdLst/>
          <a:ahLst/>
          <a:cxnLst/>
          <a:rect l="0" t="0" r="0" b="0"/>
          <a:pathLst>
            <a:path>
              <a:moveTo>
                <a:pt x="1393152" y="0"/>
              </a:moveTo>
              <a:lnTo>
                <a:pt x="1393152" y="141676"/>
              </a:lnTo>
              <a:lnTo>
                <a:pt x="0" y="141676"/>
              </a:lnTo>
              <a:lnTo>
                <a:pt x="0" y="283352"/>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46C83C-0C90-4B7F-A55C-F518B1B5B03C}">
      <dsp:nvSpPr>
        <dsp:cNvPr id="0" name=""/>
        <dsp:cNvSpPr/>
      </dsp:nvSpPr>
      <dsp:spPr>
        <a:xfrm>
          <a:off x="1768593" y="1911705"/>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83BA6B-548A-4143-964B-E54D14EAF15F}">
      <dsp:nvSpPr>
        <dsp:cNvPr id="0" name=""/>
        <dsp:cNvSpPr/>
      </dsp:nvSpPr>
      <dsp:spPr>
        <a:xfrm>
          <a:off x="2308313" y="953702"/>
          <a:ext cx="3025805" cy="283352"/>
        </a:xfrm>
        <a:custGeom>
          <a:avLst/>
          <a:gdLst/>
          <a:ahLst/>
          <a:cxnLst/>
          <a:rect l="0" t="0" r="0" b="0"/>
          <a:pathLst>
            <a:path>
              <a:moveTo>
                <a:pt x="3025805" y="0"/>
              </a:moveTo>
              <a:lnTo>
                <a:pt x="3025805" y="141676"/>
              </a:lnTo>
              <a:lnTo>
                <a:pt x="0" y="141676"/>
              </a:lnTo>
              <a:lnTo>
                <a:pt x="0" y="283352"/>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21EE1D-956D-4EA8-AFE2-F84DBC4DC5FA}">
      <dsp:nvSpPr>
        <dsp:cNvPr id="0" name=""/>
        <dsp:cNvSpPr/>
      </dsp:nvSpPr>
      <dsp:spPr>
        <a:xfrm>
          <a:off x="135940" y="1911705"/>
          <a:ext cx="202394" cy="620677"/>
        </a:xfrm>
        <a:custGeom>
          <a:avLst/>
          <a:gdLst/>
          <a:ahLst/>
          <a:cxnLst/>
          <a:rect l="0" t="0" r="0" b="0"/>
          <a:pathLst>
            <a:path>
              <a:moveTo>
                <a:pt x="0" y="0"/>
              </a:moveTo>
              <a:lnTo>
                <a:pt x="0" y="620677"/>
              </a:lnTo>
              <a:lnTo>
                <a:pt x="202394" y="620677"/>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B97075-C0A3-489D-81C7-DAEE527EC7AF}">
      <dsp:nvSpPr>
        <dsp:cNvPr id="0" name=""/>
        <dsp:cNvSpPr/>
      </dsp:nvSpPr>
      <dsp:spPr>
        <a:xfrm>
          <a:off x="675660" y="953702"/>
          <a:ext cx="4658458" cy="283352"/>
        </a:xfrm>
        <a:custGeom>
          <a:avLst/>
          <a:gdLst/>
          <a:ahLst/>
          <a:cxnLst/>
          <a:rect l="0" t="0" r="0" b="0"/>
          <a:pathLst>
            <a:path>
              <a:moveTo>
                <a:pt x="4658458" y="0"/>
              </a:moveTo>
              <a:lnTo>
                <a:pt x="4658458" y="141676"/>
              </a:lnTo>
              <a:lnTo>
                <a:pt x="0" y="141676"/>
              </a:lnTo>
              <a:lnTo>
                <a:pt x="0" y="283352"/>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08A929-CC82-4151-B392-10131C782B78}">
      <dsp:nvSpPr>
        <dsp:cNvPr id="0" name=""/>
        <dsp:cNvSpPr/>
      </dsp:nvSpPr>
      <dsp:spPr>
        <a:xfrm>
          <a:off x="4659468" y="279052"/>
          <a:ext cx="1349299" cy="67464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Educação Fiscal na educação</a:t>
          </a:r>
        </a:p>
      </dsp:txBody>
      <dsp:txXfrm>
        <a:off x="4659468" y="279052"/>
        <a:ext cx="1349299" cy="674649"/>
      </dsp:txXfrm>
    </dsp:sp>
    <dsp:sp modelId="{B2BD1744-8865-4C1F-8E06-5C94C371F84A}">
      <dsp:nvSpPr>
        <dsp:cNvPr id="0" name=""/>
        <dsp:cNvSpPr/>
      </dsp:nvSpPr>
      <dsp:spPr>
        <a:xfrm>
          <a:off x="1010" y="1237055"/>
          <a:ext cx="1349299" cy="67464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Legislativo</a:t>
          </a:r>
        </a:p>
      </dsp:txBody>
      <dsp:txXfrm>
        <a:off x="1010" y="1237055"/>
        <a:ext cx="1349299" cy="674649"/>
      </dsp:txXfrm>
    </dsp:sp>
    <dsp:sp modelId="{0BE18995-9F2B-496C-8BDD-3BBF9435FE94}">
      <dsp:nvSpPr>
        <dsp:cNvPr id="0" name=""/>
        <dsp:cNvSpPr/>
      </dsp:nvSpPr>
      <dsp:spPr>
        <a:xfrm>
          <a:off x="338335"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i="0" kern="1200" dirty="0">
              <a:effectLst>
                <a:outerShdw blurRad="38100" dist="38100" dir="2700000" algn="tl">
                  <a:srgbClr val="000000">
                    <a:alpha val="43137"/>
                  </a:srgbClr>
                </a:outerShdw>
              </a:effectLst>
            </a:rPr>
            <a:t>Plano Nacional de Educação</a:t>
          </a:r>
          <a:r>
            <a:rPr lang="pt-BR" sz="1100" b="1" kern="1200" dirty="0">
              <a:effectLst>
                <a:outerShdw blurRad="38100" dist="38100" dir="2700000" algn="tl">
                  <a:srgbClr val="000000">
                    <a:alpha val="43137"/>
                  </a:srgbClr>
                </a:outerShdw>
              </a:effectLst>
            </a:rPr>
            <a:t> </a:t>
          </a:r>
        </a:p>
      </dsp:txBody>
      <dsp:txXfrm>
        <a:off x="338335" y="2195058"/>
        <a:ext cx="1349299" cy="674649"/>
      </dsp:txXfrm>
    </dsp:sp>
    <dsp:sp modelId="{7F2569D5-FD19-44B4-93B4-3DF98D6E77A2}">
      <dsp:nvSpPr>
        <dsp:cNvPr id="0" name=""/>
        <dsp:cNvSpPr/>
      </dsp:nvSpPr>
      <dsp:spPr>
        <a:xfrm>
          <a:off x="1633663" y="1237055"/>
          <a:ext cx="1349299" cy="67464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MEC</a:t>
          </a:r>
        </a:p>
      </dsp:txBody>
      <dsp:txXfrm>
        <a:off x="1633663" y="1237055"/>
        <a:ext cx="1349299" cy="674649"/>
      </dsp:txXfrm>
    </dsp:sp>
    <dsp:sp modelId="{96E15278-18DF-4ADA-A4B1-DD2BE73B9C54}">
      <dsp:nvSpPr>
        <dsp:cNvPr id="0" name=""/>
        <dsp:cNvSpPr/>
      </dsp:nvSpPr>
      <dsp:spPr>
        <a:xfrm>
          <a:off x="1970988"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Consciência e Ação</a:t>
          </a:r>
        </a:p>
      </dsp:txBody>
      <dsp:txXfrm>
        <a:off x="1970988" y="2195058"/>
        <a:ext cx="1349299" cy="674649"/>
      </dsp:txXfrm>
    </dsp:sp>
    <dsp:sp modelId="{E3A9CD93-22F2-46A2-BF4B-F0549E72E1C2}">
      <dsp:nvSpPr>
        <dsp:cNvPr id="0" name=""/>
        <dsp:cNvSpPr/>
      </dsp:nvSpPr>
      <dsp:spPr>
        <a:xfrm>
          <a:off x="3266316" y="1237055"/>
          <a:ext cx="1349299" cy="67464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a:effectLst>
                <a:outerShdw blurRad="38100" dist="38100" dir="2700000" algn="tl">
                  <a:srgbClr val="000000">
                    <a:alpha val="43137"/>
                  </a:srgbClr>
                </a:outerShdw>
              </a:effectLst>
            </a:rPr>
            <a:t>ENAP</a:t>
          </a:r>
          <a:endParaRPr lang="pt-BR" sz="1100" b="1" kern="1200" dirty="0">
            <a:effectLst>
              <a:outerShdw blurRad="38100" dist="38100" dir="2700000" algn="tl">
                <a:srgbClr val="000000">
                  <a:alpha val="43137"/>
                </a:srgbClr>
              </a:outerShdw>
            </a:effectLst>
          </a:endParaRPr>
        </a:p>
      </dsp:txBody>
      <dsp:txXfrm>
        <a:off x="3266316" y="1237055"/>
        <a:ext cx="1349299" cy="674649"/>
      </dsp:txXfrm>
    </dsp:sp>
    <dsp:sp modelId="{30999091-6103-4BA1-86DF-B590D931CFEC}">
      <dsp:nvSpPr>
        <dsp:cNvPr id="0" name=""/>
        <dsp:cNvSpPr/>
      </dsp:nvSpPr>
      <dsp:spPr>
        <a:xfrm>
          <a:off x="3603641"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Curso de formação  para professores d educação básica</a:t>
          </a:r>
        </a:p>
      </dsp:txBody>
      <dsp:txXfrm>
        <a:off x="3603641" y="2195058"/>
        <a:ext cx="1349299" cy="674649"/>
      </dsp:txXfrm>
    </dsp:sp>
    <dsp:sp modelId="{728BF918-9410-472C-AD40-1BE845695FED}">
      <dsp:nvSpPr>
        <dsp:cNvPr id="0" name=""/>
        <dsp:cNvSpPr/>
      </dsp:nvSpPr>
      <dsp:spPr>
        <a:xfrm>
          <a:off x="4898969" y="1237055"/>
          <a:ext cx="1349299" cy="67464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CNE</a:t>
          </a:r>
        </a:p>
      </dsp:txBody>
      <dsp:txXfrm>
        <a:off x="4898969" y="1237055"/>
        <a:ext cx="1349299" cy="674649"/>
      </dsp:txXfrm>
    </dsp:sp>
    <dsp:sp modelId="{5435AF3F-242D-4EF2-AA51-588625DFA78C}">
      <dsp:nvSpPr>
        <dsp:cNvPr id="0" name=""/>
        <dsp:cNvSpPr/>
      </dsp:nvSpPr>
      <dsp:spPr>
        <a:xfrm>
          <a:off x="5236294"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Fortalecer a educação fiscal na BNCC</a:t>
          </a:r>
        </a:p>
      </dsp:txBody>
      <dsp:txXfrm>
        <a:off x="5236294" y="2195058"/>
        <a:ext cx="1349299" cy="674649"/>
      </dsp:txXfrm>
    </dsp:sp>
    <dsp:sp modelId="{B8199C32-703D-4156-911A-B4C25BD66FB7}">
      <dsp:nvSpPr>
        <dsp:cNvPr id="0" name=""/>
        <dsp:cNvSpPr/>
      </dsp:nvSpPr>
      <dsp:spPr>
        <a:xfrm>
          <a:off x="5236294" y="3153061"/>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Resolução com a educação fiscal em licenciaturas</a:t>
          </a:r>
        </a:p>
      </dsp:txBody>
      <dsp:txXfrm>
        <a:off x="5236294" y="3153061"/>
        <a:ext cx="1349299" cy="674649"/>
      </dsp:txXfrm>
    </dsp:sp>
    <dsp:sp modelId="{51FD85FB-B722-4FDD-9B41-FAFB250B2D62}">
      <dsp:nvSpPr>
        <dsp:cNvPr id="0" name=""/>
        <dsp:cNvSpPr/>
      </dsp:nvSpPr>
      <dsp:spPr>
        <a:xfrm>
          <a:off x="6531621" y="1237055"/>
          <a:ext cx="1349299" cy="67464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Educação Superior e Tecnológica</a:t>
          </a:r>
        </a:p>
      </dsp:txBody>
      <dsp:txXfrm>
        <a:off x="6531621" y="1237055"/>
        <a:ext cx="1349299" cy="674649"/>
      </dsp:txXfrm>
    </dsp:sp>
    <dsp:sp modelId="{FF22835B-A0FE-434C-9B58-CDB6BC9C7998}">
      <dsp:nvSpPr>
        <dsp:cNvPr id="0" name=""/>
        <dsp:cNvSpPr/>
      </dsp:nvSpPr>
      <dsp:spPr>
        <a:xfrm>
          <a:off x="6868946"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Extensão em educação fiscal</a:t>
          </a:r>
        </a:p>
      </dsp:txBody>
      <dsp:txXfrm>
        <a:off x="6868946" y="2195058"/>
        <a:ext cx="1349299" cy="674649"/>
      </dsp:txXfrm>
    </dsp:sp>
    <dsp:sp modelId="{AE87AF8B-901D-419F-9ED8-3039C0E88B3D}">
      <dsp:nvSpPr>
        <dsp:cNvPr id="0" name=""/>
        <dsp:cNvSpPr/>
      </dsp:nvSpPr>
      <dsp:spPr>
        <a:xfrm>
          <a:off x="6868946" y="3153061"/>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Currículos de licenciatura com educação fiscal</a:t>
          </a:r>
        </a:p>
      </dsp:txBody>
      <dsp:txXfrm>
        <a:off x="6868946" y="3153061"/>
        <a:ext cx="1349299" cy="674649"/>
      </dsp:txXfrm>
    </dsp:sp>
    <dsp:sp modelId="{C4D082A0-7499-490B-983C-6A0D271FA4A7}">
      <dsp:nvSpPr>
        <dsp:cNvPr id="0" name=""/>
        <dsp:cNvSpPr/>
      </dsp:nvSpPr>
      <dsp:spPr>
        <a:xfrm>
          <a:off x="9317926" y="1237055"/>
          <a:ext cx="1349299" cy="67464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Secretarias e Conselhos de Educação</a:t>
          </a:r>
        </a:p>
      </dsp:txBody>
      <dsp:txXfrm>
        <a:off x="9317926" y="1237055"/>
        <a:ext cx="1349299" cy="674649"/>
      </dsp:txXfrm>
    </dsp:sp>
    <dsp:sp modelId="{536E3DAC-2CE0-4919-988C-5F7564AAD02A}">
      <dsp:nvSpPr>
        <dsp:cNvPr id="0" name=""/>
        <dsp:cNvSpPr/>
      </dsp:nvSpPr>
      <dsp:spPr>
        <a:xfrm>
          <a:off x="8501599"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SEM educação fiscal no currículo</a:t>
          </a:r>
        </a:p>
      </dsp:txBody>
      <dsp:txXfrm>
        <a:off x="8501599" y="2195058"/>
        <a:ext cx="1349299" cy="674649"/>
      </dsp:txXfrm>
    </dsp:sp>
    <dsp:sp modelId="{83A302D1-1204-4EB6-BE7B-5BB941D386A4}">
      <dsp:nvSpPr>
        <dsp:cNvPr id="0" name=""/>
        <dsp:cNvSpPr/>
      </dsp:nvSpPr>
      <dsp:spPr>
        <a:xfrm>
          <a:off x="8838924" y="3153061"/>
          <a:ext cx="1349299" cy="6746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Incluir os conteúdos de educação fiscal nas aulas</a:t>
          </a:r>
        </a:p>
      </dsp:txBody>
      <dsp:txXfrm>
        <a:off x="8838924" y="3153061"/>
        <a:ext cx="1349299" cy="674649"/>
      </dsp:txXfrm>
    </dsp:sp>
    <dsp:sp modelId="{4E407CF6-BE0C-47CF-8C69-AA668AC69E27}">
      <dsp:nvSpPr>
        <dsp:cNvPr id="0" name=""/>
        <dsp:cNvSpPr/>
      </dsp:nvSpPr>
      <dsp:spPr>
        <a:xfrm>
          <a:off x="10134252" y="2195058"/>
          <a:ext cx="1349299" cy="67464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COM educação fiscal no currículo</a:t>
          </a:r>
        </a:p>
      </dsp:txBody>
      <dsp:txXfrm>
        <a:off x="10134252" y="2195058"/>
        <a:ext cx="1349299" cy="674649"/>
      </dsp:txXfrm>
    </dsp:sp>
    <dsp:sp modelId="{255B840E-8DA1-457B-B21A-58125F62A5BF}">
      <dsp:nvSpPr>
        <dsp:cNvPr id="0" name=""/>
        <dsp:cNvSpPr/>
      </dsp:nvSpPr>
      <dsp:spPr>
        <a:xfrm>
          <a:off x="10471577" y="3153061"/>
          <a:ext cx="1349299" cy="6746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Incluir os conteúdos de educação fiscal nas aulas</a:t>
          </a:r>
        </a:p>
      </dsp:txBody>
      <dsp:txXfrm>
        <a:off x="10471577" y="3153061"/>
        <a:ext cx="1349299" cy="674649"/>
      </dsp:txXfrm>
    </dsp:sp>
    <dsp:sp modelId="{92DCAF26-4CEF-41FA-A1F5-9C6F156F776C}">
      <dsp:nvSpPr>
        <dsp:cNvPr id="0" name=""/>
        <dsp:cNvSpPr/>
      </dsp:nvSpPr>
      <dsp:spPr>
        <a:xfrm>
          <a:off x="10471577" y="4111064"/>
          <a:ext cx="1349299" cy="6746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Capacitar professores por meio dos cursos e@d da RFB</a:t>
          </a:r>
        </a:p>
      </dsp:txBody>
      <dsp:txXfrm>
        <a:off x="10471577" y="4111064"/>
        <a:ext cx="1349299" cy="674649"/>
      </dsp:txXfrm>
    </dsp:sp>
    <dsp:sp modelId="{C531C2B0-AD3F-41F7-B76E-28C41E59C861}">
      <dsp:nvSpPr>
        <dsp:cNvPr id="0" name=""/>
        <dsp:cNvSpPr/>
      </dsp:nvSpPr>
      <dsp:spPr>
        <a:xfrm>
          <a:off x="10471577" y="5069067"/>
          <a:ext cx="1349299" cy="6746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effectLst>
                <a:outerShdw blurRad="38100" dist="38100" dir="2700000" algn="tl">
                  <a:srgbClr val="000000">
                    <a:alpha val="43137"/>
                  </a:srgbClr>
                </a:outerShdw>
              </a:effectLst>
            </a:rPr>
            <a:t>Facultar aos NAF e IES realizar dinâmicas nas escolas</a:t>
          </a:r>
        </a:p>
      </dsp:txBody>
      <dsp:txXfrm>
        <a:off x="10471577" y="5069067"/>
        <a:ext cx="1349299" cy="674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71489" y="756"/>
          <a:ext cx="2387076" cy="1764040"/>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367644" y="1259662"/>
          <a:ext cx="2429626" cy="8648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Surgem</a:t>
          </a:r>
          <a:r>
            <a:rPr lang="pt-BR" sz="1800" b="1" kern="1200" baseline="0" dirty="0">
              <a:effectLst>
                <a:outerShdw blurRad="38100" dist="38100" dir="2700000" algn="tl">
                  <a:srgbClr val="000000">
                    <a:alpha val="43137"/>
                  </a:srgbClr>
                </a:outerShdw>
              </a:effectLst>
            </a:rPr>
            <a:t> demandas coletivas: segurança, estradas, saúde, escolas</a:t>
          </a:r>
          <a:endParaRPr lang="pt-BR" sz="1800" b="1" kern="1200" dirty="0">
            <a:effectLst>
              <a:outerShdw blurRad="38100" dist="38100" dir="2700000" algn="tl">
                <a:srgbClr val="000000">
                  <a:alpha val="43137"/>
                </a:srgbClr>
              </a:outerShdw>
            </a:effectLst>
          </a:endParaRPr>
        </a:p>
      </dsp:txBody>
      <dsp:txXfrm>
        <a:off x="367644" y="1259662"/>
        <a:ext cx="2429626" cy="864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578210" y="0"/>
          <a:ext cx="2734636" cy="1755038"/>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1031980" y="1280852"/>
          <a:ext cx="2424322" cy="7162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Surge a necessidade de pagar pelas demandas</a:t>
          </a:r>
        </a:p>
      </dsp:txBody>
      <dsp:txXfrm>
        <a:off x="1031980" y="1280852"/>
        <a:ext cx="2424322" cy="7162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0" y="31340"/>
          <a:ext cx="2868684" cy="2242034"/>
        </a:xfrm>
        <a:prstGeom prst="flowChartTerminator">
          <a:avLst/>
        </a:prstGeom>
        <a:blipFill rotWithShape="1">
          <a:blip xmlns:r="http://schemas.openxmlformats.org/officeDocument/2006/relationships" r:embed="rId1"/>
          <a:srcRect/>
          <a:stretch>
            <a:fillRect l="-14000" r="-14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579840" y="1827945"/>
          <a:ext cx="2471951" cy="594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O dinheiro vem de cotização pelos tributos</a:t>
          </a:r>
        </a:p>
      </dsp:txBody>
      <dsp:txXfrm>
        <a:off x="579840" y="1827945"/>
        <a:ext cx="2471951" cy="5940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F38F7-0CE5-4F2C-ACF6-76B9F1B5BD57}">
      <dsp:nvSpPr>
        <dsp:cNvPr id="0" name=""/>
        <dsp:cNvSpPr/>
      </dsp:nvSpPr>
      <dsp:spPr>
        <a:xfrm>
          <a:off x="367638" y="0"/>
          <a:ext cx="3251398" cy="2037334"/>
        </a:xfrm>
        <a:prstGeom prst="flowChartTerminator">
          <a:avLst/>
        </a:prstGeom>
        <a:blipFill rotWithShape="1">
          <a:blip xmlns:r="http://schemas.openxmlformats.org/officeDocument/2006/relationships" r:embed="rId1"/>
          <a:srcRect/>
          <a:stretch>
            <a:fillRect l="-16000" r="-16000"/>
          </a:stretch>
        </a:blip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36B8153-AC7C-4336-85CA-9A5881C7211A}">
      <dsp:nvSpPr>
        <dsp:cNvPr id="0" name=""/>
        <dsp:cNvSpPr/>
      </dsp:nvSpPr>
      <dsp:spPr>
        <a:xfrm>
          <a:off x="582972" y="1646133"/>
          <a:ext cx="3528747" cy="6161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pt-BR" sz="2000" b="1" kern="1200" dirty="0">
              <a:effectLst>
                <a:outerShdw blurRad="38100" dist="38100" dir="2700000" algn="tl">
                  <a:srgbClr val="000000">
                    <a:alpha val="43137"/>
                  </a:srgbClr>
                </a:outerShdw>
              </a:effectLst>
            </a:rPr>
            <a:t>Pessoas escolhidas pela sociedade aplicam o dinheiro</a:t>
          </a:r>
        </a:p>
      </dsp:txBody>
      <dsp:txXfrm>
        <a:off x="582972" y="1646133"/>
        <a:ext cx="3528747" cy="6161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283AB-B0C3-4B57-B527-7E502AF95D3F}">
      <dsp:nvSpPr>
        <dsp:cNvPr id="0" name=""/>
        <dsp:cNvSpPr/>
      </dsp:nvSpPr>
      <dsp:spPr>
        <a:xfrm>
          <a:off x="381023" y="0"/>
          <a:ext cx="4318272" cy="302186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94F09DF-4C83-4507-B4B8-A155BF5690F5}">
      <dsp:nvSpPr>
        <dsp:cNvPr id="0" name=""/>
        <dsp:cNvSpPr/>
      </dsp:nvSpPr>
      <dsp:spPr>
        <a:xfrm>
          <a:off x="38" y="906558"/>
          <a:ext cx="1565910" cy="120874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na </a:t>
          </a:r>
        </a:p>
        <a:p>
          <a:pPr marL="0" lvl="0" indent="0" algn="ctr" defTabSz="622300">
            <a:lnSpc>
              <a:spcPct val="90000"/>
            </a:lnSpc>
            <a:spcBef>
              <a:spcPct val="0"/>
            </a:spcBef>
            <a:spcAft>
              <a:spcPct val="35000"/>
            </a:spcAft>
            <a:buNone/>
          </a:pPr>
          <a:r>
            <a:rPr lang="pt-BR"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extensão universitária</a:t>
          </a:r>
          <a:endParaRPr lang="en-US"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sp:txBody>
      <dsp:txXfrm>
        <a:off x="59044" y="965564"/>
        <a:ext cx="1447898" cy="1090733"/>
      </dsp:txXfrm>
    </dsp:sp>
    <dsp:sp modelId="{FA046442-D6D1-4E3A-99A0-5F5E1586219D}">
      <dsp:nvSpPr>
        <dsp:cNvPr id="0" name=""/>
        <dsp:cNvSpPr/>
      </dsp:nvSpPr>
      <dsp:spPr>
        <a:xfrm>
          <a:off x="1757204" y="906558"/>
          <a:ext cx="1565910" cy="1208745"/>
        </a:xfrm>
        <a:prstGeom prst="roundRect">
          <a:avLst/>
        </a:prstGeom>
        <a:gradFill rotWithShape="0">
          <a:gsLst>
            <a:gs pos="0">
              <a:schemeClr val="accent3">
                <a:hueOff val="-2790486"/>
                <a:satOff val="-15286"/>
                <a:lumOff val="4706"/>
                <a:alphaOff val="0"/>
                <a:satMod val="103000"/>
                <a:lumMod val="102000"/>
                <a:tint val="94000"/>
              </a:schemeClr>
            </a:gs>
            <a:gs pos="50000">
              <a:schemeClr val="accent3">
                <a:hueOff val="-2790486"/>
                <a:satOff val="-15286"/>
                <a:lumOff val="4706"/>
                <a:alphaOff val="0"/>
                <a:satMod val="110000"/>
                <a:lumMod val="100000"/>
                <a:shade val="100000"/>
              </a:schemeClr>
            </a:gs>
            <a:gs pos="100000">
              <a:schemeClr val="accent3">
                <a:hueOff val="-2790486"/>
                <a:satOff val="-15286"/>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a:t>
          </a:r>
        </a:p>
        <a:p>
          <a:pPr marL="0" lvl="0" indent="0" algn="ctr" defTabSz="622300">
            <a:lnSpc>
              <a:spcPct val="90000"/>
            </a:lnSpc>
            <a:spcBef>
              <a:spcPct val="0"/>
            </a:spcBef>
            <a:spcAft>
              <a:spcPct val="35000"/>
            </a:spcAft>
            <a:buNone/>
          </a:pPr>
          <a:r>
            <a:rPr lang="pt-BR"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incentivo à destinação socioambiental de mercadorias apreendidas</a:t>
          </a:r>
          <a:endParaRPr lang="en-US"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sp:txBody>
      <dsp:txXfrm>
        <a:off x="1816210" y="965564"/>
        <a:ext cx="1447898" cy="1090733"/>
      </dsp:txXfrm>
    </dsp:sp>
    <dsp:sp modelId="{2465C50F-EA9D-40A5-9D62-0CD7EC5F53C8}">
      <dsp:nvSpPr>
        <dsp:cNvPr id="0" name=""/>
        <dsp:cNvSpPr/>
      </dsp:nvSpPr>
      <dsp:spPr>
        <a:xfrm>
          <a:off x="3514371" y="906558"/>
          <a:ext cx="1565910" cy="1208745"/>
        </a:xfrm>
        <a:prstGeom prst="roundRect">
          <a:avLst/>
        </a:prstGeom>
        <a:gradFill rotWithShape="0">
          <a:gsLst>
            <a:gs pos="0">
              <a:schemeClr val="accent3">
                <a:hueOff val="-5580972"/>
                <a:satOff val="-30571"/>
                <a:lumOff val="9412"/>
                <a:alphaOff val="0"/>
                <a:satMod val="103000"/>
                <a:lumMod val="102000"/>
                <a:tint val="94000"/>
              </a:schemeClr>
            </a:gs>
            <a:gs pos="50000">
              <a:schemeClr val="accent3">
                <a:hueOff val="-5580972"/>
                <a:satOff val="-30571"/>
                <a:lumOff val="9412"/>
                <a:alphaOff val="0"/>
                <a:satMod val="110000"/>
                <a:lumMod val="100000"/>
                <a:shade val="100000"/>
              </a:schemeClr>
            </a:gs>
            <a:gs pos="100000">
              <a:schemeClr val="accent3">
                <a:hueOff val="-5580972"/>
                <a:satOff val="-30571"/>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 </a:t>
          </a:r>
        </a:p>
        <a:p>
          <a:pPr marL="0" lvl="0" indent="0" algn="ctr" defTabSz="622300">
            <a:lnSpc>
              <a:spcPct val="90000"/>
            </a:lnSpc>
            <a:spcBef>
              <a:spcPct val="0"/>
            </a:spcBef>
            <a:spcAft>
              <a:spcPct val="35000"/>
            </a:spcAft>
            <a:buNone/>
          </a:pPr>
          <a:r>
            <a:rPr lang="pt-BR"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currículo escolar</a:t>
          </a:r>
          <a:endParaRPr lang="en-US" sz="14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sp:txBody>
      <dsp:txXfrm>
        <a:off x="3573377" y="965564"/>
        <a:ext cx="1447898" cy="1090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37B97-F881-4FE0-9C43-48978977AE76}">
      <dsp:nvSpPr>
        <dsp:cNvPr id="0" name=""/>
        <dsp:cNvSpPr/>
      </dsp:nvSpPr>
      <dsp:spPr>
        <a:xfrm>
          <a:off x="6688" y="951998"/>
          <a:ext cx="0" cy="3617993"/>
        </a:xfrm>
        <a:prstGeom prst="lin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5559084-4698-4774-92F5-81F1141AF3B1}">
      <dsp:nvSpPr>
        <dsp:cNvPr id="0" name=""/>
        <dsp:cNvSpPr/>
      </dsp:nvSpPr>
      <dsp:spPr>
        <a:xfrm>
          <a:off x="107188" y="1072598"/>
          <a:ext cx="1902863" cy="162809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8000" b="-28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E734554-B1CA-4612-9713-7766EB6EDFA6}">
      <dsp:nvSpPr>
        <dsp:cNvPr id="0" name=""/>
        <dsp:cNvSpPr/>
      </dsp:nvSpPr>
      <dsp:spPr>
        <a:xfrm>
          <a:off x="107188" y="2700695"/>
          <a:ext cx="1902863" cy="1869296"/>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pt-BR" sz="1600" kern="1200" dirty="0">
              <a:latin typeface="+mn-lt"/>
            </a:rPr>
            <a:t>Parceria de ensino-aprendizagem RFB e Instituições de Ensino que ofertam serviços fiscais e contábeis gratuitos a públicos específicos</a:t>
          </a:r>
        </a:p>
      </dsp:txBody>
      <dsp:txXfrm>
        <a:off x="107188" y="2700695"/>
        <a:ext cx="1902863" cy="1869296"/>
      </dsp:txXfrm>
    </dsp:sp>
    <dsp:sp modelId="{4AB2BF1E-754F-4762-9008-ED7E8D7D188E}">
      <dsp:nvSpPr>
        <dsp:cNvPr id="0" name=""/>
        <dsp:cNvSpPr/>
      </dsp:nvSpPr>
      <dsp:spPr>
        <a:xfrm>
          <a:off x="6688" y="549999"/>
          <a:ext cx="2009996" cy="4019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alpha val="43137"/>
                  </a:srgbClr>
                </a:outerShdw>
              </a:effectLst>
              <a:latin typeface="+mn-lt"/>
            </a:rPr>
            <a:t>Conceito</a:t>
          </a:r>
        </a:p>
      </dsp:txBody>
      <dsp:txXfrm>
        <a:off x="6688" y="549999"/>
        <a:ext cx="2009996" cy="401999"/>
      </dsp:txXfrm>
    </dsp:sp>
    <dsp:sp modelId="{33720F2F-16B1-42D8-97BE-F40621386FCF}">
      <dsp:nvSpPr>
        <dsp:cNvPr id="0" name=""/>
        <dsp:cNvSpPr/>
      </dsp:nvSpPr>
      <dsp:spPr>
        <a:xfrm>
          <a:off x="2485345" y="951998"/>
          <a:ext cx="0" cy="3617993"/>
        </a:xfrm>
        <a:prstGeom prst="line">
          <a:avLst/>
        </a:prstGeom>
        <a:solidFill>
          <a:schemeClr val="lt1">
            <a:alpha val="90000"/>
            <a:hueOff val="0"/>
            <a:satOff val="0"/>
            <a:lumOff val="0"/>
            <a:alphaOff val="0"/>
          </a:schemeClr>
        </a:solidFill>
        <a:ln w="6350" cap="flat" cmpd="sng" algn="ctr">
          <a:solidFill>
            <a:schemeClr val="accent2">
              <a:hueOff val="-2266801"/>
              <a:satOff val="1309"/>
              <a:lumOff val="-2402"/>
              <a:alphaOff val="0"/>
            </a:schemeClr>
          </a:solidFill>
          <a:prstDash val="solid"/>
          <a:miter lim="800000"/>
        </a:ln>
        <a:effectLst/>
      </dsp:spPr>
      <dsp:style>
        <a:lnRef idx="1">
          <a:scrgbClr r="0" g="0" b="0"/>
        </a:lnRef>
        <a:fillRef idx="1">
          <a:scrgbClr r="0" g="0" b="0"/>
        </a:fillRef>
        <a:effectRef idx="2">
          <a:scrgbClr r="0" g="0" b="0"/>
        </a:effectRef>
        <a:fontRef idx="minor"/>
      </dsp:style>
    </dsp:sp>
    <dsp:sp modelId="{6614DF98-55FA-4ECB-8013-6359FE0832D4}">
      <dsp:nvSpPr>
        <dsp:cNvPr id="0" name=""/>
        <dsp:cNvSpPr/>
      </dsp:nvSpPr>
      <dsp:spPr>
        <a:xfrm>
          <a:off x="2585844" y="1072598"/>
          <a:ext cx="1902863" cy="162809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F7450E1-372F-49DD-B1F3-017EB96E97FE}">
      <dsp:nvSpPr>
        <dsp:cNvPr id="0" name=""/>
        <dsp:cNvSpPr/>
      </dsp:nvSpPr>
      <dsp:spPr>
        <a:xfrm>
          <a:off x="2585844" y="2700695"/>
          <a:ext cx="1902863" cy="1869296"/>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711200">
            <a:lnSpc>
              <a:spcPct val="100000"/>
            </a:lnSpc>
            <a:spcBef>
              <a:spcPct val="0"/>
            </a:spcBef>
            <a:spcAft>
              <a:spcPts val="0"/>
            </a:spcAft>
            <a:buFont typeface="+mj-lt"/>
            <a:buNone/>
          </a:pPr>
          <a:r>
            <a:rPr lang="pt-BR" sz="1600" kern="1200" dirty="0">
              <a:latin typeface="+mn-lt"/>
            </a:rPr>
            <a:t>1. MEI</a:t>
          </a:r>
        </a:p>
        <a:p>
          <a:pPr marL="0" lvl="0" indent="0" algn="l" defTabSz="711200">
            <a:lnSpc>
              <a:spcPct val="100000"/>
            </a:lnSpc>
            <a:spcBef>
              <a:spcPct val="0"/>
            </a:spcBef>
            <a:spcAft>
              <a:spcPts val="0"/>
            </a:spcAft>
            <a:buFont typeface="+mj-lt"/>
            <a:buNone/>
          </a:pPr>
          <a:r>
            <a:rPr lang="pt-BR" sz="1600" kern="1200" dirty="0">
              <a:latin typeface="+mn-lt"/>
            </a:rPr>
            <a:t>2. Peq. </a:t>
          </a:r>
          <a:r>
            <a:rPr lang="pt-BR" sz="1600" kern="1200" dirty="0" err="1">
              <a:latin typeface="+mn-lt"/>
            </a:rPr>
            <a:t>Propri</a:t>
          </a:r>
          <a:r>
            <a:rPr lang="pt-BR" sz="1600" kern="1200" dirty="0">
              <a:latin typeface="+mn-lt"/>
            </a:rPr>
            <a:t>. Rurais</a:t>
          </a:r>
        </a:p>
        <a:p>
          <a:pPr marL="0" lvl="0" indent="0" algn="l" defTabSz="711200">
            <a:lnSpc>
              <a:spcPct val="100000"/>
            </a:lnSpc>
            <a:spcBef>
              <a:spcPct val="0"/>
            </a:spcBef>
            <a:spcAft>
              <a:spcPts val="0"/>
            </a:spcAft>
            <a:buFont typeface="+mj-lt"/>
            <a:buNone/>
          </a:pPr>
          <a:r>
            <a:rPr lang="pt-BR" sz="1600" kern="1200" dirty="0">
              <a:latin typeface="+mn-lt"/>
            </a:rPr>
            <a:t>3. Org. Soc. Civil</a:t>
          </a:r>
        </a:p>
        <a:p>
          <a:pPr marL="0" lvl="0" indent="0" algn="l" defTabSz="711200">
            <a:lnSpc>
              <a:spcPct val="100000"/>
            </a:lnSpc>
            <a:spcBef>
              <a:spcPct val="0"/>
            </a:spcBef>
            <a:spcAft>
              <a:spcPts val="0"/>
            </a:spcAft>
            <a:buFont typeface="+mj-lt"/>
            <a:buNone/>
          </a:pPr>
          <a:r>
            <a:rPr lang="pt-BR" sz="1600" kern="1200" dirty="0">
              <a:latin typeface="+mn-lt"/>
            </a:rPr>
            <a:t>4. Pessoa Física</a:t>
          </a:r>
        </a:p>
        <a:p>
          <a:pPr marL="0" lvl="0" indent="0" algn="l" defTabSz="711200">
            <a:lnSpc>
              <a:spcPct val="100000"/>
            </a:lnSpc>
            <a:spcBef>
              <a:spcPct val="0"/>
            </a:spcBef>
            <a:spcAft>
              <a:spcPts val="0"/>
            </a:spcAft>
            <a:buFont typeface="+mj-lt"/>
            <a:buNone/>
          </a:pPr>
          <a:r>
            <a:rPr lang="pt-BR" sz="1600" kern="1200" dirty="0">
              <a:latin typeface="+mn-lt"/>
            </a:rPr>
            <a:t>5. Mulheres em risco e vulnerabilidade</a:t>
          </a:r>
        </a:p>
        <a:p>
          <a:pPr marL="0" lvl="0" indent="0" algn="l" defTabSz="711200">
            <a:lnSpc>
              <a:spcPct val="100000"/>
            </a:lnSpc>
            <a:spcBef>
              <a:spcPct val="0"/>
            </a:spcBef>
            <a:spcAft>
              <a:spcPts val="0"/>
            </a:spcAft>
            <a:buFont typeface="+mj-lt"/>
            <a:buNone/>
          </a:pPr>
          <a:r>
            <a:rPr lang="pt-BR" sz="1600" kern="1200" dirty="0">
              <a:latin typeface="+mn-lt"/>
            </a:rPr>
            <a:t>6. Escolas: dinâmicas</a:t>
          </a:r>
        </a:p>
      </dsp:txBody>
      <dsp:txXfrm>
        <a:off x="2585844" y="2700695"/>
        <a:ext cx="1902863" cy="1869296"/>
      </dsp:txXfrm>
    </dsp:sp>
    <dsp:sp modelId="{647F3617-A793-45FD-AAE8-35CB9D61CBB0}">
      <dsp:nvSpPr>
        <dsp:cNvPr id="0" name=""/>
        <dsp:cNvSpPr/>
      </dsp:nvSpPr>
      <dsp:spPr>
        <a:xfrm>
          <a:off x="2485345" y="549999"/>
          <a:ext cx="2009996" cy="401999"/>
        </a:xfrm>
        <a:prstGeom prst="rect">
          <a:avLst/>
        </a:prstGeom>
        <a:gradFill rotWithShape="0">
          <a:gsLst>
            <a:gs pos="0">
              <a:schemeClr val="accent2">
                <a:hueOff val="-2266801"/>
                <a:satOff val="1309"/>
                <a:lumOff val="-2402"/>
                <a:alphaOff val="0"/>
                <a:satMod val="103000"/>
                <a:lumMod val="102000"/>
                <a:tint val="94000"/>
              </a:schemeClr>
            </a:gs>
            <a:gs pos="50000">
              <a:schemeClr val="accent2">
                <a:hueOff val="-2266801"/>
                <a:satOff val="1309"/>
                <a:lumOff val="-2402"/>
                <a:alphaOff val="0"/>
                <a:satMod val="110000"/>
                <a:lumMod val="100000"/>
                <a:shade val="100000"/>
              </a:schemeClr>
            </a:gs>
            <a:gs pos="100000">
              <a:schemeClr val="accent2">
                <a:hueOff val="-2266801"/>
                <a:satOff val="1309"/>
                <a:lumOff val="-2402"/>
                <a:alphaOff val="0"/>
                <a:lumMod val="99000"/>
                <a:satMod val="120000"/>
                <a:shade val="78000"/>
              </a:schemeClr>
            </a:gs>
          </a:gsLst>
          <a:lin ang="5400000" scaled="0"/>
        </a:gradFill>
        <a:ln w="6350" cap="flat" cmpd="sng" algn="ctr">
          <a:solidFill>
            <a:schemeClr val="accent2">
              <a:hueOff val="-2266801"/>
              <a:satOff val="1309"/>
              <a:lumOff val="-24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alpha val="43137"/>
                  </a:srgbClr>
                </a:outerShdw>
              </a:effectLst>
              <a:latin typeface="+mn-lt"/>
            </a:rPr>
            <a:t>Públicos</a:t>
          </a:r>
        </a:p>
      </dsp:txBody>
      <dsp:txXfrm>
        <a:off x="2485345" y="549999"/>
        <a:ext cx="2009996" cy="401999"/>
      </dsp:txXfrm>
    </dsp:sp>
    <dsp:sp modelId="{133ED0EE-AC2D-4743-BF77-83C1A961984A}">
      <dsp:nvSpPr>
        <dsp:cNvPr id="0" name=""/>
        <dsp:cNvSpPr/>
      </dsp:nvSpPr>
      <dsp:spPr>
        <a:xfrm>
          <a:off x="4964001" y="951998"/>
          <a:ext cx="0" cy="3617993"/>
        </a:xfrm>
        <a:prstGeom prst="line">
          <a:avLst/>
        </a:prstGeom>
        <a:solidFill>
          <a:schemeClr val="lt1">
            <a:alpha val="90000"/>
            <a:hueOff val="0"/>
            <a:satOff val="0"/>
            <a:lumOff val="0"/>
            <a:alphaOff val="0"/>
          </a:schemeClr>
        </a:solidFill>
        <a:ln w="6350" cap="flat" cmpd="sng" algn="ctr">
          <a:solidFill>
            <a:schemeClr val="accent2">
              <a:hueOff val="-4533602"/>
              <a:satOff val="2618"/>
              <a:lumOff val="-4804"/>
              <a:alphaOff val="0"/>
            </a:schemeClr>
          </a:solidFill>
          <a:prstDash val="solid"/>
          <a:miter lim="800000"/>
        </a:ln>
        <a:effectLst/>
      </dsp:spPr>
      <dsp:style>
        <a:lnRef idx="1">
          <a:scrgbClr r="0" g="0" b="0"/>
        </a:lnRef>
        <a:fillRef idx="1">
          <a:scrgbClr r="0" g="0" b="0"/>
        </a:fillRef>
        <a:effectRef idx="2">
          <a:scrgbClr r="0" g="0" b="0"/>
        </a:effectRef>
        <a:fontRef idx="minor"/>
      </dsp:style>
    </dsp:sp>
    <dsp:sp modelId="{9646F04A-AB46-47FC-A9DF-4DC256A86B81}">
      <dsp:nvSpPr>
        <dsp:cNvPr id="0" name=""/>
        <dsp:cNvSpPr/>
      </dsp:nvSpPr>
      <dsp:spPr>
        <a:xfrm>
          <a:off x="5064501" y="1072598"/>
          <a:ext cx="1902863" cy="162809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3255751-3CAC-4A0E-908F-D0E18329A9B1}">
      <dsp:nvSpPr>
        <dsp:cNvPr id="0" name=""/>
        <dsp:cNvSpPr/>
      </dsp:nvSpPr>
      <dsp:spPr>
        <a:xfrm>
          <a:off x="5064501" y="2700695"/>
          <a:ext cx="1902863" cy="1869296"/>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pt-BR" sz="1600" kern="1200" dirty="0">
              <a:latin typeface="+mn-lt"/>
            </a:rPr>
            <a:t>1</a:t>
          </a:r>
          <a:r>
            <a:rPr lang="pt-BR" sz="1600" b="0" kern="1200" dirty="0">
              <a:solidFill>
                <a:schemeClr val="tx1"/>
              </a:solidFill>
              <a:latin typeface="+mn-lt"/>
            </a:rPr>
            <a:t>. Na Inst. De Ensino</a:t>
          </a:r>
        </a:p>
        <a:p>
          <a:pPr marL="0" lvl="0" indent="0" algn="l" defTabSz="711200">
            <a:lnSpc>
              <a:spcPct val="90000"/>
            </a:lnSpc>
            <a:spcBef>
              <a:spcPct val="0"/>
            </a:spcBef>
            <a:spcAft>
              <a:spcPct val="35000"/>
            </a:spcAft>
            <a:buFont typeface="Arial" panose="020B0604020202020204" pitchFamily="34" charset="0"/>
            <a:buNone/>
          </a:pPr>
          <a:r>
            <a:rPr lang="pt-BR" sz="1600" b="0" kern="1200" dirty="0">
              <a:solidFill>
                <a:schemeClr val="tx1"/>
              </a:solidFill>
              <a:latin typeface="+mn-lt"/>
            </a:rPr>
            <a:t>2 Em SAC municipal e estadual</a:t>
          </a:r>
        </a:p>
        <a:p>
          <a:pPr marL="0" lvl="0" indent="0" algn="l" defTabSz="711200">
            <a:lnSpc>
              <a:spcPct val="90000"/>
            </a:lnSpc>
            <a:spcBef>
              <a:spcPct val="0"/>
            </a:spcBef>
            <a:spcAft>
              <a:spcPct val="35000"/>
            </a:spcAft>
            <a:buFont typeface="Arial" panose="020B0604020202020204" pitchFamily="34" charset="0"/>
            <a:buNone/>
          </a:pPr>
          <a:r>
            <a:rPr lang="pt-BR" sz="1600" b="0" kern="1200" dirty="0">
              <a:solidFill>
                <a:schemeClr val="tx1"/>
              </a:solidFill>
              <a:latin typeface="+mn-lt"/>
            </a:rPr>
            <a:t>3. Itinerantes em vários lugares: feiras, escolas, praças, shoppings etc.</a:t>
          </a:r>
        </a:p>
      </dsp:txBody>
      <dsp:txXfrm>
        <a:off x="5064501" y="2700695"/>
        <a:ext cx="1902863" cy="1869296"/>
      </dsp:txXfrm>
    </dsp:sp>
    <dsp:sp modelId="{73847C4B-B353-43D8-98A2-77E18AAC6E57}">
      <dsp:nvSpPr>
        <dsp:cNvPr id="0" name=""/>
        <dsp:cNvSpPr/>
      </dsp:nvSpPr>
      <dsp:spPr>
        <a:xfrm>
          <a:off x="4964001" y="549999"/>
          <a:ext cx="2009996" cy="401999"/>
        </a:xfrm>
        <a:prstGeom prst="rect">
          <a:avLst/>
        </a:prstGeom>
        <a:gradFill rotWithShape="0">
          <a:gsLst>
            <a:gs pos="0">
              <a:schemeClr val="accent2">
                <a:hueOff val="-4533602"/>
                <a:satOff val="2618"/>
                <a:lumOff val="-4804"/>
                <a:alphaOff val="0"/>
                <a:satMod val="103000"/>
                <a:lumMod val="102000"/>
                <a:tint val="94000"/>
              </a:schemeClr>
            </a:gs>
            <a:gs pos="50000">
              <a:schemeClr val="accent2">
                <a:hueOff val="-4533602"/>
                <a:satOff val="2618"/>
                <a:lumOff val="-4804"/>
                <a:alphaOff val="0"/>
                <a:satMod val="110000"/>
                <a:lumMod val="100000"/>
                <a:shade val="100000"/>
              </a:schemeClr>
            </a:gs>
            <a:gs pos="100000">
              <a:schemeClr val="accent2">
                <a:hueOff val="-4533602"/>
                <a:satOff val="2618"/>
                <a:lumOff val="-4804"/>
                <a:alphaOff val="0"/>
                <a:lumMod val="99000"/>
                <a:satMod val="120000"/>
                <a:shade val="78000"/>
              </a:schemeClr>
            </a:gs>
          </a:gsLst>
          <a:lin ang="5400000" scaled="0"/>
        </a:gradFill>
        <a:ln w="6350" cap="flat" cmpd="sng" algn="ctr">
          <a:solidFill>
            <a:schemeClr val="accent2">
              <a:hueOff val="-4533602"/>
              <a:satOff val="2618"/>
              <a:lumOff val="-48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alpha val="43137"/>
                  </a:srgbClr>
                </a:outerShdw>
              </a:effectLst>
              <a:latin typeface="+mn-lt"/>
            </a:rPr>
            <a:t>Onde</a:t>
          </a:r>
        </a:p>
      </dsp:txBody>
      <dsp:txXfrm>
        <a:off x="4964001" y="549999"/>
        <a:ext cx="2009996" cy="401999"/>
      </dsp:txXfrm>
    </dsp:sp>
    <dsp:sp modelId="{6089BE5C-C20E-4FF2-91CD-134F43980F5F}">
      <dsp:nvSpPr>
        <dsp:cNvPr id="0" name=""/>
        <dsp:cNvSpPr/>
      </dsp:nvSpPr>
      <dsp:spPr>
        <a:xfrm>
          <a:off x="7442657" y="951998"/>
          <a:ext cx="0" cy="3617993"/>
        </a:xfrm>
        <a:prstGeom prst="line">
          <a:avLst/>
        </a:prstGeom>
        <a:solidFill>
          <a:schemeClr val="lt1">
            <a:alpha val="90000"/>
            <a:hueOff val="0"/>
            <a:satOff val="0"/>
            <a:lumOff val="0"/>
            <a:alphaOff val="0"/>
          </a:schemeClr>
        </a:solidFill>
        <a:ln w="6350" cap="flat" cmpd="sng" algn="ctr">
          <a:solidFill>
            <a:schemeClr val="accent2">
              <a:hueOff val="-6800403"/>
              <a:satOff val="3927"/>
              <a:lumOff val="-7205"/>
              <a:alphaOff val="0"/>
            </a:schemeClr>
          </a:solidFill>
          <a:prstDash val="solid"/>
          <a:miter lim="800000"/>
        </a:ln>
        <a:effectLst/>
      </dsp:spPr>
      <dsp:style>
        <a:lnRef idx="1">
          <a:scrgbClr r="0" g="0" b="0"/>
        </a:lnRef>
        <a:fillRef idx="1">
          <a:scrgbClr r="0" g="0" b="0"/>
        </a:fillRef>
        <a:effectRef idx="2">
          <a:scrgbClr r="0" g="0" b="0"/>
        </a:effectRef>
        <a:fontRef idx="minor"/>
      </dsp:style>
    </dsp:sp>
    <dsp:sp modelId="{596D046E-AC9D-440E-9C45-E8164F9940FC}">
      <dsp:nvSpPr>
        <dsp:cNvPr id="0" name=""/>
        <dsp:cNvSpPr/>
      </dsp:nvSpPr>
      <dsp:spPr>
        <a:xfrm>
          <a:off x="7543157" y="1072598"/>
          <a:ext cx="1902863" cy="162809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863E094-150F-44DE-9811-54BEB9E6F546}">
      <dsp:nvSpPr>
        <dsp:cNvPr id="0" name=""/>
        <dsp:cNvSpPr/>
      </dsp:nvSpPr>
      <dsp:spPr>
        <a:xfrm>
          <a:off x="7543157" y="2700695"/>
          <a:ext cx="1902863" cy="1869296"/>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a:lnSpc>
              <a:spcPct val="90000"/>
            </a:lnSpc>
            <a:spcBef>
              <a:spcPct val="0"/>
            </a:spcBef>
            <a:spcAft>
              <a:spcPct val="15000"/>
            </a:spcAft>
            <a:buChar char="•"/>
          </a:pPr>
          <a:r>
            <a:rPr lang="pt-BR" sz="1600" kern="1200">
              <a:latin typeface="+mn-lt"/>
              <a:cs typeface="Aharoni" panose="02010803020104030203" pitchFamily="2" charset="-79"/>
            </a:rPr>
            <a:t>Educação financeira</a:t>
          </a:r>
          <a:endParaRPr lang="pt-BR" sz="1600" kern="1200" dirty="0">
            <a:latin typeface="+mn-lt"/>
          </a:endParaRPr>
        </a:p>
        <a:p>
          <a:pPr marL="171450" lvl="1" indent="-171450" algn="l" defTabSz="711200">
            <a:lnSpc>
              <a:spcPct val="90000"/>
            </a:lnSpc>
            <a:spcBef>
              <a:spcPct val="0"/>
            </a:spcBef>
            <a:spcAft>
              <a:spcPct val="15000"/>
            </a:spcAft>
            <a:buChar char="•"/>
          </a:pPr>
          <a:r>
            <a:rPr lang="pt-BR" sz="1600" kern="1200">
              <a:latin typeface="+mn-lt"/>
              <a:cs typeface="Aharoni" panose="02010803020104030203" pitchFamily="2" charset="-79"/>
            </a:rPr>
            <a:t>Educação fiscal</a:t>
          </a:r>
          <a:endParaRPr lang="pt-BR" sz="1600" kern="1200" dirty="0">
            <a:latin typeface="+mn-lt"/>
            <a:cs typeface="Aharoni" panose="02010803020104030203" pitchFamily="2" charset="-79"/>
          </a:endParaRPr>
        </a:p>
        <a:p>
          <a:pPr marL="171450" lvl="1" indent="-171450" algn="l" defTabSz="711200">
            <a:lnSpc>
              <a:spcPct val="90000"/>
            </a:lnSpc>
            <a:spcBef>
              <a:spcPct val="0"/>
            </a:spcBef>
            <a:spcAft>
              <a:spcPct val="15000"/>
            </a:spcAft>
            <a:buChar char="•"/>
          </a:pPr>
          <a:r>
            <a:rPr lang="pt-BR" sz="1600" kern="1200">
              <a:latin typeface="+mn-lt"/>
              <a:cs typeface="Aharoni" panose="02010803020104030203" pitchFamily="2" charset="-79"/>
            </a:rPr>
            <a:t>Cidadania</a:t>
          </a:r>
          <a:endParaRPr lang="pt-BR" sz="1600" kern="1200" dirty="0">
            <a:latin typeface="+mn-lt"/>
            <a:cs typeface="Aharoni" panose="02010803020104030203" pitchFamily="2" charset="-79"/>
          </a:endParaRPr>
        </a:p>
        <a:p>
          <a:pPr marL="171450" lvl="1" indent="-171450" algn="l" defTabSz="711200">
            <a:lnSpc>
              <a:spcPct val="90000"/>
            </a:lnSpc>
            <a:spcBef>
              <a:spcPct val="0"/>
            </a:spcBef>
            <a:spcAft>
              <a:spcPct val="15000"/>
            </a:spcAft>
            <a:buChar char="•"/>
          </a:pPr>
          <a:r>
            <a:rPr lang="pt-BR" sz="1600" kern="1200" dirty="0">
              <a:latin typeface="+mn-lt"/>
              <a:cs typeface="Aharoni" panose="02010803020104030203" pitchFamily="2" charset="-79"/>
            </a:rPr>
            <a:t>CPF</a:t>
          </a:r>
        </a:p>
        <a:p>
          <a:pPr marL="171450" lvl="1" indent="-171450" algn="l" defTabSz="711200">
            <a:lnSpc>
              <a:spcPct val="90000"/>
            </a:lnSpc>
            <a:spcBef>
              <a:spcPct val="0"/>
            </a:spcBef>
            <a:spcAft>
              <a:spcPct val="15000"/>
            </a:spcAft>
            <a:buChar char="•"/>
          </a:pPr>
          <a:r>
            <a:rPr lang="pt-BR" sz="1600" kern="1200">
              <a:latin typeface="+mn-lt"/>
              <a:cs typeface="Aharoni" panose="02010803020104030203" pitchFamily="2" charset="-79"/>
            </a:rPr>
            <a:t>MEI</a:t>
          </a:r>
          <a:endParaRPr lang="pt-BR" sz="1600" kern="1200" dirty="0">
            <a:latin typeface="+mn-lt"/>
            <a:cs typeface="Aharoni" panose="02010803020104030203" pitchFamily="2" charset="-79"/>
          </a:endParaRPr>
        </a:p>
        <a:p>
          <a:pPr marL="171450" lvl="1" indent="-171450" algn="l" defTabSz="711200">
            <a:lnSpc>
              <a:spcPct val="90000"/>
            </a:lnSpc>
            <a:spcBef>
              <a:spcPct val="0"/>
            </a:spcBef>
            <a:spcAft>
              <a:spcPct val="15000"/>
            </a:spcAft>
            <a:buChar char="•"/>
          </a:pPr>
          <a:r>
            <a:rPr lang="pt-BR" sz="1600" kern="1200" dirty="0">
              <a:latin typeface="+mn-lt"/>
              <a:cs typeface="Aharoni" panose="02010803020104030203" pitchFamily="2" charset="-79"/>
            </a:rPr>
            <a:t>Dinâmicas</a:t>
          </a:r>
        </a:p>
      </dsp:txBody>
      <dsp:txXfrm>
        <a:off x="7543157" y="2700695"/>
        <a:ext cx="1902863" cy="1869296"/>
      </dsp:txXfrm>
    </dsp:sp>
    <dsp:sp modelId="{32595627-20B9-4119-9E37-AA1FD586A8F5}">
      <dsp:nvSpPr>
        <dsp:cNvPr id="0" name=""/>
        <dsp:cNvSpPr/>
      </dsp:nvSpPr>
      <dsp:spPr>
        <a:xfrm>
          <a:off x="7442657" y="549999"/>
          <a:ext cx="2009996" cy="401999"/>
        </a:xfrm>
        <a:prstGeom prst="rect">
          <a:avLst/>
        </a:prstGeom>
        <a:gradFill rotWithShape="0">
          <a:gsLst>
            <a:gs pos="0">
              <a:schemeClr val="accent2">
                <a:hueOff val="-6800403"/>
                <a:satOff val="3927"/>
                <a:lumOff val="-7205"/>
                <a:alphaOff val="0"/>
                <a:satMod val="103000"/>
                <a:lumMod val="102000"/>
                <a:tint val="94000"/>
              </a:schemeClr>
            </a:gs>
            <a:gs pos="50000">
              <a:schemeClr val="accent2">
                <a:hueOff val="-6800403"/>
                <a:satOff val="3927"/>
                <a:lumOff val="-7205"/>
                <a:alphaOff val="0"/>
                <a:satMod val="110000"/>
                <a:lumMod val="100000"/>
                <a:shade val="100000"/>
              </a:schemeClr>
            </a:gs>
            <a:gs pos="100000">
              <a:schemeClr val="accent2">
                <a:hueOff val="-6800403"/>
                <a:satOff val="3927"/>
                <a:lumOff val="-7205"/>
                <a:alphaOff val="0"/>
                <a:lumMod val="99000"/>
                <a:satMod val="120000"/>
                <a:shade val="78000"/>
              </a:schemeClr>
            </a:gs>
          </a:gsLst>
          <a:lin ang="5400000" scaled="0"/>
        </a:gradFill>
        <a:ln w="6350" cap="flat" cmpd="sng" algn="ctr">
          <a:solidFill>
            <a:schemeClr val="accent2">
              <a:hueOff val="-6800403"/>
              <a:satOff val="3927"/>
              <a:lumOff val="-72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alpha val="43137"/>
                  </a:srgbClr>
                </a:outerShdw>
              </a:effectLst>
              <a:latin typeface="+mn-lt"/>
            </a:rPr>
            <a:t>Nas escolas</a:t>
          </a:r>
        </a:p>
      </dsp:txBody>
      <dsp:txXfrm>
        <a:off x="7442657" y="549999"/>
        <a:ext cx="2009996" cy="401999"/>
      </dsp:txXfrm>
    </dsp:sp>
    <dsp:sp modelId="{09DF15C3-2F44-49E8-8AC6-D33B663A312C}">
      <dsp:nvSpPr>
        <dsp:cNvPr id="0" name=""/>
        <dsp:cNvSpPr/>
      </dsp:nvSpPr>
      <dsp:spPr>
        <a:xfrm>
          <a:off x="9921313" y="951998"/>
          <a:ext cx="0" cy="3617993"/>
        </a:xfrm>
        <a:prstGeom prst="line">
          <a:avLst/>
        </a:prstGeom>
        <a:solidFill>
          <a:schemeClr val="lt1">
            <a:alpha val="90000"/>
            <a:hueOff val="0"/>
            <a:satOff val="0"/>
            <a:lumOff val="0"/>
            <a:alphaOff val="0"/>
          </a:schemeClr>
        </a:solidFill>
        <a:ln w="6350" cap="flat" cmpd="sng" algn="ctr">
          <a:solidFill>
            <a:schemeClr val="accent2">
              <a:hueOff val="-9067203"/>
              <a:satOff val="5236"/>
              <a:lumOff val="-9607"/>
              <a:alphaOff val="0"/>
            </a:schemeClr>
          </a:solidFill>
          <a:prstDash val="solid"/>
          <a:miter lim="800000"/>
        </a:ln>
        <a:effectLst/>
      </dsp:spPr>
      <dsp:style>
        <a:lnRef idx="1">
          <a:scrgbClr r="0" g="0" b="0"/>
        </a:lnRef>
        <a:fillRef idx="1">
          <a:scrgbClr r="0" g="0" b="0"/>
        </a:fillRef>
        <a:effectRef idx="2">
          <a:scrgbClr r="0" g="0" b="0"/>
        </a:effectRef>
        <a:fontRef idx="minor"/>
      </dsp:style>
    </dsp:sp>
    <dsp:sp modelId="{B1CF561B-BC08-41A2-A729-9885C5CE4503}">
      <dsp:nvSpPr>
        <dsp:cNvPr id="0" name=""/>
        <dsp:cNvSpPr/>
      </dsp:nvSpPr>
      <dsp:spPr>
        <a:xfrm>
          <a:off x="10021813" y="1072598"/>
          <a:ext cx="1902863" cy="162809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DAC2C0-7F52-4D96-8472-572381DF4A47}">
      <dsp:nvSpPr>
        <dsp:cNvPr id="0" name=""/>
        <dsp:cNvSpPr/>
      </dsp:nvSpPr>
      <dsp:spPr>
        <a:xfrm>
          <a:off x="10021813" y="2700695"/>
          <a:ext cx="1902863" cy="1869296"/>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a:lnSpc>
              <a:spcPct val="90000"/>
            </a:lnSpc>
            <a:spcBef>
              <a:spcPct val="0"/>
            </a:spcBef>
            <a:spcAft>
              <a:spcPct val="15000"/>
            </a:spcAft>
            <a:buChar char="•"/>
          </a:pPr>
          <a:r>
            <a:rPr lang="pt-BR" sz="1600" kern="1200" dirty="0">
              <a:latin typeface="+mn-lt"/>
            </a:rPr>
            <a:t>+450 no Brasil</a:t>
          </a:r>
          <a:endParaRPr lang="pt-BR" sz="1600" kern="1200" dirty="0">
            <a:latin typeface="+mn-lt"/>
            <a:cs typeface="Aharoni" panose="02010803020104030203" pitchFamily="2" charset="-79"/>
          </a:endParaRPr>
        </a:p>
        <a:p>
          <a:pPr marL="171450" lvl="1" indent="-171450" algn="l" defTabSz="711200">
            <a:lnSpc>
              <a:spcPct val="90000"/>
            </a:lnSpc>
            <a:spcBef>
              <a:spcPct val="0"/>
            </a:spcBef>
            <a:spcAft>
              <a:spcPct val="15000"/>
            </a:spcAft>
            <a:buChar char="•"/>
          </a:pPr>
          <a:r>
            <a:rPr lang="pt-BR" sz="1600" kern="1200" dirty="0">
              <a:latin typeface="+mn-lt"/>
            </a:rPr>
            <a:t>+300 em 13 países</a:t>
          </a:r>
          <a:endParaRPr lang="pt-BR" sz="1600" kern="1200" dirty="0">
            <a:latin typeface="+mn-lt"/>
            <a:cs typeface="Aharoni" panose="02010803020104030203" pitchFamily="2" charset="-79"/>
          </a:endParaRPr>
        </a:p>
        <a:p>
          <a:pPr marL="171450" lvl="1" indent="-171450" algn="l" defTabSz="711200">
            <a:lnSpc>
              <a:spcPct val="90000"/>
            </a:lnSpc>
            <a:spcBef>
              <a:spcPct val="0"/>
            </a:spcBef>
            <a:spcAft>
              <a:spcPct val="15000"/>
            </a:spcAft>
            <a:buChar char="•"/>
          </a:pPr>
          <a:r>
            <a:rPr lang="pt-BR" sz="1600" kern="1200" dirty="0">
              <a:latin typeface="+mn-lt"/>
            </a:rPr>
            <a:t>+1milhão serviços</a:t>
          </a:r>
          <a:endParaRPr lang="pt-BR" sz="1600" kern="1200" dirty="0">
            <a:latin typeface="+mn-lt"/>
            <a:cs typeface="Aharoni" panose="02010803020104030203" pitchFamily="2" charset="-79"/>
          </a:endParaRPr>
        </a:p>
        <a:p>
          <a:pPr marL="171450" lvl="1" indent="-171450" algn="l" defTabSz="711200">
            <a:lnSpc>
              <a:spcPct val="90000"/>
            </a:lnSpc>
            <a:spcBef>
              <a:spcPct val="0"/>
            </a:spcBef>
            <a:spcAft>
              <a:spcPct val="15000"/>
            </a:spcAft>
            <a:buChar char="•"/>
          </a:pPr>
          <a:r>
            <a:rPr lang="pt-BR" sz="1600" kern="1200" dirty="0">
              <a:latin typeface="+mn-lt"/>
            </a:rPr>
            <a:t>19 NAF BA</a:t>
          </a:r>
        </a:p>
        <a:p>
          <a:pPr marL="171450" lvl="1" indent="-171450" algn="l" defTabSz="711200">
            <a:lnSpc>
              <a:spcPct val="90000"/>
            </a:lnSpc>
            <a:spcBef>
              <a:spcPct val="0"/>
            </a:spcBef>
            <a:spcAft>
              <a:spcPct val="15000"/>
            </a:spcAft>
            <a:buChar char="•"/>
          </a:pPr>
          <a:endParaRPr lang="pt-BR" sz="1600" kern="1200" dirty="0">
            <a:latin typeface="+mn-lt"/>
            <a:cs typeface="Aharoni" panose="02010803020104030203" pitchFamily="2" charset="-79"/>
          </a:endParaRPr>
        </a:p>
      </dsp:txBody>
      <dsp:txXfrm>
        <a:off x="10021813" y="2700695"/>
        <a:ext cx="1902863" cy="1869296"/>
      </dsp:txXfrm>
    </dsp:sp>
    <dsp:sp modelId="{609F81E2-9505-468C-AC9E-96CCB77BC9F2}">
      <dsp:nvSpPr>
        <dsp:cNvPr id="0" name=""/>
        <dsp:cNvSpPr/>
      </dsp:nvSpPr>
      <dsp:spPr>
        <a:xfrm>
          <a:off x="9921313" y="549999"/>
          <a:ext cx="2009996" cy="401999"/>
        </a:xfrm>
        <a:prstGeom prst="rect">
          <a:avLst/>
        </a:prstGeom>
        <a:gradFill rotWithShape="0">
          <a:gsLst>
            <a:gs pos="0">
              <a:schemeClr val="accent2">
                <a:hueOff val="-9067203"/>
                <a:satOff val="5236"/>
                <a:lumOff val="-9607"/>
                <a:alphaOff val="0"/>
                <a:satMod val="103000"/>
                <a:lumMod val="102000"/>
                <a:tint val="94000"/>
              </a:schemeClr>
            </a:gs>
            <a:gs pos="50000">
              <a:schemeClr val="accent2">
                <a:hueOff val="-9067203"/>
                <a:satOff val="5236"/>
                <a:lumOff val="-9607"/>
                <a:alphaOff val="0"/>
                <a:satMod val="110000"/>
                <a:lumMod val="100000"/>
                <a:shade val="100000"/>
              </a:schemeClr>
            </a:gs>
            <a:gs pos="100000">
              <a:schemeClr val="accent2">
                <a:hueOff val="-9067203"/>
                <a:satOff val="5236"/>
                <a:lumOff val="-9607"/>
                <a:alphaOff val="0"/>
                <a:lumMod val="99000"/>
                <a:satMod val="120000"/>
                <a:shade val="78000"/>
              </a:schemeClr>
            </a:gs>
          </a:gsLst>
          <a:lin ang="5400000" scaled="0"/>
        </a:gradFill>
        <a:ln w="6350" cap="flat" cmpd="sng" algn="ctr">
          <a:solidFill>
            <a:schemeClr val="accent2">
              <a:hueOff val="-9067203"/>
              <a:satOff val="5236"/>
              <a:lumOff val="-96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a:latin typeface="+mn-lt"/>
            </a:rPr>
            <a:t>Números</a:t>
          </a:r>
          <a:endParaRPr lang="pt-BR" sz="2400" kern="1200" dirty="0">
            <a:latin typeface="+mn-lt"/>
            <a:cs typeface="Aharoni" panose="02010803020104030203" pitchFamily="2" charset="-79"/>
          </a:endParaRPr>
        </a:p>
      </dsp:txBody>
      <dsp:txXfrm>
        <a:off x="9921313" y="549999"/>
        <a:ext cx="2009996" cy="4019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CE80-2720-4B35-9F13-8428331562A1}">
      <dsp:nvSpPr>
        <dsp:cNvPr id="0" name=""/>
        <dsp:cNvSpPr/>
      </dsp:nvSpPr>
      <dsp:spPr>
        <a:xfrm>
          <a:off x="2840" y="0"/>
          <a:ext cx="2787072" cy="5413601"/>
        </a:xfrm>
        <a:prstGeom prst="roundRect">
          <a:avLst>
            <a:gd name="adj" fmla="val 10000"/>
          </a:avLst>
        </a:prstGeom>
        <a:solidFill>
          <a:srgbClr val="0070C0"/>
        </a:solidFill>
        <a:ln>
          <a:noFill/>
        </a:ln>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b="1" kern="1200" dirty="0">
              <a:solidFill>
                <a:schemeClr val="bg1"/>
              </a:solidFill>
            </a:rPr>
            <a:t>Programa RFB. PF e PJ</a:t>
          </a:r>
        </a:p>
      </dsp:txBody>
      <dsp:txXfrm>
        <a:off x="2840" y="0"/>
        <a:ext cx="2787072" cy="1624080"/>
      </dsp:txXfrm>
    </dsp:sp>
    <dsp:sp modelId="{5D47EDFD-C9AF-4D4A-B8E1-24F7E4498E98}">
      <dsp:nvSpPr>
        <dsp:cNvPr id="0" name=""/>
        <dsp:cNvSpPr/>
      </dsp:nvSpPr>
      <dsp:spPr>
        <a:xfrm>
          <a:off x="281547" y="1624542"/>
          <a:ext cx="2229657" cy="1063555"/>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Palestras</a:t>
          </a:r>
        </a:p>
      </dsp:txBody>
      <dsp:txXfrm>
        <a:off x="312697" y="1655692"/>
        <a:ext cx="2167357" cy="1001255"/>
      </dsp:txXfrm>
    </dsp:sp>
    <dsp:sp modelId="{09C5C7E3-C671-4203-9368-A46D58EA7832}">
      <dsp:nvSpPr>
        <dsp:cNvPr id="0" name=""/>
        <dsp:cNvSpPr/>
      </dsp:nvSpPr>
      <dsp:spPr>
        <a:xfrm>
          <a:off x="281547" y="2851722"/>
          <a:ext cx="2229657" cy="1063555"/>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kern="1200" dirty="0"/>
            <a:t>Apoio a campanhas municipais e estaduais</a:t>
          </a:r>
        </a:p>
      </dsp:txBody>
      <dsp:txXfrm>
        <a:off x="312697" y="2882872"/>
        <a:ext cx="2167357" cy="1001255"/>
      </dsp:txXfrm>
    </dsp:sp>
    <dsp:sp modelId="{CD42E07E-F8F2-4C92-A654-F3128ADD89F9}">
      <dsp:nvSpPr>
        <dsp:cNvPr id="0" name=""/>
        <dsp:cNvSpPr/>
      </dsp:nvSpPr>
      <dsp:spPr>
        <a:xfrm>
          <a:off x="281547" y="4078902"/>
          <a:ext cx="2229657" cy="1063555"/>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Parcerias CFC, CRC, NAF</a:t>
          </a:r>
        </a:p>
      </dsp:txBody>
      <dsp:txXfrm>
        <a:off x="312697" y="4110052"/>
        <a:ext cx="2167357" cy="1001255"/>
      </dsp:txXfrm>
    </dsp:sp>
    <dsp:sp modelId="{70E40C5E-BE72-4D18-B434-D2192995CE76}">
      <dsp:nvSpPr>
        <dsp:cNvPr id="0" name=""/>
        <dsp:cNvSpPr/>
      </dsp:nvSpPr>
      <dsp:spPr>
        <a:xfrm>
          <a:off x="2998942" y="0"/>
          <a:ext cx="2787072" cy="5413601"/>
        </a:xfrm>
        <a:prstGeom prst="roundRect">
          <a:avLst>
            <a:gd name="adj" fmla="val 10000"/>
          </a:avLst>
        </a:prstGeom>
        <a:solidFill>
          <a:srgbClr val="0070C0"/>
        </a:solidFill>
        <a:ln>
          <a:noFill/>
        </a:ln>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b="1" kern="1200" dirty="0">
              <a:solidFill>
                <a:schemeClr val="bg1"/>
              </a:solidFill>
            </a:rPr>
            <a:t>O que apoiar</a:t>
          </a:r>
        </a:p>
      </dsp:txBody>
      <dsp:txXfrm>
        <a:off x="2998942" y="0"/>
        <a:ext cx="2787072" cy="1624080"/>
      </dsp:txXfrm>
    </dsp:sp>
    <dsp:sp modelId="{A507CD83-670C-4BA6-BFDF-6B012A01E854}">
      <dsp:nvSpPr>
        <dsp:cNvPr id="0" name=""/>
        <dsp:cNvSpPr/>
      </dsp:nvSpPr>
      <dsp:spPr>
        <a:xfrm>
          <a:off x="3277649" y="1627384"/>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FDCA</a:t>
          </a:r>
        </a:p>
      </dsp:txBody>
      <dsp:txXfrm>
        <a:off x="3290633" y="1640368"/>
        <a:ext cx="2203689" cy="417323"/>
      </dsp:txXfrm>
    </dsp:sp>
    <dsp:sp modelId="{25ED2720-262B-455E-A4D3-42AFF6CA2866}">
      <dsp:nvSpPr>
        <dsp:cNvPr id="0" name=""/>
        <dsp:cNvSpPr/>
      </dsp:nvSpPr>
      <dsp:spPr>
        <a:xfrm>
          <a:off x="3277649" y="2138874"/>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FDI</a:t>
          </a:r>
        </a:p>
      </dsp:txBody>
      <dsp:txXfrm>
        <a:off x="3290633" y="2151858"/>
        <a:ext cx="2203689" cy="417323"/>
      </dsp:txXfrm>
    </dsp:sp>
    <dsp:sp modelId="{6D10F35E-506D-4E44-90AB-2CD980FEAC52}">
      <dsp:nvSpPr>
        <dsp:cNvPr id="0" name=""/>
        <dsp:cNvSpPr/>
      </dsp:nvSpPr>
      <dsp:spPr>
        <a:xfrm>
          <a:off x="3277649" y="2650364"/>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Esporte</a:t>
          </a:r>
        </a:p>
      </dsp:txBody>
      <dsp:txXfrm>
        <a:off x="3290633" y="2663348"/>
        <a:ext cx="2203689" cy="417323"/>
      </dsp:txXfrm>
    </dsp:sp>
    <dsp:sp modelId="{8D2B5DBD-5E95-42DB-AE54-4DD82EE793A9}">
      <dsp:nvSpPr>
        <dsp:cNvPr id="0" name=""/>
        <dsp:cNvSpPr/>
      </dsp:nvSpPr>
      <dsp:spPr>
        <a:xfrm>
          <a:off x="3277649" y="3161854"/>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Cultura</a:t>
          </a:r>
        </a:p>
      </dsp:txBody>
      <dsp:txXfrm>
        <a:off x="3290633" y="3174838"/>
        <a:ext cx="2203689" cy="417323"/>
      </dsp:txXfrm>
    </dsp:sp>
    <dsp:sp modelId="{B88F6707-3E46-408E-A0E2-46DADA3A3642}">
      <dsp:nvSpPr>
        <dsp:cNvPr id="0" name=""/>
        <dsp:cNvSpPr/>
      </dsp:nvSpPr>
      <dsp:spPr>
        <a:xfrm>
          <a:off x="3277649" y="3673345"/>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Audiovisual</a:t>
          </a:r>
        </a:p>
      </dsp:txBody>
      <dsp:txXfrm>
        <a:off x="3290633" y="3686329"/>
        <a:ext cx="2203689" cy="417323"/>
      </dsp:txXfrm>
    </dsp:sp>
    <dsp:sp modelId="{372CA2FE-7D14-4095-95D5-456FD9867FA2}">
      <dsp:nvSpPr>
        <dsp:cNvPr id="0" name=""/>
        <dsp:cNvSpPr/>
      </dsp:nvSpPr>
      <dsp:spPr>
        <a:xfrm>
          <a:off x="3277649" y="4184835"/>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Oncologia</a:t>
          </a:r>
        </a:p>
      </dsp:txBody>
      <dsp:txXfrm>
        <a:off x="3290633" y="4197819"/>
        <a:ext cx="2203689" cy="417323"/>
      </dsp:txXfrm>
    </dsp:sp>
    <dsp:sp modelId="{64694ED4-4E50-4EED-A5F9-5BD49AEE00BC}">
      <dsp:nvSpPr>
        <dsp:cNvPr id="0" name=""/>
        <dsp:cNvSpPr/>
      </dsp:nvSpPr>
      <dsp:spPr>
        <a:xfrm>
          <a:off x="3277649" y="4696325"/>
          <a:ext cx="2229657" cy="443291"/>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pt-BR" sz="2200" kern="1200" dirty="0"/>
            <a:t>Saúde da PCD</a:t>
          </a:r>
        </a:p>
      </dsp:txBody>
      <dsp:txXfrm>
        <a:off x="3290633" y="4709309"/>
        <a:ext cx="2203689" cy="417323"/>
      </dsp:txXfrm>
    </dsp:sp>
    <dsp:sp modelId="{53A3CF59-F732-4A23-A058-5F68A5C99863}">
      <dsp:nvSpPr>
        <dsp:cNvPr id="0" name=""/>
        <dsp:cNvSpPr/>
      </dsp:nvSpPr>
      <dsp:spPr>
        <a:xfrm>
          <a:off x="5995045" y="0"/>
          <a:ext cx="2787072" cy="5413601"/>
        </a:xfrm>
        <a:prstGeom prst="roundRect">
          <a:avLst>
            <a:gd name="adj" fmla="val 10000"/>
          </a:avLst>
        </a:prstGeom>
        <a:solidFill>
          <a:srgbClr val="0070C0"/>
        </a:solidFill>
        <a:ln>
          <a:noFill/>
        </a:ln>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b="1" kern="1200" dirty="0">
              <a:solidFill>
                <a:schemeClr val="bg1"/>
              </a:solidFill>
            </a:rPr>
            <a:t>Como apoiar</a:t>
          </a:r>
        </a:p>
      </dsp:txBody>
      <dsp:txXfrm>
        <a:off x="5995045" y="0"/>
        <a:ext cx="2787072" cy="1624080"/>
      </dsp:txXfrm>
    </dsp:sp>
    <dsp:sp modelId="{2EA1A417-3AA6-4C21-9AD6-905E62C8F69E}">
      <dsp:nvSpPr>
        <dsp:cNvPr id="0" name=""/>
        <dsp:cNvSpPr/>
      </dsp:nvSpPr>
      <dsp:spPr>
        <a:xfrm>
          <a:off x="6273752" y="1625666"/>
          <a:ext cx="2229657" cy="1632274"/>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pt-BR" sz="2100" kern="1200" dirty="0"/>
            <a:t>PF com a DIRPF ou PJ LUCRO REAL PJ</a:t>
          </a:r>
        </a:p>
      </dsp:txBody>
      <dsp:txXfrm>
        <a:off x="6321560" y="1673474"/>
        <a:ext cx="2134041" cy="1536658"/>
      </dsp:txXfrm>
    </dsp:sp>
    <dsp:sp modelId="{893483E2-E6BD-48D6-9580-DAE2BB7C769F}">
      <dsp:nvSpPr>
        <dsp:cNvPr id="0" name=""/>
        <dsp:cNvSpPr/>
      </dsp:nvSpPr>
      <dsp:spPr>
        <a:xfrm>
          <a:off x="6273752" y="3509060"/>
          <a:ext cx="2229657" cy="1632274"/>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pt-BR" sz="2100" kern="1200" dirty="0"/>
            <a:t>PF ou PJ na conta FDCA e FDI ou, nas outras áreas, nas contas de projeto específico</a:t>
          </a:r>
        </a:p>
      </dsp:txBody>
      <dsp:txXfrm>
        <a:off x="6321560" y="3556868"/>
        <a:ext cx="2134041" cy="1536658"/>
      </dsp:txXfrm>
    </dsp:sp>
    <dsp:sp modelId="{34740C58-A395-4820-85EE-23CD0A339874}">
      <dsp:nvSpPr>
        <dsp:cNvPr id="0" name=""/>
        <dsp:cNvSpPr/>
      </dsp:nvSpPr>
      <dsp:spPr>
        <a:xfrm>
          <a:off x="8991147" y="0"/>
          <a:ext cx="2787072" cy="5413601"/>
        </a:xfrm>
        <a:prstGeom prst="roundRect">
          <a:avLst>
            <a:gd name="adj" fmla="val 10000"/>
          </a:avLst>
        </a:prstGeom>
        <a:solidFill>
          <a:srgbClr val="0070C0"/>
        </a:solidFill>
        <a:ln>
          <a:noFill/>
        </a:ln>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b="1" kern="1200" dirty="0">
              <a:solidFill>
                <a:schemeClr val="bg1"/>
              </a:solidFill>
            </a:rPr>
            <a:t>Ganhos PF e PJ</a:t>
          </a:r>
        </a:p>
      </dsp:txBody>
      <dsp:txXfrm>
        <a:off x="8991147" y="0"/>
        <a:ext cx="2787072" cy="1624080"/>
      </dsp:txXfrm>
    </dsp:sp>
    <dsp:sp modelId="{D0EB076D-1F3A-45EB-9B5C-0E593EA6ADF9}">
      <dsp:nvSpPr>
        <dsp:cNvPr id="0" name=""/>
        <dsp:cNvSpPr/>
      </dsp:nvSpPr>
      <dsp:spPr>
        <a:xfrm>
          <a:off x="9357235" y="1624080"/>
          <a:ext cx="2229657" cy="3518840"/>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l" defTabSz="977900">
            <a:lnSpc>
              <a:spcPct val="90000"/>
            </a:lnSpc>
            <a:spcBef>
              <a:spcPct val="0"/>
            </a:spcBef>
            <a:spcAft>
              <a:spcPct val="35000"/>
            </a:spcAft>
            <a:buNone/>
          </a:pPr>
          <a:r>
            <a:rPr lang="pt-BR" sz="2200" b="0" kern="1200" dirty="0"/>
            <a:t>Ajudar sem gastar! </a:t>
          </a:r>
        </a:p>
        <a:p>
          <a:pPr marL="0" lvl="0" indent="0" algn="l" defTabSz="977900">
            <a:lnSpc>
              <a:spcPct val="90000"/>
            </a:lnSpc>
            <a:spcBef>
              <a:spcPct val="0"/>
            </a:spcBef>
            <a:spcAft>
              <a:spcPct val="35000"/>
            </a:spcAft>
            <a:buFont typeface="Arial" panose="020B0604020202020204" pitchFamily="34" charset="0"/>
            <a:buNone/>
          </a:pPr>
          <a:r>
            <a:rPr lang="pt-BR" sz="2200" b="0" kern="1200" dirty="0"/>
            <a:t>1. Se IR a restituir; aumenta restituição</a:t>
          </a:r>
        </a:p>
        <a:p>
          <a:pPr marL="0" lvl="0" indent="0" algn="l" defTabSz="977900">
            <a:lnSpc>
              <a:spcPct val="90000"/>
            </a:lnSpc>
            <a:spcBef>
              <a:spcPct val="0"/>
            </a:spcBef>
            <a:spcAft>
              <a:spcPct val="35000"/>
            </a:spcAft>
            <a:buNone/>
          </a:pPr>
          <a:r>
            <a:rPr lang="pt-BR" sz="2200" b="0" kern="1200" dirty="0"/>
            <a:t>2. Se IR a pagar, deduz do total do IR a pagar</a:t>
          </a:r>
        </a:p>
      </dsp:txBody>
      <dsp:txXfrm>
        <a:off x="9422539" y="1689384"/>
        <a:ext cx="2099049" cy="338823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382B9-E852-44A6-BA09-55B26AB4A3E4}" type="datetimeFigureOut">
              <a:rPr lang="pt-BR" smtClean="0"/>
              <a:t>26/03/2025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B90FB-6FCC-450F-9AA0-D594E29399A0}" type="slidenum">
              <a:rPr lang="pt-BR" smtClean="0"/>
              <a:t>‹nº›</a:t>
            </a:fld>
            <a:endParaRPr lang="pt-BR"/>
          </a:p>
        </p:txBody>
      </p:sp>
    </p:spTree>
    <p:extLst>
      <p:ext uri="{BB962C8B-B14F-4D97-AF65-F5344CB8AC3E}">
        <p14:creationId xmlns:p14="http://schemas.microsoft.com/office/powerpoint/2010/main" val="259203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Apresentação do projeto estratégico do gabinete da RFB “ Cidadania Fiscal na Extensão Universitária e no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69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por que levar a Cidadania Fiscal para a educação básica? Por que preparar os futuros professores para esse trabalho? As razões são muitas mas enumeramos apenas seis:</a:t>
            </a:r>
          </a:p>
          <a:p>
            <a:pPr marL="247659" indent="-247659">
              <a:buAutoNum type="arabicPeriod"/>
            </a:pPr>
            <a:r>
              <a:rPr lang="pt-BR" dirty="0"/>
              <a:t>A Cidadania Fiscal favorece a cultura a respeito do cuidado com o bem comum, com todos os lugares de uso coletivo como ruas, praças, parques e prédios públicos;</a:t>
            </a:r>
          </a:p>
          <a:p>
            <a:pPr marL="247659" indent="-247659">
              <a:buAutoNum type="arabicPeriod"/>
            </a:pPr>
            <a:r>
              <a:rPr lang="pt-BR" dirty="0"/>
              <a:t>As abordagens de Cidadania Fiscal promovem a formação de eleitores mais críticos e conscientes de seus direitos e deveres;</a:t>
            </a:r>
          </a:p>
          <a:p>
            <a:pPr marL="247659" indent="-247659">
              <a:buAutoNum type="arabicPeriod"/>
            </a:pPr>
            <a:r>
              <a:rPr lang="pt-BR" dirty="0"/>
              <a:t>Com uma melhor compreensão da função socioeconômica dos tributos e do papel dos tributos na vida social, a Cidadania Fiscal incentiva uma mais ativa e maior participação social;</a:t>
            </a:r>
          </a:p>
          <a:p>
            <a:pPr marL="247659" indent="-247659">
              <a:buAutoNum type="arabicPeriod"/>
            </a:pPr>
            <a:r>
              <a:rPr lang="pt-BR" dirty="0"/>
              <a:t>Os estudantes com maior compreensão da importância dos tributos na vida da sociedade se tornam multiplicadores, influenciando suas famílias e comunidades onde estão inseridos;</a:t>
            </a:r>
          </a:p>
          <a:p>
            <a:pPr marL="247659" indent="-247659">
              <a:buAutoNum type="arabicPeriod"/>
            </a:pPr>
            <a:r>
              <a:rPr lang="pt-BR" dirty="0"/>
              <a:t>A Cidadania Fiscal colabora no esclarecimento a respeito do direitos financiados pelos tributos e seu papel na redução das desigualdades sociais;</a:t>
            </a:r>
          </a:p>
          <a:p>
            <a:pPr marL="247659" indent="-247659">
              <a:buAutoNum type="arabicPeriod"/>
            </a:pPr>
            <a:r>
              <a:rPr lang="pt-BR" dirty="0"/>
              <a:t>Por fim, a Cidadania Fiscal favorece o fortalecimento da responsabilidade de cada estudante com os espaços, mobiliários e materiais escolares.</a:t>
            </a:r>
          </a:p>
        </p:txBody>
      </p:sp>
      <p:sp>
        <p:nvSpPr>
          <p:cNvPr id="4" name="Espaço Reservado para Número de Slide 3"/>
          <p:cNvSpPr>
            <a:spLocks noGrp="1"/>
          </p:cNvSpPr>
          <p:nvPr>
            <p:ph type="sldNum" sz="quarter" idx="5"/>
          </p:nvPr>
        </p:nvSpPr>
        <p:spPr/>
        <p:txBody>
          <a:bodyPr/>
          <a:lstStyle/>
          <a:p>
            <a:fld id="{86EC3111-D9D3-4C88-94D6-86F1EC3E3E04}" type="slidenum">
              <a:rPr lang="pt-BR" smtClean="0"/>
              <a:t>12</a:t>
            </a:fld>
            <a:endParaRPr lang="pt-BR"/>
          </a:p>
        </p:txBody>
      </p:sp>
    </p:spTree>
    <p:extLst>
      <p:ext uri="{BB962C8B-B14F-4D97-AF65-F5344CB8AC3E}">
        <p14:creationId xmlns:p14="http://schemas.microsoft.com/office/powerpoint/2010/main" val="410316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Destaque para o alinhamento MEC e RFB: </a:t>
            </a:r>
            <a:r>
              <a:rPr lang="pt-BR" dirty="0"/>
              <a:t>Para apresentarmos a proposta ao MEC estudamos toda a legislação em que há a previsão de inclusão da Educação Fiscal no currículo escolar e na extensão universitária. Passamos pela Constituição Federal, pela Resoluções ME 7 e 11 de 2019, pela Resolução MEC 07 de 2018 e buscamos, a partir dessa legislação,  um alinhamento dessas normas com o RI da Receita Federal e pela Portaria que define o que é Cidadania Fiscal para a Receita Federal. E deu match encontramos uma correspondência, uma forma legal de levarmos nosso programa da Cidadania RF para a extensão universitária e para 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3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E como inserir? </a:t>
            </a:r>
            <a:r>
              <a:rPr lang="pt-BR" dirty="0"/>
              <a:t>E a partir dessas constatações verificamos que o  programa de CF da RFB pode ser incluído no currículo escolar de 3 formas:</a:t>
            </a:r>
          </a:p>
          <a:p>
            <a:r>
              <a:rPr lang="pt-BR" dirty="0"/>
              <a:t>1- </a:t>
            </a:r>
            <a:r>
              <a:rPr lang="pt-BR" dirty="0" err="1"/>
              <a:t>Intra</a:t>
            </a:r>
            <a:endParaRPr lang="pt-BR" dirty="0"/>
          </a:p>
          <a:p>
            <a:r>
              <a:rPr lang="pt-BR" dirty="0"/>
              <a:t>2- Inter</a:t>
            </a:r>
          </a:p>
          <a:p>
            <a:r>
              <a:rPr lang="pt-BR" dirty="0"/>
              <a:t>3- Transdisciplinar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41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15</a:t>
            </a:fld>
            <a:endParaRPr lang="pt-BR"/>
          </a:p>
        </p:txBody>
      </p:sp>
    </p:spTree>
    <p:extLst>
      <p:ext uri="{BB962C8B-B14F-4D97-AF65-F5344CB8AC3E}">
        <p14:creationId xmlns:p14="http://schemas.microsoft.com/office/powerpoint/2010/main" val="371703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Clicar em Cidadania Fiscal no currículo escolar e abrirá uma página com esclarecimentos sobre o tema e em “saiba mais”  abrirá uma apostila sobre a proposta que a RFB apresenta o currículo escolar.</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16</a:t>
            </a:fld>
            <a:endParaRPr lang="pt-BR"/>
          </a:p>
        </p:txBody>
      </p:sp>
    </p:spTree>
    <p:extLst>
      <p:ext uri="{BB962C8B-B14F-4D97-AF65-F5344CB8AC3E}">
        <p14:creationId xmlns:p14="http://schemas.microsoft.com/office/powerpoint/2010/main" val="269929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nesse mesmo ícone: o material do litoral norte de SP que oferecemos para o conteúdo programático da educação infantil ao ensino médio.</a:t>
            </a:r>
          </a:p>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17</a:t>
            </a:fld>
            <a:endParaRPr lang="pt-BR"/>
          </a:p>
        </p:txBody>
      </p:sp>
    </p:spTree>
    <p:extLst>
      <p:ext uri="{BB962C8B-B14F-4D97-AF65-F5344CB8AC3E}">
        <p14:creationId xmlns:p14="http://schemas.microsoft.com/office/powerpoint/2010/main" val="43902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11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temos ainda como recursos didáticos os vídeos da série: A Caótica Vida em um Estado sem Impostos, que traz a história de um dia em que tudo o que é financiando por tributos em estado simplesmente para de funcionar.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21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B357DB0-55D4-4DD2-9CC0-81263BFF487D}" type="slidenum">
              <a:rPr lang="pt-BR" smtClean="0"/>
              <a:t>20</a:t>
            </a:fld>
            <a:endParaRPr lang="pt-BR"/>
          </a:p>
        </p:txBody>
      </p:sp>
    </p:spTree>
    <p:extLst>
      <p:ext uri="{BB962C8B-B14F-4D97-AF65-F5344CB8AC3E}">
        <p14:creationId xmlns:p14="http://schemas.microsoft.com/office/powerpoint/2010/main" val="3882881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Proposta de como incluir a Cidadania Fiscal no currículo escolar: </a:t>
            </a:r>
            <a:r>
              <a:rPr lang="pt-BR" dirty="0"/>
              <a:t>De uma forma resumida a proposta apresentada ao MEC para inclusão da Cidadania Fiscal RFB no currículo escolar por meio da rede de professores e por meio da extensão universitária.</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1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Destaque formação do Estado: </a:t>
            </a:r>
            <a:r>
              <a:rPr lang="pt-BR" dirty="0"/>
              <a:t>Para iniciar gostaria de pararmos para fazer um reflexão.  Nós humanos decidimos viver em sociedade ou escolhemos viver em uma ilha deserta? Aliás, mesmo que escolhêssemos não sabemos se seria fácil, tranquilo, encontrar essa ilha deserta. A partir dessa escolha temos de organizar os interesses coletivos e o Estado é criado. E surgem as demandas coletivas como segurança, estradas, saúde, educação, mas para que essas demandas sejam viabilizadas é necessário haver recursos. E os recursos vem de onde? Dos tributos E como como devem  aplicados esses recursos? Acreditamos que de acordo com as necessidades da sociedade, não é?  E é a sociedade que elege quem vai escolher como aplicar esses recursos. E nós sociedade somos preparados desde a infância para seguirmos esse fluxo? Tomamos conhecimento desde que começamos a estudar a forma como o estado é gerido? Somos preparados para isso? Nem todos não é?</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2</a:t>
            </a:fld>
            <a:endParaRPr lang="pt-BR"/>
          </a:p>
        </p:txBody>
      </p:sp>
    </p:spTree>
    <p:extLst>
      <p:ext uri="{BB962C8B-B14F-4D97-AF65-F5344CB8AC3E}">
        <p14:creationId xmlns:p14="http://schemas.microsoft.com/office/powerpoint/2010/main" val="4070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Clicar em Cidadania Fiscal no currículo escolar e abrirá uma página com esclarecimentos sobre o tema e em “saiba mais”  abrirá uma apostila sobre a proposta que a RFB apresenta 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8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23</a:t>
            </a:fld>
            <a:endParaRPr lang="pt-BR"/>
          </a:p>
        </p:txBody>
      </p:sp>
    </p:spTree>
    <p:extLst>
      <p:ext uri="{BB962C8B-B14F-4D97-AF65-F5344CB8AC3E}">
        <p14:creationId xmlns:p14="http://schemas.microsoft.com/office/powerpoint/2010/main" val="2921003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24</a:t>
            </a:fld>
            <a:endParaRPr lang="pt-BR"/>
          </a:p>
        </p:txBody>
      </p:sp>
    </p:spTree>
    <p:extLst>
      <p:ext uri="{BB962C8B-B14F-4D97-AF65-F5344CB8AC3E}">
        <p14:creationId xmlns:p14="http://schemas.microsoft.com/office/powerpoint/2010/main" val="3109073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25</a:t>
            </a:fld>
            <a:endParaRPr lang="pt-BR"/>
          </a:p>
        </p:txBody>
      </p:sp>
    </p:spTree>
    <p:extLst>
      <p:ext uri="{BB962C8B-B14F-4D97-AF65-F5344CB8AC3E}">
        <p14:creationId xmlns:p14="http://schemas.microsoft.com/office/powerpoint/2010/main" val="4087497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Apresentação do projeto estratégico do gabinete da RFB “ Cidadania Fiscal na Extensão Universitária e no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56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Link entre o programa e o tema da palestra: </a:t>
            </a:r>
            <a:r>
              <a:rPr lang="pt-BR" dirty="0"/>
              <a:t>E é a partir dessa última iniciativa que citamos que vamos falar da parceria que realizamos com o Ministério da Educação com a assinatura do Acordo de Cooperação Técnica nº 21/2024, que foi publicado no DOU em abril e que destacamos</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3</a:t>
            </a:fld>
            <a:endParaRPr lang="pt-BR" dirty="0"/>
          </a:p>
        </p:txBody>
      </p:sp>
    </p:spTree>
    <p:extLst>
      <p:ext uri="{BB962C8B-B14F-4D97-AF65-F5344CB8AC3E}">
        <p14:creationId xmlns:p14="http://schemas.microsoft.com/office/powerpoint/2010/main" val="79957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assinatura do ACT com o MEC e a publicação da Resolução CNE/CEB nª2</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CC940-E5FA-480C-8391-F724046AD71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84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Destaque Conceito de Cidadania Fiscal</a:t>
            </a:r>
            <a:r>
              <a:rPr lang="pt-BR" dirty="0"/>
              <a:t>:  E é nessa parte que entra a proposta que a RFB traz hoje para os senhores. A Cidadania Fiscal da Receita Federal tem por objetivo levar a importância socioeconômica do tributo para a sociedade e a importância do órgão RFB como principal provedor de recursos para o Estado brasileiro. </a:t>
            </a:r>
            <a:r>
              <a:rPr lang="pt-BR" b="1" dirty="0"/>
              <a:t>Destaque programa de Cidadania Fiscal: </a:t>
            </a:r>
            <a:r>
              <a:rPr lang="pt-BR" dirty="0"/>
              <a:t>O nosso programa de Cidadania Fiscal possui várias iniciativas e todas elas visam levar benefícios para a sociedade. As principais iniciativas da CF hoje da Cidadania Fiscal são:</a:t>
            </a:r>
            <a:endParaRPr lang="pt-BR" b="1" dirty="0"/>
          </a:p>
          <a:p>
            <a:r>
              <a:rPr lang="pt-BR" dirty="0"/>
              <a:t>NAF </a:t>
            </a:r>
          </a:p>
          <a:p>
            <a:r>
              <a:rPr lang="pt-BR" dirty="0"/>
              <a:t>Receita Cidadã </a:t>
            </a:r>
          </a:p>
          <a:p>
            <a:r>
              <a:rPr lang="pt-BR" dirty="0"/>
              <a:t>Eu Sou Cidadão Solidário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Conscientização Tributária</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9B357DB0-55D4-4DD2-9CC0-81263BFF487D}" type="slidenum">
              <a:rPr lang="pt-BR" smtClean="0"/>
              <a:t>7</a:t>
            </a:fld>
            <a:endParaRPr lang="pt-BR"/>
          </a:p>
        </p:txBody>
      </p:sp>
    </p:spTree>
    <p:extLst>
      <p:ext uri="{BB962C8B-B14F-4D97-AF65-F5344CB8AC3E}">
        <p14:creationId xmlns:p14="http://schemas.microsoft.com/office/powerpoint/2010/main" val="374802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016985E-17B9-467D-8B6A-B8312C39C2FE}" type="slidenum">
              <a:rPr lang="pt-BR" smtClean="0"/>
              <a:t>8</a:t>
            </a:fld>
            <a:endParaRPr lang="pt-BR"/>
          </a:p>
        </p:txBody>
      </p:sp>
    </p:spTree>
    <p:extLst>
      <p:ext uri="{BB962C8B-B14F-4D97-AF65-F5344CB8AC3E}">
        <p14:creationId xmlns:p14="http://schemas.microsoft.com/office/powerpoint/2010/main" val="297174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Explicar o programa de destinação do IR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94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Trazemos exemplos de destino incentivado pela Cidadania Fiscal da Receita Federal às mercadorias apreendidas, por meio da transformação para doação. Todas essas transformações são realizadas por cursos de extensão em universidades e institutos tecnológicos de educação. Nas fotos acima é possível conhecer algumas iniciativas:</a:t>
            </a:r>
          </a:p>
          <a:p>
            <a:pPr marL="247659" indent="-247659">
              <a:buAutoNum type="arabicPeriod"/>
            </a:pPr>
            <a:r>
              <a:rPr lang="pt-BR" dirty="0"/>
              <a:t>Transformação de cola tóxica em tijolos, tubetes para plantio de mudas e tintas ecológicas. Um bom exemplo foi a transformação de colas tóxicas em tinta ecológica utilizada para a pintura de escola;</a:t>
            </a:r>
          </a:p>
          <a:p>
            <a:pPr marL="247659" indent="-247659">
              <a:buAutoNum type="arabicPeriod"/>
            </a:pPr>
            <a:r>
              <a:rPr lang="pt-BR" dirty="0"/>
              <a:t>Transformação de TV Box em minicomputadores, como vimos no slide anterior;</a:t>
            </a:r>
          </a:p>
          <a:p>
            <a:pPr marL="247659" indent="-247659">
              <a:buAutoNum type="arabicPeriod"/>
            </a:pPr>
            <a:r>
              <a:rPr lang="pt-BR" dirty="0"/>
              <a:t>Transformação de cigarros eletrônicos em baterias, luminárias com led, desodorizadores;</a:t>
            </a:r>
          </a:p>
          <a:p>
            <a:pPr marL="247659" indent="-247659">
              <a:buAutoNum type="arabicPeriod"/>
            </a:pPr>
            <a:r>
              <a:rPr lang="pt-BR" dirty="0"/>
              <a:t>Transformações de bebidas e perfumes em álcool em gel, em álcool 70 e em geleias de vinho;</a:t>
            </a:r>
          </a:p>
          <a:p>
            <a:pPr marL="247659" indent="-247659">
              <a:buAutoNum type="arabicPeriod"/>
            </a:pPr>
            <a:r>
              <a:rPr lang="pt-BR" dirty="0"/>
              <a:t>Transformação de cigarros e tabacos em adubo, inseticidas, produtos para a construção a exemplo de tijolos, usina de energia; e</a:t>
            </a:r>
          </a:p>
          <a:p>
            <a:pPr marL="247659" indent="-247659">
              <a:buAutoNum type="arabicPeriod"/>
            </a:pPr>
            <a:r>
              <a:rPr lang="pt-BR" dirty="0"/>
              <a:t>Customização de vestuários, removendo marcas falsificadas e permitido uso ou transformações em novos produtos. Um exemplo de ações desse tipo são aquelas realizadas em parcerias com projetos de ressocialização de pessoas presas, onde os presos trabalham na descaracterização ou customização de roupas para uso no sistema prisional e em benefício da sociedade, ganhando o aprendizado de um ofício e reduzindo o tempo de pena.</a:t>
            </a:r>
          </a:p>
          <a:p>
            <a:pPr marL="247659" indent="-247659">
              <a:buAutoNum type="arabicPeriod"/>
            </a:pPr>
            <a:endParaRPr lang="pt-BR" dirty="0"/>
          </a:p>
        </p:txBody>
      </p:sp>
      <p:sp>
        <p:nvSpPr>
          <p:cNvPr id="4" name="Espaço Reservado para Número de Slide 3"/>
          <p:cNvSpPr>
            <a:spLocks noGrp="1"/>
          </p:cNvSpPr>
          <p:nvPr>
            <p:ph type="sldNum" sz="quarter" idx="5"/>
          </p:nvPr>
        </p:nvSpPr>
        <p:spPr/>
        <p:txBody>
          <a:bodyPr/>
          <a:lstStyle/>
          <a:p>
            <a:fld id="{86EC3111-D9D3-4C88-94D6-86F1EC3E3E04}" type="slidenum">
              <a:rPr lang="pt-BR" smtClean="0"/>
              <a:t>10</a:t>
            </a:fld>
            <a:endParaRPr lang="pt-BR"/>
          </a:p>
        </p:txBody>
      </p:sp>
    </p:spTree>
    <p:extLst>
      <p:ext uri="{BB962C8B-B14F-4D97-AF65-F5344CB8AC3E}">
        <p14:creationId xmlns:p14="http://schemas.microsoft.com/office/powerpoint/2010/main" val="410037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que os futuros professores tenham uma base teórica que os ajudem a associar os assuntos técnicos da área de conhecimento a qual se dedicam– matemática, história, pedagogia, geografia, letras, biologia etc. – aos aspectos da cidadania e, da cidadania fiscal, os cursos de graduação podem avaliar incluir conteúdos de cidadania e, mais especificamente, de CF, em aulas especiais dentro de uma ou mais disciplinas, ou em disciplina especial com essa abordagem, bem como em cursos e projetos extensionistas que levem os estudantes a práticas vivenciais que os ajudem a formar os conceitos de cidadania e  de cidadania fiscal a exemplo de aplicação de dinâmicas ou realização de aulas de conscientização tributária em escolas.</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38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AD18D-D724-42CB-9491-43683533F2E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7AB5DC2-B163-4AAE-AC8C-5ACAE912D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7E386BB-93FA-45AE-894A-64C44C44E4A3}"/>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5" name="Espaço Reservado para Rodapé 4">
            <a:extLst>
              <a:ext uri="{FF2B5EF4-FFF2-40B4-BE49-F238E27FC236}">
                <a16:creationId xmlns:a16="http://schemas.microsoft.com/office/drawing/2014/main" id="{6960973A-A0EE-4868-925D-8524D8951865}"/>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63445554-B45A-4E39-883A-9FDB61C67174}"/>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210515023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1E15E-9958-4D3F-9B95-F23AE9984B6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97ACFC7-7EC1-4B95-A4F8-59703EF50FD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64A63BF-EFCD-449D-A964-A039BDA6DC5F}"/>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5" name="Espaço Reservado para Rodapé 4">
            <a:extLst>
              <a:ext uri="{FF2B5EF4-FFF2-40B4-BE49-F238E27FC236}">
                <a16:creationId xmlns:a16="http://schemas.microsoft.com/office/drawing/2014/main" id="{DCFAAD6E-C35D-4665-8E38-9CD91A192213}"/>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6DE000A8-151B-4B5F-96E0-421E3663CF9A}"/>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62336469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747B53-FC6B-4309-B543-BF8FF30220D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E8FAB46-1922-450A-8E74-24D9FB31A22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35EC20E-2758-4C13-BF63-F5A40B23D2E0}"/>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5" name="Espaço Reservado para Rodapé 4">
            <a:extLst>
              <a:ext uri="{FF2B5EF4-FFF2-40B4-BE49-F238E27FC236}">
                <a16:creationId xmlns:a16="http://schemas.microsoft.com/office/drawing/2014/main" id="{E2F320D4-3AD9-44D3-9A86-84851E160AD5}"/>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DE0C13E8-2803-4AED-869F-7D017C2A926C}"/>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34288264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0AA97-8FFA-9E1D-A593-2040C53AFB0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C71893D-0D4F-9762-E0E7-C29D0605F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55AA5A3-34FD-C16F-86DC-97458C28AD87}"/>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6CEC937-4464-6661-D6CC-C7ABA192F4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626DD2-6C78-F8FE-60FF-45B3FB53F73F}"/>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083703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8001A4-C15B-4B5F-2AD7-39111950E7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35CD8B1-073A-3C37-B4DD-7A210071063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BDF1DD7-775A-0935-4502-9A4A0A8A4E15}"/>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EF36CDBF-DEBE-E763-CDF8-4B4FC75D4A6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6FFC31-2134-ECCB-7EF6-5067E8197E2C}"/>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353290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84F626-8952-57C8-979C-388EBB9FBDE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41AE7BD-C380-8EB5-57A9-AAE7F2802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C22B28F-3CFC-5692-855A-3486D766D4F0}"/>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3313A24-098E-6F4E-E5F1-FF6A339D53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31E59CF-39AE-9C6C-606B-A1ADED518A4A}"/>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58467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8C6EFE-C802-BFD0-59A7-FB950871E72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A9C4752-0017-0973-11E7-599E866E6D9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38608D6-FA95-0EED-300F-BE6DA6E5565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C34AC66-CEF8-6F25-50CE-47D9F91CE0CE}"/>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1CD7B8E3-74B2-E9FF-7BE6-78B928F4661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8AC9E01-3A0D-3F2E-722B-C3991C9089C4}"/>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4273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15A02-20F0-A080-83D4-CBC4B0C4EAC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36B32DA-966C-7FF4-A95E-96A144236F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833C608-B2FA-9E93-725C-851D6807FDA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65E36A1-331E-2F69-0C16-603C14ABC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C1C19B9-7BB0-EF2C-2513-3BA30132A699}"/>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EA53B85-C010-9412-9868-7444451A6860}"/>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8" name="Espaço Reservado para Rodapé 7">
            <a:extLst>
              <a:ext uri="{FF2B5EF4-FFF2-40B4-BE49-F238E27FC236}">
                <a16:creationId xmlns:a16="http://schemas.microsoft.com/office/drawing/2014/main" id="{CB6F61C6-1255-A2E1-4908-7E3D9D493FF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3A9F3F2-5B6B-52CD-75E2-63F3E6BE1F0A}"/>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75067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47ECE-B965-DFF1-1BFC-8513783B069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9A574E3-806E-CD35-FA79-D9FED3E7E667}"/>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56B09681-D25F-6AF3-4F9B-87543C7BA16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ED38B9F-8402-42B0-B147-D8675B689886}"/>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69446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D00CED1-88D1-B6E2-E6A2-89A36B1C9FE7}"/>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3" name="Espaço Reservado para Rodapé 2">
            <a:extLst>
              <a:ext uri="{FF2B5EF4-FFF2-40B4-BE49-F238E27FC236}">
                <a16:creationId xmlns:a16="http://schemas.microsoft.com/office/drawing/2014/main" id="{684B240C-90AF-6A35-FA83-9B04D2661C1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8ADF00C-1E25-E599-33EB-68EA072DDFD0}"/>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1206132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0E21E-FD7B-3DAB-2D1A-2013FBAA8FB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2478B2C-C76C-BE13-6910-0A7A881B3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7552C65-7E1D-D8AB-6682-5E79C4ED6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1462590-3F69-2649-753F-B684F86E2EEC}"/>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E606A7BD-19D2-D26E-A2A0-E4011C1DA9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A85B30C-57EB-3F6C-43B0-E9EB9B2AFAAE}"/>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30338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9EA51-7343-49BA-A494-2135C6F352F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FB928F1-8E39-4FA4-A997-827ECA2CF29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3F78D61-16AA-4A64-AF4A-0E5E288AFB6D}"/>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5" name="Espaço Reservado para Rodapé 4">
            <a:extLst>
              <a:ext uri="{FF2B5EF4-FFF2-40B4-BE49-F238E27FC236}">
                <a16:creationId xmlns:a16="http://schemas.microsoft.com/office/drawing/2014/main" id="{BE15138D-8A20-4131-9AFF-7C678DF8F1C2}"/>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6596B71C-90E1-435E-A568-FADFB0C3D0E3}"/>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53885738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DC21F-8565-75B9-C494-D9D5EB7DE0D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85A8BCE-6CDC-DAE8-A98F-0C75D4145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12FA590-3637-A282-E7C8-74AA7313A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C3F226A-18B2-DC4F-800A-00176A2515B5}"/>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AD064760-6AD2-F858-EACB-A746C4EE765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8BD1D8F-1B53-3F20-91FA-1EBE6B1A76D2}"/>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114194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F3F251-7FE9-4AE4-41D4-EB4D539E681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98B0892-B5B8-563B-4024-1D8ED7C1158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7CA9146-6789-C0BC-6B70-24730EA8CDF2}"/>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41B69CE-7D35-1A84-27E9-504F3B83A71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7AD0D0-64C6-8EE6-5E64-5B8ADFBD6665}"/>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3216500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A63B739-242E-1DDD-A33F-C6BE0934D72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5691AC7-DF3B-8439-D09C-2DB10CB884A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78713FC-D013-E479-B59F-24B1E3BDF3BD}"/>
              </a:ext>
            </a:extLst>
          </p:cNvPr>
          <p:cNvSpPr>
            <a:spLocks noGrp="1"/>
          </p:cNvSpPr>
          <p:nvPr>
            <p:ph type="dt" sz="half" idx="10"/>
          </p:nvPr>
        </p:nvSpPr>
        <p:spPr/>
        <p:txBody>
          <a:bodyPr/>
          <a:lstStyle/>
          <a:p>
            <a:fld id="{C03D4A42-A836-4A07-8BE7-F6EBBD15E8D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C285D0F3-C02A-C148-8B7D-964EE92837F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5ADF81-708D-5DDA-C0A0-979822F8ADB0}"/>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103098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7" name="Espaço Reservado para Imagem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945" y="272371"/>
            <a:ext cx="11587723"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pt-BR" noProof="0"/>
              <a:t>Insira ou arraste e solte a imagem</a:t>
            </a:r>
          </a:p>
        </p:txBody>
      </p:sp>
      <p:sp>
        <p:nvSpPr>
          <p:cNvPr id="10" name="Legenda">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pt-BR" noProof="0"/>
              <a:t>Insira a legenda da imagem aqui</a:t>
            </a:r>
          </a:p>
        </p:txBody>
      </p:sp>
      <p:sp>
        <p:nvSpPr>
          <p:cNvPr id="2" name="Espaço Reservado para Rodapé 1">
            <a:extLst>
              <a:ext uri="{FF2B5EF4-FFF2-40B4-BE49-F238E27FC236}">
                <a16:creationId xmlns:a16="http://schemas.microsoft.com/office/drawing/2014/main" id="{066C7D9D-14F8-439B-BF3A-4FD92655ED65}"/>
              </a:ext>
            </a:extLst>
          </p:cNvPr>
          <p:cNvSpPr>
            <a:spLocks noGrp="1"/>
          </p:cNvSpPr>
          <p:nvPr>
            <p:ph type="ftr" sz="quarter" idx="16"/>
          </p:nvPr>
        </p:nvSpPr>
        <p:spPr>
          <a:xfrm>
            <a:off x="252483" y="6414220"/>
            <a:ext cx="4114800" cy="249385"/>
          </a:xfrm>
          <a:prstGeom prst="roundRect">
            <a:avLst>
              <a:gd name="adj" fmla="val 16667"/>
            </a:avLst>
          </a:prstGeom>
        </p:spPr>
        <p:txBody>
          <a:bodyPr rtlCol="0"/>
          <a:lstStyle/>
          <a:p>
            <a:pPr rtl="0"/>
            <a:r>
              <a:rPr lang="pt-BR" noProof="0"/>
              <a:t>Inserir um Rodapé</a:t>
            </a:r>
          </a:p>
        </p:txBody>
      </p:sp>
      <p:sp>
        <p:nvSpPr>
          <p:cNvPr id="3" name="Espaço Reservado para o Número do Slide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rtlCol="0"/>
          <a:lstStyle>
            <a:lvl1pPr algn="ctr">
              <a:defRPr/>
            </a:lvl1pPr>
          </a:lstStyle>
          <a:p>
            <a:pPr rtl="0"/>
            <a:fld id="{058DB212-BFA2-403F-85EF-DFD3FF6D973A}" type="slidenum">
              <a:rPr lang="pt-BR" noProof="0" smtClean="0"/>
              <a:pPr rtl="0"/>
              <a:t>‹nº›</a:t>
            </a:fld>
            <a:endParaRPr lang="pt-BR" noProof="0"/>
          </a:p>
        </p:txBody>
      </p:sp>
      <p:sp>
        <p:nvSpPr>
          <p:cNvPr id="4" name="Título 3">
            <a:extLst>
              <a:ext uri="{FF2B5EF4-FFF2-40B4-BE49-F238E27FC236}">
                <a16:creationId xmlns:a16="http://schemas.microsoft.com/office/drawing/2014/main" id="{0618DE12-A339-47CE-B9C6-FC45309B205B}"/>
              </a:ext>
            </a:extLst>
          </p:cNvPr>
          <p:cNvSpPr>
            <a:spLocks noGrp="1"/>
          </p:cNvSpPr>
          <p:nvPr>
            <p:ph type="title" hasCustomPrompt="1"/>
          </p:nvPr>
        </p:nvSpPr>
        <p:spPr/>
        <p:txBody>
          <a:bodyPr rtlCol="0"/>
          <a:lstStyle/>
          <a:p>
            <a:pPr rtl="0"/>
            <a:r>
              <a:rPr lang="pt-BR" noProof="0"/>
              <a:t>Clique para editar o estilo de título Mestre</a:t>
            </a:r>
          </a:p>
        </p:txBody>
      </p:sp>
    </p:spTree>
    <p:extLst>
      <p:ext uri="{BB962C8B-B14F-4D97-AF65-F5344CB8AC3E}">
        <p14:creationId xmlns:p14="http://schemas.microsoft.com/office/powerpoint/2010/main" val="1609526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apa">
    <p:spTree>
      <p:nvGrpSpPr>
        <p:cNvPr id="1" name=""/>
        <p:cNvGrpSpPr/>
        <p:nvPr/>
      </p:nvGrpSpPr>
      <p:grpSpPr>
        <a:xfrm>
          <a:off x="0" y="0"/>
          <a:ext cx="0" cy="0"/>
          <a:chOff x="0" y="0"/>
          <a:chExt cx="0" cy="0"/>
        </a:xfrm>
      </p:grpSpPr>
      <p:sp>
        <p:nvSpPr>
          <p:cNvPr id="10" name="Espaço Reservado para Imagem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pt-BR" noProof="0"/>
              <a:t>Insira ou Arraste e Solte sua Imagem</a:t>
            </a:r>
          </a:p>
        </p:txBody>
      </p:sp>
      <p:sp>
        <p:nvSpPr>
          <p:cNvPr id="7" name="Forma livre: Forma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8" name="Forma livre: Forma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 name="Subtítulo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pt-BR" noProof="0"/>
              <a:t>Clique para editar o subtítulo</a:t>
            </a:r>
          </a:p>
        </p:txBody>
      </p:sp>
      <p:sp>
        <p:nvSpPr>
          <p:cNvPr id="4" name="Título 3">
            <a:extLst>
              <a:ext uri="{FF2B5EF4-FFF2-40B4-BE49-F238E27FC236}">
                <a16:creationId xmlns:a16="http://schemas.microsoft.com/office/drawing/2014/main" id="{59535B06-700B-4A37-8A83-1D885D44425C}"/>
              </a:ext>
            </a:extLst>
          </p:cNvPr>
          <p:cNvSpPr>
            <a:spLocks noGrp="1"/>
          </p:cNvSpPr>
          <p:nvPr>
            <p:ph type="title" hasCustomPrompt="1"/>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pt-BR" noProof="0"/>
              <a:t>Clique para editar o estilo de título Mestre</a:t>
            </a:r>
          </a:p>
        </p:txBody>
      </p:sp>
    </p:spTree>
    <p:extLst>
      <p:ext uri="{BB962C8B-B14F-4D97-AF65-F5344CB8AC3E}">
        <p14:creationId xmlns:p14="http://schemas.microsoft.com/office/powerpoint/2010/main" val="1781716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BC709-8756-4AB0-B6D2-342115BBB196}" type="datetime1">
              <a:rPr lang="pt-BR" smtClean="0"/>
              <a:t>26/03/2025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776295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737294F-033D-D506-6D0F-24CCBF0071CC}"/>
              </a:ext>
            </a:extLst>
          </p:cNvPr>
          <p:cNvSpPr>
            <a:spLocks noGrp="1"/>
          </p:cNvSpPr>
          <p:nvPr>
            <p:ph type="dt" sz="half" idx="10"/>
          </p:nvPr>
        </p:nvSpPr>
        <p:spPr/>
        <p:txBody>
          <a:bodyPr/>
          <a:lstStyle>
            <a:lvl1pPr>
              <a:defRPr/>
            </a:lvl1pPr>
          </a:lstStyle>
          <a:p>
            <a:pPr>
              <a:defRPr/>
            </a:pPr>
            <a:fld id="{D7260E96-F767-44F3-91DA-16618FA43D40}" type="datetimeFigureOut">
              <a:rPr lang="en-US"/>
              <a:pPr>
                <a:defRPr/>
              </a:pPr>
              <a:t>3/26/2025</a:t>
            </a:fld>
            <a:endParaRPr lang="en-US"/>
          </a:p>
        </p:txBody>
      </p:sp>
      <p:sp>
        <p:nvSpPr>
          <p:cNvPr id="3" name="Footer Placeholder 4">
            <a:extLst>
              <a:ext uri="{FF2B5EF4-FFF2-40B4-BE49-F238E27FC236}">
                <a16:creationId xmlns:a16="http://schemas.microsoft.com/office/drawing/2014/main" id="{6EBD0393-E70B-4CEB-92B7-3067A5E7358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110CEA4-A226-A303-ADF1-B1D42336A97F}"/>
              </a:ext>
            </a:extLst>
          </p:cNvPr>
          <p:cNvSpPr>
            <a:spLocks noGrp="1"/>
          </p:cNvSpPr>
          <p:nvPr>
            <p:ph type="sldNum" sz="quarter" idx="12"/>
          </p:nvPr>
        </p:nvSpPr>
        <p:spPr/>
        <p:txBody>
          <a:bodyPr/>
          <a:lstStyle>
            <a:lvl1pPr>
              <a:defRPr/>
            </a:lvl1pPr>
          </a:lstStyle>
          <a:p>
            <a:pPr>
              <a:defRPr/>
            </a:pPr>
            <a:fld id="{ACD0DBB6-8935-474E-8CA9-B4E112172F55}" type="slidenum">
              <a:rPr lang="en-US"/>
              <a:pPr>
                <a:defRPr/>
              </a:pPr>
              <a:t>‹nº›</a:t>
            </a:fld>
            <a:endParaRPr lang="en-US"/>
          </a:p>
        </p:txBody>
      </p:sp>
    </p:spTree>
    <p:extLst>
      <p:ext uri="{BB962C8B-B14F-4D97-AF65-F5344CB8AC3E}">
        <p14:creationId xmlns:p14="http://schemas.microsoft.com/office/powerpoint/2010/main" val="3753667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92C79-6A47-807F-21BB-4AFA501709A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99DC75C-4D6B-CB98-D457-D982FC3F3A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A8AE318-19D7-ACA0-A9D0-40BA51383346}"/>
              </a:ext>
            </a:extLst>
          </p:cNvPr>
          <p:cNvSpPr>
            <a:spLocks noGrp="1"/>
          </p:cNvSpPr>
          <p:nvPr>
            <p:ph type="dt" sz="half" idx="10"/>
          </p:nvPr>
        </p:nvSpPr>
        <p:spPr/>
        <p:txBody>
          <a:bodyPr/>
          <a:lstStyle/>
          <a:p>
            <a:fld id="{5C1BC78A-5DED-4256-97DD-6B56C0FAF824}" type="datetimeFigureOut">
              <a:rPr lang="pt-BR" smtClean="0"/>
              <a:t>26/03/2025</a:t>
            </a:fld>
            <a:endParaRPr lang="pt-BR"/>
          </a:p>
        </p:txBody>
      </p:sp>
      <p:sp>
        <p:nvSpPr>
          <p:cNvPr id="5" name="Espaço Reservado para Rodapé 4">
            <a:extLst>
              <a:ext uri="{FF2B5EF4-FFF2-40B4-BE49-F238E27FC236}">
                <a16:creationId xmlns:a16="http://schemas.microsoft.com/office/drawing/2014/main" id="{38AF7860-43AB-FB03-06B4-B1F630D9CE5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4DC23F-0E77-252A-69FC-DAFF7F281ED3}"/>
              </a:ext>
            </a:extLst>
          </p:cNvPr>
          <p:cNvSpPr>
            <a:spLocks noGrp="1"/>
          </p:cNvSpPr>
          <p:nvPr>
            <p:ph type="sldNum" sz="quarter" idx="12"/>
          </p:nvPr>
        </p:nvSpPr>
        <p:spPr/>
        <p:txBody>
          <a:bodyPr/>
          <a:lstStyle/>
          <a:p>
            <a:fld id="{E4838619-1928-4995-A21B-9D528508B61A}" type="slidenum">
              <a:rPr lang="pt-BR" smtClean="0"/>
              <a:t>‹nº›</a:t>
            </a:fld>
            <a:endParaRPr lang="pt-BR"/>
          </a:p>
        </p:txBody>
      </p:sp>
    </p:spTree>
    <p:extLst>
      <p:ext uri="{BB962C8B-B14F-4D97-AF65-F5344CB8AC3E}">
        <p14:creationId xmlns:p14="http://schemas.microsoft.com/office/powerpoint/2010/main" val="1435514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FD177B6-7D92-52AE-17CC-E7A32E2525F2}"/>
              </a:ext>
            </a:extLst>
          </p:cNvPr>
          <p:cNvSpPr>
            <a:spLocks noGrp="1"/>
          </p:cNvSpPr>
          <p:nvPr>
            <p:ph type="dt" sz="half" idx="10"/>
          </p:nvPr>
        </p:nvSpPr>
        <p:spPr/>
        <p:txBody>
          <a:bodyPr/>
          <a:lstStyle/>
          <a:p>
            <a:fld id="{397B547B-8CD5-42B3-8F93-03DAFAEB3188}" type="datetimeFigureOut">
              <a:rPr lang="pt-BR" smtClean="0"/>
              <a:t>26/03/2025</a:t>
            </a:fld>
            <a:endParaRPr lang="pt-BR"/>
          </a:p>
        </p:txBody>
      </p:sp>
      <p:sp>
        <p:nvSpPr>
          <p:cNvPr id="3" name="Espaço Reservado para Rodapé 2">
            <a:extLst>
              <a:ext uri="{FF2B5EF4-FFF2-40B4-BE49-F238E27FC236}">
                <a16:creationId xmlns:a16="http://schemas.microsoft.com/office/drawing/2014/main" id="{8D4674E3-CF0A-896B-811E-8EFE2A29BDB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6207AA-DB45-413A-B6C8-6A3E6CF56298}"/>
              </a:ext>
            </a:extLst>
          </p:cNvPr>
          <p:cNvSpPr>
            <a:spLocks noGrp="1"/>
          </p:cNvSpPr>
          <p:nvPr>
            <p:ph type="sldNum" sz="quarter" idx="12"/>
          </p:nvPr>
        </p:nvSpPr>
        <p:spPr/>
        <p:txBody>
          <a:bodyPr/>
          <a:lstStyle/>
          <a:p>
            <a:fld id="{6394FCB1-97CF-4A43-8893-831FBDA3CB19}" type="slidenum">
              <a:rPr lang="pt-BR" smtClean="0"/>
              <a:t>‹nº›</a:t>
            </a:fld>
            <a:endParaRPr lang="pt-BR"/>
          </a:p>
        </p:txBody>
      </p:sp>
    </p:spTree>
    <p:extLst>
      <p:ext uri="{BB962C8B-B14F-4D97-AF65-F5344CB8AC3E}">
        <p14:creationId xmlns:p14="http://schemas.microsoft.com/office/powerpoint/2010/main" val="3120121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FC627A-0C2C-1D21-5F91-9021B8675162}"/>
              </a:ext>
            </a:extLst>
          </p:cNvPr>
          <p:cNvSpPr>
            <a:spLocks noGrp="1"/>
          </p:cNvSpPr>
          <p:nvPr>
            <p:ph type="dt" sz="half" idx="10"/>
          </p:nvPr>
        </p:nvSpPr>
        <p:spPr/>
        <p:txBody>
          <a:bodyPr/>
          <a:lstStyle>
            <a:lvl1pPr>
              <a:defRPr/>
            </a:lvl1pPr>
          </a:lstStyle>
          <a:p>
            <a:pPr>
              <a:defRPr/>
            </a:pPr>
            <a:fld id="{AD2F6319-5823-4798-AD59-760395D5F3C4}" type="datetimeFigureOut">
              <a:rPr lang="en-US"/>
              <a:pPr>
                <a:defRPr/>
              </a:pPr>
              <a:t>3/26/2025</a:t>
            </a:fld>
            <a:endParaRPr lang="en-US"/>
          </a:p>
        </p:txBody>
      </p:sp>
      <p:sp>
        <p:nvSpPr>
          <p:cNvPr id="3" name="Footer Placeholder 4">
            <a:extLst>
              <a:ext uri="{FF2B5EF4-FFF2-40B4-BE49-F238E27FC236}">
                <a16:creationId xmlns:a16="http://schemas.microsoft.com/office/drawing/2014/main" id="{FD5EC1D9-B1D8-05AC-A61F-EB733CB18BE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1863029-ED46-770E-5ADF-785D208A6E1B}"/>
              </a:ext>
            </a:extLst>
          </p:cNvPr>
          <p:cNvSpPr>
            <a:spLocks noGrp="1"/>
          </p:cNvSpPr>
          <p:nvPr>
            <p:ph type="sldNum" sz="quarter" idx="12"/>
          </p:nvPr>
        </p:nvSpPr>
        <p:spPr/>
        <p:txBody>
          <a:bodyPr/>
          <a:lstStyle>
            <a:lvl1pPr>
              <a:defRPr/>
            </a:lvl1pPr>
          </a:lstStyle>
          <a:p>
            <a:pPr>
              <a:defRPr/>
            </a:pPr>
            <a:fld id="{BCBAB1C9-1C47-49EC-A715-1E355B698981}" type="slidenum">
              <a:rPr lang="en-US"/>
              <a:pPr>
                <a:defRPr/>
              </a:pPr>
              <a:t>‹nº›</a:t>
            </a:fld>
            <a:endParaRPr lang="en-US"/>
          </a:p>
        </p:txBody>
      </p:sp>
    </p:spTree>
    <p:extLst>
      <p:ext uri="{BB962C8B-B14F-4D97-AF65-F5344CB8AC3E}">
        <p14:creationId xmlns:p14="http://schemas.microsoft.com/office/powerpoint/2010/main" val="213595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BA20D8-F5B1-4128-A7D7-9E0D9AA03CB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BB14982-5082-4764-8CFB-5BCC7B0DA1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F161F4E-2C3E-4D9E-B869-5C75EFFF63FE}"/>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5" name="Espaço Reservado para Rodapé 4">
            <a:extLst>
              <a:ext uri="{FF2B5EF4-FFF2-40B4-BE49-F238E27FC236}">
                <a16:creationId xmlns:a16="http://schemas.microsoft.com/office/drawing/2014/main" id="{17813670-A631-43E8-A09B-5A4135705D23}"/>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BB2388F8-2275-4FBE-BD57-5BF07CA36BD7}"/>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1486570257"/>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C7745B2-3521-EA3C-C701-047C2B78200D}"/>
              </a:ext>
            </a:extLst>
          </p:cNvPr>
          <p:cNvSpPr>
            <a:spLocks noGrp="1"/>
          </p:cNvSpPr>
          <p:nvPr>
            <p:ph type="dt" sz="half" idx="10"/>
          </p:nvPr>
        </p:nvSpPr>
        <p:spPr/>
        <p:txBody>
          <a:bodyPr/>
          <a:lstStyle/>
          <a:p>
            <a:fld id="{4603E304-E377-4F72-B8CC-D0A5A2B689FB}" type="datetimeFigureOut">
              <a:rPr lang="pt-BR" smtClean="0"/>
              <a:t>26/03/2025</a:t>
            </a:fld>
            <a:endParaRPr lang="pt-BR"/>
          </a:p>
        </p:txBody>
      </p:sp>
      <p:sp>
        <p:nvSpPr>
          <p:cNvPr id="3" name="Espaço Reservado para Rodapé 2">
            <a:extLst>
              <a:ext uri="{FF2B5EF4-FFF2-40B4-BE49-F238E27FC236}">
                <a16:creationId xmlns:a16="http://schemas.microsoft.com/office/drawing/2014/main" id="{D271B7F0-D0F5-389B-1E38-EB213A0BFF7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43165C5-146B-D94F-1874-6540C9C31458}"/>
              </a:ext>
            </a:extLst>
          </p:cNvPr>
          <p:cNvSpPr>
            <a:spLocks noGrp="1"/>
          </p:cNvSpPr>
          <p:nvPr>
            <p:ph type="sldNum" sz="quarter" idx="12"/>
          </p:nvPr>
        </p:nvSpPr>
        <p:spPr/>
        <p:txBody>
          <a:bodyPr/>
          <a:lstStyle/>
          <a:p>
            <a:fld id="{768E1880-D99D-424D-9F9D-3BFC1C5E9027}" type="slidenum">
              <a:rPr lang="pt-BR" smtClean="0"/>
              <a:t>‹nº›</a:t>
            </a:fld>
            <a:endParaRPr lang="pt-BR"/>
          </a:p>
        </p:txBody>
      </p:sp>
    </p:spTree>
    <p:extLst>
      <p:ext uri="{BB962C8B-B14F-4D97-AF65-F5344CB8AC3E}">
        <p14:creationId xmlns:p14="http://schemas.microsoft.com/office/powerpoint/2010/main" val="329888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B8FE9-3F0C-4E51-97D0-5591745B0E8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48B2A6F-8843-4213-9FA3-7BBDC48B314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95D535A-7ABF-4904-8CC9-6491C2FFB9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BD883EF-7557-4745-A70B-4F435DD8D19A}"/>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6" name="Espaço Reservado para Rodapé 5">
            <a:extLst>
              <a:ext uri="{FF2B5EF4-FFF2-40B4-BE49-F238E27FC236}">
                <a16:creationId xmlns:a16="http://schemas.microsoft.com/office/drawing/2014/main" id="{22247625-8300-4858-8320-DE8641D9252B}"/>
              </a:ext>
            </a:extLst>
          </p:cNvPr>
          <p:cNvSpPr>
            <a:spLocks noGrp="1"/>
          </p:cNvSpPr>
          <p:nvPr>
            <p:ph type="ftr" sz="quarter" idx="11"/>
          </p:nvPr>
        </p:nvSpPr>
        <p:spPr/>
        <p:txBody>
          <a:bodyPr/>
          <a:lstStyle/>
          <a:p>
            <a:r>
              <a:rPr lang="en-US" spc="200"/>
              <a:t>Sample Footer Text</a:t>
            </a:r>
          </a:p>
        </p:txBody>
      </p:sp>
      <p:sp>
        <p:nvSpPr>
          <p:cNvPr id="7" name="Espaço Reservado para Número de Slide 6">
            <a:extLst>
              <a:ext uri="{FF2B5EF4-FFF2-40B4-BE49-F238E27FC236}">
                <a16:creationId xmlns:a16="http://schemas.microsoft.com/office/drawing/2014/main" id="{575ADFD5-8958-4CCD-9A78-1D36B588053A}"/>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9210690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7AAA11-18BC-48A8-BF23-C8454A1E92A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44836F7-CE25-4A96-B126-C24D0083C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3BC15E0-36F4-4DCD-A81F-56EC773AB9F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F0D3762-CC7A-40FB-87DF-14BB75092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322CE8A-572D-4A24-8A6A-9721F739A6B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24B28C9-22EE-47E9-BBB8-009226E78BFC}"/>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8" name="Espaço Reservado para Rodapé 7">
            <a:extLst>
              <a:ext uri="{FF2B5EF4-FFF2-40B4-BE49-F238E27FC236}">
                <a16:creationId xmlns:a16="http://schemas.microsoft.com/office/drawing/2014/main" id="{B16E2834-A4F1-4889-8646-391BAD13A047}"/>
              </a:ext>
            </a:extLst>
          </p:cNvPr>
          <p:cNvSpPr>
            <a:spLocks noGrp="1"/>
          </p:cNvSpPr>
          <p:nvPr>
            <p:ph type="ftr" sz="quarter" idx="11"/>
          </p:nvPr>
        </p:nvSpPr>
        <p:spPr/>
        <p:txBody>
          <a:bodyPr/>
          <a:lstStyle/>
          <a:p>
            <a:r>
              <a:rPr lang="en-US" spc="200"/>
              <a:t>Sample Footer Text</a:t>
            </a:r>
          </a:p>
        </p:txBody>
      </p:sp>
      <p:sp>
        <p:nvSpPr>
          <p:cNvPr id="9" name="Espaço Reservado para Número de Slide 8">
            <a:extLst>
              <a:ext uri="{FF2B5EF4-FFF2-40B4-BE49-F238E27FC236}">
                <a16:creationId xmlns:a16="http://schemas.microsoft.com/office/drawing/2014/main" id="{3B0B4DC5-3ADC-4610-9B8A-DD9B39EB5FE0}"/>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41754009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06DD4-B20D-4F55-AEDE-BDED1C9507D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E14F149-E7C0-4C84-BC6B-B506C50A2D88}"/>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4" name="Espaço Reservado para Rodapé 3">
            <a:extLst>
              <a:ext uri="{FF2B5EF4-FFF2-40B4-BE49-F238E27FC236}">
                <a16:creationId xmlns:a16="http://schemas.microsoft.com/office/drawing/2014/main" id="{37ACFE95-D4F5-422F-A7FA-438DCD72EA4D}"/>
              </a:ext>
            </a:extLst>
          </p:cNvPr>
          <p:cNvSpPr>
            <a:spLocks noGrp="1"/>
          </p:cNvSpPr>
          <p:nvPr>
            <p:ph type="ftr" sz="quarter" idx="11"/>
          </p:nvPr>
        </p:nvSpPr>
        <p:spPr/>
        <p:txBody>
          <a:bodyPr/>
          <a:lstStyle/>
          <a:p>
            <a:r>
              <a:rPr lang="en-US" spc="200"/>
              <a:t>Sample Footer Text</a:t>
            </a:r>
          </a:p>
        </p:txBody>
      </p:sp>
      <p:sp>
        <p:nvSpPr>
          <p:cNvPr id="5" name="Espaço Reservado para Número de Slide 4">
            <a:extLst>
              <a:ext uri="{FF2B5EF4-FFF2-40B4-BE49-F238E27FC236}">
                <a16:creationId xmlns:a16="http://schemas.microsoft.com/office/drawing/2014/main" id="{24475165-7A29-4691-AD6F-B699960EA6EA}"/>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15742044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6862559-4838-4E05-B31D-C45F0190231F}"/>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3" name="Espaço Reservado para Rodapé 2">
            <a:extLst>
              <a:ext uri="{FF2B5EF4-FFF2-40B4-BE49-F238E27FC236}">
                <a16:creationId xmlns:a16="http://schemas.microsoft.com/office/drawing/2014/main" id="{2B5A6052-D0E6-40DB-966D-5B2F1264CACD}"/>
              </a:ext>
            </a:extLst>
          </p:cNvPr>
          <p:cNvSpPr>
            <a:spLocks noGrp="1"/>
          </p:cNvSpPr>
          <p:nvPr>
            <p:ph type="ftr" sz="quarter" idx="11"/>
          </p:nvPr>
        </p:nvSpPr>
        <p:spPr/>
        <p:txBody>
          <a:bodyPr/>
          <a:lstStyle/>
          <a:p>
            <a:r>
              <a:rPr lang="en-US" spc="200"/>
              <a:t>Sample Footer Text</a:t>
            </a:r>
          </a:p>
        </p:txBody>
      </p:sp>
      <p:sp>
        <p:nvSpPr>
          <p:cNvPr id="4" name="Espaço Reservado para Número de Slide 3">
            <a:extLst>
              <a:ext uri="{FF2B5EF4-FFF2-40B4-BE49-F238E27FC236}">
                <a16:creationId xmlns:a16="http://schemas.microsoft.com/office/drawing/2014/main" id="{1BF159C4-5CA6-49ED-B6F1-379579BD9EA0}"/>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26109386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E4725-1535-480D-A68C-8B9CB1E50CC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8C231DB-7EFD-4B72-9F0E-B9C902F03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95889E9-11B9-4365-894D-07C96969E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DA7EDB5-3038-48A3-8BA0-E682E40C4454}"/>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6" name="Espaço Reservado para Rodapé 5">
            <a:extLst>
              <a:ext uri="{FF2B5EF4-FFF2-40B4-BE49-F238E27FC236}">
                <a16:creationId xmlns:a16="http://schemas.microsoft.com/office/drawing/2014/main" id="{EFCA3D9E-04E1-42EB-B6AC-62AE9F89652E}"/>
              </a:ext>
            </a:extLst>
          </p:cNvPr>
          <p:cNvSpPr>
            <a:spLocks noGrp="1"/>
          </p:cNvSpPr>
          <p:nvPr>
            <p:ph type="ftr" sz="quarter" idx="11"/>
          </p:nvPr>
        </p:nvSpPr>
        <p:spPr/>
        <p:txBody>
          <a:bodyPr/>
          <a:lstStyle/>
          <a:p>
            <a:r>
              <a:rPr lang="en-US" spc="200"/>
              <a:t>Sample Footer Text</a:t>
            </a:r>
          </a:p>
        </p:txBody>
      </p:sp>
      <p:sp>
        <p:nvSpPr>
          <p:cNvPr id="7" name="Espaço Reservado para Número de Slide 6">
            <a:extLst>
              <a:ext uri="{FF2B5EF4-FFF2-40B4-BE49-F238E27FC236}">
                <a16:creationId xmlns:a16="http://schemas.microsoft.com/office/drawing/2014/main" id="{1ABB123E-9576-462F-9EEE-EE03F332BD80}"/>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29904217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14D214-FD44-4FB4-857B-7A056574772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DFC7A65-1321-41FA-AE6D-737148B8C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EAFCF9B-F3DE-4B75-AC66-B0675CE4E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9BEB323-16C5-41FE-BBA8-34637A1D5A67}"/>
              </a:ext>
            </a:extLst>
          </p:cNvPr>
          <p:cNvSpPr>
            <a:spLocks noGrp="1"/>
          </p:cNvSpPr>
          <p:nvPr>
            <p:ph type="dt" sz="half" idx="10"/>
          </p:nvPr>
        </p:nvSpPr>
        <p:spPr/>
        <p:txBody>
          <a:bodyPr/>
          <a:lstStyle/>
          <a:p>
            <a:fld id="{8256C2ED-54A4-480D-B5C8-65C0D62359B9}" type="datetime2">
              <a:rPr lang="en-US" smtClean="0"/>
              <a:pPr/>
              <a:t>Wednesday, March 26, 2025</a:t>
            </a:fld>
            <a:endParaRPr lang="en-US"/>
          </a:p>
        </p:txBody>
      </p:sp>
      <p:sp>
        <p:nvSpPr>
          <p:cNvPr id="6" name="Espaço Reservado para Rodapé 5">
            <a:extLst>
              <a:ext uri="{FF2B5EF4-FFF2-40B4-BE49-F238E27FC236}">
                <a16:creationId xmlns:a16="http://schemas.microsoft.com/office/drawing/2014/main" id="{8E88E6E8-79EA-4077-9190-D8809BB2AF4C}"/>
              </a:ext>
            </a:extLst>
          </p:cNvPr>
          <p:cNvSpPr>
            <a:spLocks noGrp="1"/>
          </p:cNvSpPr>
          <p:nvPr>
            <p:ph type="ftr" sz="quarter" idx="11"/>
          </p:nvPr>
        </p:nvSpPr>
        <p:spPr/>
        <p:txBody>
          <a:bodyPr/>
          <a:lstStyle/>
          <a:p>
            <a:r>
              <a:rPr lang="en-US" spc="200"/>
              <a:t>Sample Footer Text</a:t>
            </a:r>
          </a:p>
        </p:txBody>
      </p:sp>
      <p:sp>
        <p:nvSpPr>
          <p:cNvPr id="7" name="Espaço Reservado para Número de Slide 6">
            <a:extLst>
              <a:ext uri="{FF2B5EF4-FFF2-40B4-BE49-F238E27FC236}">
                <a16:creationId xmlns:a16="http://schemas.microsoft.com/office/drawing/2014/main" id="{F25784E3-79D5-4732-9843-F93C44B1A646}"/>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161197252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FEB5952-7AA3-4824-97D9-12B724859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EBD8BD2-B46B-480A-8146-EBFCE14868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38FAF06-657E-4E71-A638-101760F89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6C2ED-54A4-480D-B5C8-65C0D62359B9}" type="datetime2">
              <a:rPr lang="en-US" smtClean="0"/>
              <a:pPr/>
              <a:t>Wednesday, March 26, 2025</a:t>
            </a:fld>
            <a:endParaRPr lang="en-US"/>
          </a:p>
        </p:txBody>
      </p:sp>
      <p:sp>
        <p:nvSpPr>
          <p:cNvPr id="5" name="Espaço Reservado para Rodapé 4">
            <a:extLst>
              <a:ext uri="{FF2B5EF4-FFF2-40B4-BE49-F238E27FC236}">
                <a16:creationId xmlns:a16="http://schemas.microsoft.com/office/drawing/2014/main" id="{FF33854A-CBA6-4533-939B-4C4003486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pc="200"/>
              <a:t>Sample Footer Text</a:t>
            </a:r>
          </a:p>
        </p:txBody>
      </p:sp>
      <p:sp>
        <p:nvSpPr>
          <p:cNvPr id="6" name="Espaço Reservado para Número de Slide 5">
            <a:extLst>
              <a:ext uri="{FF2B5EF4-FFF2-40B4-BE49-F238E27FC236}">
                <a16:creationId xmlns:a16="http://schemas.microsoft.com/office/drawing/2014/main" id="{DA25A859-F5DB-4457-9132-91ABCD3C0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09695-DEC3-40DA-9DF5-330280C9D0E8}" type="slidenum">
              <a:rPr lang="en-US" smtClean="0"/>
              <a:pPr/>
              <a:t>‹nº›</a:t>
            </a:fld>
            <a:endParaRPr lang="en-US"/>
          </a:p>
        </p:txBody>
      </p:sp>
    </p:spTree>
    <p:extLst>
      <p:ext uri="{BB962C8B-B14F-4D97-AF65-F5344CB8AC3E}">
        <p14:creationId xmlns:p14="http://schemas.microsoft.com/office/powerpoint/2010/main" val="34884053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30" r:id="rId10"/>
    <p:sldLayoutId id="21474837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D2F15E2-69F6-73CE-9A02-C32645AF01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BB84498-98E0-2F93-72E5-DDB9830ED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9EA70BA-9EE2-0F0F-5417-E63241426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D4A42-A836-4A07-8BE7-F6EBBD15E8D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301E591E-AA94-66EB-7344-2397226BD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99FF9EB-17DD-4716-E111-93183BD3D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DB39D-9E66-4315-80D1-64AB72E56B93}" type="slidenum">
              <a:rPr lang="pt-BR" smtClean="0"/>
              <a:t>‹nº›</a:t>
            </a:fld>
            <a:endParaRPr lang="pt-BR"/>
          </a:p>
        </p:txBody>
      </p:sp>
    </p:spTree>
    <p:extLst>
      <p:ext uri="{BB962C8B-B14F-4D97-AF65-F5344CB8AC3E}">
        <p14:creationId xmlns:p14="http://schemas.microsoft.com/office/powerpoint/2010/main" val="766627638"/>
      </p:ext>
    </p:extLst>
  </p:cSld>
  <p:clrMap bg1="lt1" tx1="dk1" bg2="lt2" tx2="dk2" accent1="accent1" accent2="accent2" accent3="accent3" accent4="accent4" accent5="accent5" accent6="accent6" hlink="hlink" folHlink="folHlink"/>
  <p:sldLayoutIdLst>
    <p:sldLayoutId id="2147483770" r:id="rId1"/>
    <p:sldLayoutId id="2147483717" r:id="rId2"/>
    <p:sldLayoutId id="2147483771"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100CBD56-9D84-49AF-8EB1-7EFF2ED45ABA}"/>
              </a:ext>
            </a:extLst>
          </p:cNvPr>
          <p:cNvSpPr/>
          <p:nvPr userDrawn="1"/>
        </p:nvSpPr>
        <p:spPr>
          <a:xfrm>
            <a:off x="37727" y="126803"/>
            <a:ext cx="12116546" cy="6143119"/>
          </a:xfrm>
          <a:prstGeom prst="roundRect">
            <a:avLst>
              <a:gd name="adj" fmla="val 1137"/>
            </a:avLst>
          </a:prstGeom>
          <a:solidFill>
            <a:srgbClr val="ECE5DD"/>
          </a:solidFill>
          <a:ln w="3175">
            <a:solidFill>
              <a:schemeClr val="accent1"/>
            </a:solidFill>
          </a:ln>
          <a:effectLst>
            <a:innerShdw dist="38100" dir="13500000">
              <a:schemeClr val="accent2"/>
            </a:innerShdw>
          </a:effectLst>
        </p:spPr>
        <p:txBody>
          <a:bodyPr vert="horz" lIns="0" tIns="0" rIns="0" bIns="0" rtlCol="0" anchor="ctr"/>
          <a:lstStyle/>
          <a:p>
            <a:pPr algn="ctr" rtl="0"/>
            <a:endParaRPr lang="pt-BR" sz="1200" b="1" dirty="0">
              <a:solidFill>
                <a:srgbClr val="093C71"/>
              </a:solidFill>
            </a:endParaRPr>
          </a:p>
        </p:txBody>
      </p:sp>
      <p:sp>
        <p:nvSpPr>
          <p:cNvPr id="9" name="Retângulo: Cantos Arredondados 8">
            <a:extLst>
              <a:ext uri="{FF2B5EF4-FFF2-40B4-BE49-F238E27FC236}">
                <a16:creationId xmlns:a16="http://schemas.microsoft.com/office/drawing/2014/main" id="{0BB4A583-1249-4DF2-9D72-19A0338D9084}"/>
              </a:ext>
            </a:extLst>
          </p:cNvPr>
          <p:cNvSpPr/>
          <p:nvPr userDrawn="1"/>
        </p:nvSpPr>
        <p:spPr>
          <a:xfrm>
            <a:off x="245006" y="213496"/>
            <a:ext cx="11701988" cy="5969731"/>
          </a:xfrm>
          <a:prstGeom prst="roundRect">
            <a:avLst>
              <a:gd name="adj" fmla="val 1137"/>
            </a:avLst>
          </a:prstGeom>
          <a:solidFill>
            <a:schemeClr val="bg1"/>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pt-BR" sz="1200" b="1" dirty="0">
              <a:solidFill>
                <a:schemeClr val="accent1"/>
              </a:solidFill>
            </a:endParaRPr>
          </a:p>
        </p:txBody>
      </p:sp>
      <p:grpSp>
        <p:nvGrpSpPr>
          <p:cNvPr id="34" name="Grupo 33">
            <a:extLst>
              <a:ext uri="{FF2B5EF4-FFF2-40B4-BE49-F238E27FC236}">
                <a16:creationId xmlns:a16="http://schemas.microsoft.com/office/drawing/2014/main" id="{8D25D23A-F185-4BD8-99E6-565B0BBFE9F3}"/>
              </a:ext>
            </a:extLst>
          </p:cNvPr>
          <p:cNvGrpSpPr/>
          <p:nvPr userDrawn="1"/>
        </p:nvGrpSpPr>
        <p:grpSpPr>
          <a:xfrm>
            <a:off x="8728670" y="6273383"/>
            <a:ext cx="1239937" cy="431046"/>
            <a:chOff x="8728670" y="6273383"/>
            <a:chExt cx="1239937" cy="431046"/>
          </a:xfrm>
        </p:grpSpPr>
        <p:sp>
          <p:nvSpPr>
            <p:cNvPr id="15" name="Forma livre: Forma 14">
              <a:extLst>
                <a:ext uri="{FF2B5EF4-FFF2-40B4-BE49-F238E27FC236}">
                  <a16:creationId xmlns:a16="http://schemas.microsoft.com/office/drawing/2014/main" id="{3C45A64A-9BCB-443A-9AB8-94DC2A544ADB}"/>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6" name="Forma livre: Forma 15">
              <a:extLst>
                <a:ext uri="{FF2B5EF4-FFF2-40B4-BE49-F238E27FC236}">
                  <a16:creationId xmlns:a16="http://schemas.microsoft.com/office/drawing/2014/main" id="{D28F136C-E09B-4382-8492-A8B05C90A242}"/>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7" name="Forma livre: Forma 16">
              <a:extLst>
                <a:ext uri="{FF2B5EF4-FFF2-40B4-BE49-F238E27FC236}">
                  <a16:creationId xmlns:a16="http://schemas.microsoft.com/office/drawing/2014/main" id="{E0B4077F-335A-45BC-9937-9FCD6E16B0A6}"/>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grpSp>
        <p:nvGrpSpPr>
          <p:cNvPr id="4" name="Grupo 3">
            <a:extLst>
              <a:ext uri="{FF2B5EF4-FFF2-40B4-BE49-F238E27FC236}">
                <a16:creationId xmlns:a16="http://schemas.microsoft.com/office/drawing/2014/main" id="{984CF1B0-F369-4CEE-87D9-7AE6395110ED}"/>
              </a:ext>
            </a:extLst>
          </p:cNvPr>
          <p:cNvGrpSpPr/>
          <p:nvPr userDrawn="1"/>
        </p:nvGrpSpPr>
        <p:grpSpPr>
          <a:xfrm>
            <a:off x="8642180" y="6426954"/>
            <a:ext cx="1239937" cy="431046"/>
            <a:chOff x="8642180" y="6426954"/>
            <a:chExt cx="1239937" cy="431046"/>
          </a:xfrm>
        </p:grpSpPr>
        <p:sp>
          <p:nvSpPr>
            <p:cNvPr id="19" name="Forma livre: Forma 18">
              <a:extLst>
                <a:ext uri="{FF2B5EF4-FFF2-40B4-BE49-F238E27FC236}">
                  <a16:creationId xmlns:a16="http://schemas.microsoft.com/office/drawing/2014/main" id="{8FF8C544-8C01-4214-A6D5-78B036DDB783}"/>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0" name="Forma livre: Forma 19">
              <a:extLst>
                <a:ext uri="{FF2B5EF4-FFF2-40B4-BE49-F238E27FC236}">
                  <a16:creationId xmlns:a16="http://schemas.microsoft.com/office/drawing/2014/main" id="{931249C5-9BDE-4C6D-836B-F1D2A843114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1" name="Forma livre: Forma 20">
              <a:extLst>
                <a:ext uri="{FF2B5EF4-FFF2-40B4-BE49-F238E27FC236}">
                  <a16:creationId xmlns:a16="http://schemas.microsoft.com/office/drawing/2014/main" id="{BF30E73C-163D-4954-9B40-8B9B5957D8C7}"/>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sp>
        <p:nvSpPr>
          <p:cNvPr id="12" name="Forma livre: Forma 11">
            <a:extLst>
              <a:ext uri="{FF2B5EF4-FFF2-40B4-BE49-F238E27FC236}">
                <a16:creationId xmlns:a16="http://schemas.microsoft.com/office/drawing/2014/main" id="{9B5A1FE4-8465-4C23-8CC2-35C962CC4A91}"/>
              </a:ext>
            </a:extLst>
          </p:cNvPr>
          <p:cNvSpPr/>
          <p:nvPr userDrawn="1"/>
        </p:nvSpPr>
        <p:spPr>
          <a:xfrm>
            <a:off x="0" y="5767565"/>
            <a:ext cx="1704148" cy="1091142"/>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6" name="Espaço Reservado para o Número do Slide 5">
            <a:extLst>
              <a:ext uri="{FF2B5EF4-FFF2-40B4-BE49-F238E27FC236}">
                <a16:creationId xmlns:a16="http://schemas.microsoft.com/office/drawing/2014/main" id="{D245D258-5720-4517-B8DE-EB5AA5C4FAE1}"/>
              </a:ext>
            </a:extLst>
          </p:cNvPr>
          <p:cNvSpPr>
            <a:spLocks noGrp="1"/>
          </p:cNvSpPr>
          <p:nvPr userDrawn="1">
            <p:ph type="sldNum" sz="quarter" idx="4"/>
          </p:nvPr>
        </p:nvSpPr>
        <p:spPr>
          <a:xfrm>
            <a:off x="11590071" y="6366107"/>
            <a:ext cx="464400" cy="414000"/>
          </a:xfrm>
          <a:prstGeom prst="round2DiagRect">
            <a:avLst/>
          </a:prstGeom>
          <a:solidFill>
            <a:schemeClr val="bg1"/>
          </a:solidFill>
          <a:ln w="19050">
            <a:solidFill>
              <a:schemeClr val="accent1"/>
            </a:solidFill>
          </a:ln>
          <a:effectLst>
            <a:innerShdw dist="38100" dir="13500000">
              <a:schemeClr val="accent2"/>
            </a:innerShdw>
          </a:effectLst>
        </p:spPr>
        <p:txBody>
          <a:bodyPr lIns="0" tIns="0" rIns="0" bIns="0" rtlCol="0" anchor="ctr"/>
          <a:lstStyle>
            <a:lvl1pPr>
              <a:defRPr lang="en-ZA" b="1" smtClean="0">
                <a:solidFill>
                  <a:srgbClr val="093C71"/>
                </a:solidFill>
              </a:defRPr>
            </a:lvl1pPr>
          </a:lstStyle>
          <a:p>
            <a:pPr algn="ctr" rtl="0"/>
            <a:fld id="{058DB212-BFA2-403F-85EF-DFD3FF6D973A}" type="slidenum">
              <a:rPr lang="pt-BR" smtClean="0"/>
              <a:pPr algn="ctr" rtl="0"/>
              <a:t>‹nº›</a:t>
            </a:fld>
            <a:endParaRPr lang="pt-BR" dirty="0"/>
          </a:p>
        </p:txBody>
      </p:sp>
      <p:sp>
        <p:nvSpPr>
          <p:cNvPr id="11" name="Forma livre: Forma 10">
            <a:extLst>
              <a:ext uri="{FF2B5EF4-FFF2-40B4-BE49-F238E27FC236}">
                <a16:creationId xmlns:a16="http://schemas.microsoft.com/office/drawing/2014/main" id="{B17F4A1C-7391-4BD8-BD3D-CBF939D7D8BC}"/>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23" name="Grupo 22">
            <a:extLst>
              <a:ext uri="{FF2B5EF4-FFF2-40B4-BE49-F238E27FC236}">
                <a16:creationId xmlns:a16="http://schemas.microsoft.com/office/drawing/2014/main" id="{89A440CA-01DA-4BC0-A847-A34BF3424846}"/>
              </a:ext>
            </a:extLst>
          </p:cNvPr>
          <p:cNvGrpSpPr/>
          <p:nvPr userDrawn="1"/>
        </p:nvGrpSpPr>
        <p:grpSpPr>
          <a:xfrm flipH="1">
            <a:off x="8411956" y="6094197"/>
            <a:ext cx="1375732" cy="610913"/>
            <a:chOff x="9383123" y="5395138"/>
            <a:chExt cx="1033607" cy="458987"/>
          </a:xfrm>
        </p:grpSpPr>
        <p:sp>
          <p:nvSpPr>
            <p:cNvPr id="24" name="Estrela: 4 Pontos 23">
              <a:extLst>
                <a:ext uri="{FF2B5EF4-FFF2-40B4-BE49-F238E27FC236}">
                  <a16:creationId xmlns:a16="http://schemas.microsoft.com/office/drawing/2014/main" id="{D3431C64-7776-45DB-83ED-15BC9C659E19}"/>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5" name="Oval 24">
              <a:extLst>
                <a:ext uri="{FF2B5EF4-FFF2-40B4-BE49-F238E27FC236}">
                  <a16:creationId xmlns:a16="http://schemas.microsoft.com/office/drawing/2014/main" id="{15FAEDD7-76AD-4708-8E7A-2C997302FA03}"/>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6" name="Estrela: 4 pontos 25">
              <a:extLst>
                <a:ext uri="{FF2B5EF4-FFF2-40B4-BE49-F238E27FC236}">
                  <a16:creationId xmlns:a16="http://schemas.microsoft.com/office/drawing/2014/main" id="{46D34953-6EC1-42DA-8FD4-32F3F34E6445}"/>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7" name="Oval 26">
              <a:extLst>
                <a:ext uri="{FF2B5EF4-FFF2-40B4-BE49-F238E27FC236}">
                  <a16:creationId xmlns:a16="http://schemas.microsoft.com/office/drawing/2014/main" id="{7F9E5C4E-3AE1-4820-83D7-6B70A6EFE348}"/>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8" name="Oval 27">
              <a:extLst>
                <a:ext uri="{FF2B5EF4-FFF2-40B4-BE49-F238E27FC236}">
                  <a16:creationId xmlns:a16="http://schemas.microsoft.com/office/drawing/2014/main" id="{1D50A98D-CC10-4A93-8540-D05875C47CB8}"/>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9" name="Oval 28">
              <a:extLst>
                <a:ext uri="{FF2B5EF4-FFF2-40B4-BE49-F238E27FC236}">
                  <a16:creationId xmlns:a16="http://schemas.microsoft.com/office/drawing/2014/main" id="{C022A217-8256-4458-A53F-5C84E6AC4937}"/>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30" name="Oval 29">
              <a:extLst>
                <a:ext uri="{FF2B5EF4-FFF2-40B4-BE49-F238E27FC236}">
                  <a16:creationId xmlns:a16="http://schemas.microsoft.com/office/drawing/2014/main" id="{DA6D9DA0-F1F0-4A4D-ABD0-B3A494AFCDD0}"/>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31" name="Estrela: 4 Pontos 30">
              <a:extLst>
                <a:ext uri="{FF2B5EF4-FFF2-40B4-BE49-F238E27FC236}">
                  <a16:creationId xmlns:a16="http://schemas.microsoft.com/office/drawing/2014/main" id="{B15996FA-B4C4-4701-9999-672BEDEDC313}"/>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32" name="Oval 31">
              <a:extLst>
                <a:ext uri="{FF2B5EF4-FFF2-40B4-BE49-F238E27FC236}">
                  <a16:creationId xmlns:a16="http://schemas.microsoft.com/office/drawing/2014/main" id="{6D211178-F62A-49D4-A271-4287AD4FFC85}"/>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grpSp>
      <p:sp>
        <p:nvSpPr>
          <p:cNvPr id="2" name="Espaço Reservado para Título 1">
            <a:extLst>
              <a:ext uri="{FF2B5EF4-FFF2-40B4-BE49-F238E27FC236}">
                <a16:creationId xmlns:a16="http://schemas.microsoft.com/office/drawing/2014/main" id="{331581A5-A75E-41FB-A68A-70BA1AB54B28}"/>
              </a:ext>
            </a:extLst>
          </p:cNvPr>
          <p:cNvSpPr>
            <a:spLocks noGrp="1"/>
          </p:cNvSpPr>
          <p:nvPr userDrawn="1">
            <p:ph type="title"/>
          </p:nvPr>
        </p:nvSpPr>
        <p:spPr>
          <a:xfrm>
            <a:off x="659175" y="559677"/>
            <a:ext cx="10862677" cy="446281"/>
          </a:xfrm>
          <a:prstGeom prst="rect">
            <a:avLst/>
          </a:prstGeom>
        </p:spPr>
        <p:txBody>
          <a:bodyPr vert="horz" lIns="0" tIns="0" rIns="0" bIns="0" rtlCol="0" anchor="t">
            <a:noAutofit/>
          </a:bodyPr>
          <a:lstStyle/>
          <a:p>
            <a:pPr rtl="0"/>
            <a:r>
              <a:rPr lang="pt-BR"/>
              <a:t>Clique para editar o estilo de título Mestre</a:t>
            </a:r>
            <a:endParaRPr lang="pt-BR" dirty="0"/>
          </a:p>
        </p:txBody>
      </p:sp>
      <p:sp>
        <p:nvSpPr>
          <p:cNvPr id="3" name="Espaço Reservado para Texto 2">
            <a:extLst>
              <a:ext uri="{FF2B5EF4-FFF2-40B4-BE49-F238E27FC236}">
                <a16:creationId xmlns:a16="http://schemas.microsoft.com/office/drawing/2014/main" id="{06BA9B02-6E3D-4037-BE18-E02B786633E9}"/>
              </a:ext>
            </a:extLst>
          </p:cNvPr>
          <p:cNvSpPr>
            <a:spLocks noGrp="1"/>
          </p:cNvSpPr>
          <p:nvPr userDrawn="1">
            <p:ph type="body" idx="1"/>
          </p:nvPr>
        </p:nvSpPr>
        <p:spPr>
          <a:xfrm>
            <a:off x="659174" y="1260000"/>
            <a:ext cx="10862677" cy="4476835"/>
          </a:xfrm>
          <a:prstGeom prst="rect">
            <a:avLst/>
          </a:prstGeom>
        </p:spPr>
        <p:txBody>
          <a:bodyPr vert="horz" lIns="0" tIns="0" rIns="0" bIns="0" rtlCol="0">
            <a:noAutofit/>
          </a:bodyPr>
          <a:lstStyle/>
          <a:p>
            <a:pPr lvl="0" rtl="0"/>
            <a:r>
              <a:rPr lang="pt-BR"/>
              <a:t>Editar estilos de texto Mestre</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Tree>
    <p:extLst>
      <p:ext uri="{BB962C8B-B14F-4D97-AF65-F5344CB8AC3E}">
        <p14:creationId xmlns:p14="http://schemas.microsoft.com/office/powerpoint/2010/main" val="2488863731"/>
      </p:ext>
    </p:extLst>
  </p:cSld>
  <p:clrMap bg1="lt1" tx1="dk1" bg2="lt2" tx2="dk2" accent1="accent1" accent2="accent2" accent3="accent3" accent4="accent4" accent5="accent5" accent6="accent6" hlink="hlink" folHlink="folHlink"/>
  <p:sldLayoutIdLst>
    <p:sldLayoutId id="2147483728" r:id="rId1"/>
    <p:sldLayoutId id="2147483729" r:id="rId2"/>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6880B741-3F82-4F2E-B0FF-0992F6A313BB}" type="datetime1">
              <a:rPr lang="pt-BR" smtClean="0"/>
              <a:t>26/03/2025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2779506801"/>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4EB0DA-DB83-19C9-11C7-179440464D17}"/>
              </a:ext>
            </a:extLst>
          </p:cNvPr>
          <p:cNvSpPr>
            <a:spLocks noGrp="1" noChangeArrowheads="1"/>
          </p:cNvSpPr>
          <p:nvPr>
            <p:ph type="title"/>
          </p:nvPr>
        </p:nvSpPr>
        <p:spPr bwMode="auto">
          <a:xfrm>
            <a:off x="304800" y="183092"/>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a:t>Click to edit Master title style</a:t>
            </a:r>
          </a:p>
        </p:txBody>
      </p:sp>
      <p:sp>
        <p:nvSpPr>
          <p:cNvPr id="1027" name="Text Placeholder 2">
            <a:extLst>
              <a:ext uri="{FF2B5EF4-FFF2-40B4-BE49-F238E27FC236}">
                <a16:creationId xmlns:a16="http://schemas.microsoft.com/office/drawing/2014/main" id="{F8D9EBBF-F293-77F8-1779-F8BE57F5FF3E}"/>
              </a:ext>
            </a:extLst>
          </p:cNvPr>
          <p:cNvSpPr>
            <a:spLocks noGrp="1" noChangeArrowheads="1"/>
          </p:cNvSpPr>
          <p:nvPr>
            <p:ph type="body" idx="1"/>
          </p:nvPr>
        </p:nvSpPr>
        <p:spPr bwMode="auto">
          <a:xfrm>
            <a:off x="304800" y="1066800"/>
            <a:ext cx="5486400" cy="301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a:t>Click to 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p>
        </p:txBody>
      </p:sp>
      <p:sp>
        <p:nvSpPr>
          <p:cNvPr id="4" name="Date Placeholder 3">
            <a:extLst>
              <a:ext uri="{FF2B5EF4-FFF2-40B4-BE49-F238E27FC236}">
                <a16:creationId xmlns:a16="http://schemas.microsoft.com/office/drawing/2014/main" id="{B23F5763-69F6-AF40-CA36-D53C841BCC76}"/>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eaLnBrk="1" fontAlgn="auto" hangingPunct="1">
              <a:spcBef>
                <a:spcPts val="0"/>
              </a:spcBef>
              <a:spcAft>
                <a:spcPts val="0"/>
              </a:spcAft>
              <a:defRPr sz="800" smtClean="0">
                <a:solidFill>
                  <a:schemeClr val="tx1">
                    <a:tint val="75000"/>
                  </a:schemeClr>
                </a:solidFill>
                <a:latin typeface="+mn-lt"/>
              </a:defRPr>
            </a:lvl1pPr>
          </a:lstStyle>
          <a:p>
            <a:pPr>
              <a:defRPr/>
            </a:pPr>
            <a:fld id="{079356A0-8039-48AE-8B76-BD031CCBBC6E}" type="datetimeFigureOut">
              <a:rPr lang="en-US"/>
              <a:pPr>
                <a:defRPr/>
              </a:pPr>
              <a:t>3/26/2025</a:t>
            </a:fld>
            <a:endParaRPr lang="en-US"/>
          </a:p>
        </p:txBody>
      </p:sp>
      <p:sp>
        <p:nvSpPr>
          <p:cNvPr id="5" name="Footer Placeholder 4">
            <a:extLst>
              <a:ext uri="{FF2B5EF4-FFF2-40B4-BE49-F238E27FC236}">
                <a16:creationId xmlns:a16="http://schemas.microsoft.com/office/drawing/2014/main" id="{DEFEC89D-B730-0BBC-DA53-07EA3B68D1D6}"/>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BF9BA41-6CC6-B2ED-75F7-FB174F99CDF7}"/>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tx1">
                    <a:tint val="75000"/>
                  </a:schemeClr>
                </a:solidFill>
                <a:latin typeface="+mn-lt"/>
              </a:defRPr>
            </a:lvl1pPr>
          </a:lstStyle>
          <a:p>
            <a:pPr>
              <a:defRPr/>
            </a:pPr>
            <a:fld id="{7FF68BA6-0C84-4450-B126-527A237E1980}"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92D7AD7-8EEB-2802-0587-99E2570374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DDC7889-5137-724A-5FEF-3FC1F4539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DB086B-CA93-5DA4-E746-275453929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1BC78A-5DED-4256-97DD-6B56C0FAF824}" type="datetimeFigureOut">
              <a:rPr lang="pt-BR" smtClean="0"/>
              <a:t>26/03/2025</a:t>
            </a:fld>
            <a:endParaRPr lang="pt-BR"/>
          </a:p>
        </p:txBody>
      </p:sp>
      <p:sp>
        <p:nvSpPr>
          <p:cNvPr id="5" name="Espaço Reservado para Rodapé 4">
            <a:extLst>
              <a:ext uri="{FF2B5EF4-FFF2-40B4-BE49-F238E27FC236}">
                <a16:creationId xmlns:a16="http://schemas.microsoft.com/office/drawing/2014/main" id="{A6931410-BF73-7AF4-C25F-0B17DE460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760A188-2342-42CB-E542-B4F5C9D80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838619-1928-4995-A21B-9D528508B61A}" type="slidenum">
              <a:rPr lang="pt-BR" smtClean="0"/>
              <a:t>‹nº›</a:t>
            </a:fld>
            <a:endParaRPr lang="pt-BR"/>
          </a:p>
        </p:txBody>
      </p:sp>
    </p:spTree>
    <p:extLst>
      <p:ext uri="{BB962C8B-B14F-4D97-AF65-F5344CB8AC3E}">
        <p14:creationId xmlns:p14="http://schemas.microsoft.com/office/powerpoint/2010/main" val="368500471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417FC43-B6E5-8420-6D36-4E40FAE38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C7DE1D36-1F0B-A08B-4890-F7E9618780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32CD6C6-86C4-D1F7-BE87-21967D44A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B547B-8CD5-42B3-8F93-03DAFAEB3188}" type="datetimeFigureOut">
              <a:rPr lang="pt-BR" smtClean="0"/>
              <a:t>26/03/2025</a:t>
            </a:fld>
            <a:endParaRPr lang="pt-BR"/>
          </a:p>
        </p:txBody>
      </p:sp>
      <p:sp>
        <p:nvSpPr>
          <p:cNvPr id="5" name="Espaço Reservado para Rodapé 4">
            <a:extLst>
              <a:ext uri="{FF2B5EF4-FFF2-40B4-BE49-F238E27FC236}">
                <a16:creationId xmlns:a16="http://schemas.microsoft.com/office/drawing/2014/main" id="{16B8C184-DD20-17F8-6FB6-CEAC79E6B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786637B-19D3-87DD-40CA-00B4F2EE8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4FCB1-97CF-4A43-8893-831FBDA3CB19}" type="slidenum">
              <a:rPr lang="pt-BR" smtClean="0"/>
              <a:t>‹nº›</a:t>
            </a:fld>
            <a:endParaRPr lang="pt-BR"/>
          </a:p>
        </p:txBody>
      </p:sp>
    </p:spTree>
    <p:extLst>
      <p:ext uri="{BB962C8B-B14F-4D97-AF65-F5344CB8AC3E}">
        <p14:creationId xmlns:p14="http://schemas.microsoft.com/office/powerpoint/2010/main" val="3297541440"/>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3EF7868-73DC-CA8F-3792-D1E61E808B80}"/>
              </a:ext>
            </a:extLst>
          </p:cNvPr>
          <p:cNvSpPr>
            <a:spLocks noGrp="1" noChangeArrowheads="1"/>
          </p:cNvSpPr>
          <p:nvPr>
            <p:ph type="title"/>
          </p:nvPr>
        </p:nvSpPr>
        <p:spPr bwMode="auto">
          <a:xfrm>
            <a:off x="304800" y="183092"/>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a:t>Click to edit Master title style</a:t>
            </a:r>
          </a:p>
        </p:txBody>
      </p:sp>
      <p:sp>
        <p:nvSpPr>
          <p:cNvPr id="1027" name="Text Placeholder 2">
            <a:extLst>
              <a:ext uri="{FF2B5EF4-FFF2-40B4-BE49-F238E27FC236}">
                <a16:creationId xmlns:a16="http://schemas.microsoft.com/office/drawing/2014/main" id="{9B942B4C-8CC8-913B-4EA8-4623F392856F}"/>
              </a:ext>
            </a:extLst>
          </p:cNvPr>
          <p:cNvSpPr>
            <a:spLocks noGrp="1" noChangeArrowheads="1"/>
          </p:cNvSpPr>
          <p:nvPr>
            <p:ph type="body" idx="1"/>
          </p:nvPr>
        </p:nvSpPr>
        <p:spPr bwMode="auto">
          <a:xfrm>
            <a:off x="304800" y="1066800"/>
            <a:ext cx="5486400" cy="301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a:t>Click to 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p>
        </p:txBody>
      </p:sp>
      <p:sp>
        <p:nvSpPr>
          <p:cNvPr id="4" name="Date Placeholder 3">
            <a:extLst>
              <a:ext uri="{FF2B5EF4-FFF2-40B4-BE49-F238E27FC236}">
                <a16:creationId xmlns:a16="http://schemas.microsoft.com/office/drawing/2014/main" id="{269EBEEE-3FB2-583F-C7C8-8FE570A6EFE3}"/>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eaLnBrk="1" fontAlgn="auto" hangingPunct="1">
              <a:spcBef>
                <a:spcPts val="0"/>
              </a:spcBef>
              <a:spcAft>
                <a:spcPts val="0"/>
              </a:spcAft>
              <a:defRPr sz="800" smtClean="0">
                <a:solidFill>
                  <a:schemeClr val="tx1">
                    <a:tint val="75000"/>
                  </a:schemeClr>
                </a:solidFill>
                <a:latin typeface="+mn-lt"/>
              </a:defRPr>
            </a:lvl1pPr>
          </a:lstStyle>
          <a:p>
            <a:pPr>
              <a:defRPr/>
            </a:pPr>
            <a:fld id="{00267B2A-5153-445E-8905-4BA4C7606C8A}" type="datetimeFigureOut">
              <a:rPr lang="en-US"/>
              <a:pPr>
                <a:defRPr/>
              </a:pPr>
              <a:t>3/26/2025</a:t>
            </a:fld>
            <a:endParaRPr lang="en-US"/>
          </a:p>
        </p:txBody>
      </p:sp>
      <p:sp>
        <p:nvSpPr>
          <p:cNvPr id="5" name="Footer Placeholder 4">
            <a:extLst>
              <a:ext uri="{FF2B5EF4-FFF2-40B4-BE49-F238E27FC236}">
                <a16:creationId xmlns:a16="http://schemas.microsoft.com/office/drawing/2014/main" id="{62B13E3A-1A23-E7BD-721E-D7223328273D}"/>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9F96EFC-F8C5-7B76-575C-5FCA38E57F27}"/>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tx1">
                    <a:tint val="75000"/>
                  </a:schemeClr>
                </a:solidFill>
                <a:latin typeface="+mn-lt"/>
              </a:defRPr>
            </a:lvl1pPr>
          </a:lstStyle>
          <a:p>
            <a:pPr>
              <a:defRPr/>
            </a:pPr>
            <a:fld id="{FA55A775-831C-46B9-94F4-86A41CE930C4}"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6ECED72-CA14-975A-9892-F6C4D9EE6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AC9DCB1-6626-45F9-1770-DEC620F2E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399513-5DE6-FAF4-D867-CC769E223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3E304-E377-4F72-B8CC-D0A5A2B689FB}" type="datetimeFigureOut">
              <a:rPr lang="pt-BR" smtClean="0"/>
              <a:t>26/03/2025</a:t>
            </a:fld>
            <a:endParaRPr lang="pt-BR"/>
          </a:p>
        </p:txBody>
      </p:sp>
      <p:sp>
        <p:nvSpPr>
          <p:cNvPr id="5" name="Espaço Reservado para Rodapé 4">
            <a:extLst>
              <a:ext uri="{FF2B5EF4-FFF2-40B4-BE49-F238E27FC236}">
                <a16:creationId xmlns:a16="http://schemas.microsoft.com/office/drawing/2014/main" id="{EFFE1623-9DCB-A19F-FFC7-DDC8491F9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28201B3-E884-1FE2-07A5-BEB5D1C033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E1880-D99D-424D-9F9D-3BFC1C5E9027}" type="slidenum">
              <a:rPr lang="pt-BR" smtClean="0"/>
              <a:t>‹nº›</a:t>
            </a:fld>
            <a:endParaRPr lang="pt-BR"/>
          </a:p>
        </p:txBody>
      </p:sp>
    </p:spTree>
    <p:extLst>
      <p:ext uri="{BB962C8B-B14F-4D97-AF65-F5344CB8AC3E}">
        <p14:creationId xmlns:p14="http://schemas.microsoft.com/office/powerpoint/2010/main" val="1755999574"/>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fif"/></Relationships>
</file>

<file path=ppt/slides/_rels/slide1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3.png"/><Relationship Id="rId7" Type="http://schemas.openxmlformats.org/officeDocument/2006/relationships/diagramColors" Target="../diagrams/colors10.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QuickStyle" Target="../diagrams/quickStyle10.xml"/><Relationship Id="rId11" Type="http://schemas.openxmlformats.org/officeDocument/2006/relationships/image" Target="../media/image4.jpg"/><Relationship Id="rId5" Type="http://schemas.openxmlformats.org/officeDocument/2006/relationships/diagramLayout" Target="../diagrams/layout10.xml"/><Relationship Id="rId10" Type="http://schemas.openxmlformats.org/officeDocument/2006/relationships/image" Target="../media/image70.png"/><Relationship Id="rId4" Type="http://schemas.openxmlformats.org/officeDocument/2006/relationships/diagramData" Target="../diagrams/data10.xml"/><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microsoft.com/office/2007/relationships/diagramDrawing" Target="../diagrams/drawing11.xml"/><Relationship Id="rId13" Type="http://schemas.openxmlformats.org/officeDocument/2006/relationships/diagramColors" Target="../diagrams/colors12.xml"/><Relationship Id="rId3" Type="http://schemas.openxmlformats.org/officeDocument/2006/relationships/image" Target="../media/image71.png"/><Relationship Id="rId7" Type="http://schemas.openxmlformats.org/officeDocument/2006/relationships/diagramColors" Target="../diagrams/colors11.xml"/><Relationship Id="rId12" Type="http://schemas.openxmlformats.org/officeDocument/2006/relationships/diagramQuickStyle" Target="../diagrams/quickStyle12.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QuickStyle" Target="../diagrams/quickStyle11.xml"/><Relationship Id="rId11" Type="http://schemas.openxmlformats.org/officeDocument/2006/relationships/diagramLayout" Target="../diagrams/layout12.xml"/><Relationship Id="rId5" Type="http://schemas.openxmlformats.org/officeDocument/2006/relationships/diagramLayout" Target="../diagrams/layout11.xml"/><Relationship Id="rId15" Type="http://schemas.openxmlformats.org/officeDocument/2006/relationships/image" Target="../media/image4.jpg"/><Relationship Id="rId10" Type="http://schemas.openxmlformats.org/officeDocument/2006/relationships/diagramData" Target="../diagrams/data12.xml"/><Relationship Id="rId4" Type="http://schemas.openxmlformats.org/officeDocument/2006/relationships/diagramData" Target="../diagrams/data11.xml"/><Relationship Id="rId9" Type="http://schemas.openxmlformats.org/officeDocument/2006/relationships/image" Target="../media/image72.jpeg"/><Relationship Id="rId14" Type="http://schemas.microsoft.com/office/2007/relationships/diagramDrawing" Target="../diagrams/drawing12.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13.xml"/><Relationship Id="rId11" Type="http://schemas.openxmlformats.org/officeDocument/2006/relationships/image" Target="../media/image83.svg"/><Relationship Id="rId5" Type="http://schemas.openxmlformats.org/officeDocument/2006/relationships/diagramQuickStyle" Target="../diagrams/quickStyle13.xml"/><Relationship Id="rId10" Type="http://schemas.openxmlformats.org/officeDocument/2006/relationships/image" Target="../media/image82.png"/><Relationship Id="rId4" Type="http://schemas.openxmlformats.org/officeDocument/2006/relationships/diagramLayout" Target="../diagrams/layout13.xml"/><Relationship Id="rId9" Type="http://schemas.openxmlformats.org/officeDocument/2006/relationships/image" Target="../media/image81.svg"/><Relationship Id="rId14" Type="http://schemas.openxmlformats.org/officeDocument/2006/relationships/image" Target="../media/image4.jpg"/></Relationships>
</file>

<file path=ppt/slides/_rels/slide1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86.jpg"/><Relationship Id="rId7" Type="http://schemas.openxmlformats.org/officeDocument/2006/relationships/diagramColors" Target="../diagrams/colors14.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4.jpg"/><Relationship Id="rId4" Type="http://schemas.openxmlformats.org/officeDocument/2006/relationships/diagramData" Target="../diagrams/data14.xml"/><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image" Target="../media/image88.jpe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notesSlide" Target="../notesSlides/notesSlide13.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svg"/><Relationship Id="rId19" Type="http://schemas.openxmlformats.org/officeDocument/2006/relationships/image" Target="../media/image104.sv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4.jpg"/></Relationships>
</file>

<file path=ppt/slides/_rels/slide16.xml.rels><?xml version="1.0" encoding="UTF-8" standalone="yes"?>
<Relationships xmlns="http://schemas.openxmlformats.org/package/2006/relationships"><Relationship Id="rId13" Type="http://schemas.openxmlformats.org/officeDocument/2006/relationships/image" Target="../media/image117.svg"/><Relationship Id="rId18" Type="http://schemas.openxmlformats.org/officeDocument/2006/relationships/image" Target="../media/image122.png"/><Relationship Id="rId26" Type="http://schemas.openxmlformats.org/officeDocument/2006/relationships/image" Target="../media/image130.png"/><Relationship Id="rId21" Type="http://schemas.openxmlformats.org/officeDocument/2006/relationships/image" Target="../media/image125.svg"/><Relationship Id="rId34" Type="http://schemas.openxmlformats.org/officeDocument/2006/relationships/image" Target="../media/image135.png"/><Relationship Id="rId7" Type="http://schemas.openxmlformats.org/officeDocument/2006/relationships/image" Target="../media/image111.svg"/><Relationship Id="rId12" Type="http://schemas.openxmlformats.org/officeDocument/2006/relationships/image" Target="../media/image116.png"/><Relationship Id="rId17" Type="http://schemas.openxmlformats.org/officeDocument/2006/relationships/image" Target="../media/image121.svg"/><Relationship Id="rId25" Type="http://schemas.openxmlformats.org/officeDocument/2006/relationships/image" Target="../media/image129.svg"/><Relationship Id="rId33" Type="http://schemas.openxmlformats.org/officeDocument/2006/relationships/image" Target="../media/image134.png"/><Relationship Id="rId38" Type="http://schemas.openxmlformats.org/officeDocument/2006/relationships/image" Target="../media/image4.jpg"/><Relationship Id="rId2" Type="http://schemas.openxmlformats.org/officeDocument/2006/relationships/notesSlide" Target="../notesSlides/notesSlide14.xml"/><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24" Type="http://schemas.openxmlformats.org/officeDocument/2006/relationships/image" Target="../media/image128.png"/><Relationship Id="rId32" Type="http://schemas.openxmlformats.org/officeDocument/2006/relationships/image" Target="../media/image102.svg"/><Relationship Id="rId37" Type="http://schemas.openxmlformats.org/officeDocument/2006/relationships/image" Target="../media/image104.svg"/><Relationship Id="rId5" Type="http://schemas.openxmlformats.org/officeDocument/2006/relationships/image" Target="../media/image109.svg"/><Relationship Id="rId15" Type="http://schemas.openxmlformats.org/officeDocument/2006/relationships/image" Target="../media/image119.svg"/><Relationship Id="rId23" Type="http://schemas.openxmlformats.org/officeDocument/2006/relationships/image" Target="../media/image127.svg"/><Relationship Id="rId28" Type="http://schemas.openxmlformats.org/officeDocument/2006/relationships/image" Target="../media/image132.png"/><Relationship Id="rId36" Type="http://schemas.openxmlformats.org/officeDocument/2006/relationships/image" Target="../media/image103.png"/><Relationship Id="rId10" Type="http://schemas.openxmlformats.org/officeDocument/2006/relationships/image" Target="../media/image114.png"/><Relationship Id="rId19" Type="http://schemas.openxmlformats.org/officeDocument/2006/relationships/image" Target="../media/image123.svg"/><Relationship Id="rId31" Type="http://schemas.openxmlformats.org/officeDocument/2006/relationships/image" Target="../media/image101.pn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svg"/><Relationship Id="rId30" Type="http://schemas.openxmlformats.org/officeDocument/2006/relationships/image" Target="../media/image106.png"/><Relationship Id="rId35" Type="http://schemas.openxmlformats.org/officeDocument/2006/relationships/image" Target="../media/image136.svg"/><Relationship Id="rId8" Type="http://schemas.openxmlformats.org/officeDocument/2006/relationships/image" Target="../media/image112.png"/><Relationship Id="rId3" Type="http://schemas.openxmlformats.org/officeDocument/2006/relationships/image" Target="../media/image107.jpeg"/></Relationships>
</file>

<file path=ppt/slides/_rels/slide1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8.png"/></Relationships>
</file>

<file path=ppt/slides/_rels/slide1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03.png"/><Relationship Id="rId3" Type="http://schemas.openxmlformats.org/officeDocument/2006/relationships/image" Target="../media/image106.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4.jpg"/><Relationship Id="rId2" Type="http://schemas.openxmlformats.org/officeDocument/2006/relationships/notesSlide" Target="../notesSlides/notesSlide16.xml"/><Relationship Id="rId16" Type="http://schemas.openxmlformats.org/officeDocument/2006/relationships/image" Target="../media/image136.svg"/><Relationship Id="rId1" Type="http://schemas.openxmlformats.org/officeDocument/2006/relationships/slideLayout" Target="../slideLayouts/slideLayout7.xml"/><Relationship Id="rId6" Type="http://schemas.openxmlformats.org/officeDocument/2006/relationships/image" Target="../media/image139.jpeg"/><Relationship Id="rId11" Type="http://schemas.openxmlformats.org/officeDocument/2006/relationships/image" Target="../media/image144.png"/><Relationship Id="rId5" Type="http://schemas.openxmlformats.org/officeDocument/2006/relationships/image" Target="../media/image102.svg"/><Relationship Id="rId15" Type="http://schemas.openxmlformats.org/officeDocument/2006/relationships/image" Target="../media/image135.png"/><Relationship Id="rId10" Type="http://schemas.openxmlformats.org/officeDocument/2006/relationships/image" Target="../media/image143.png"/><Relationship Id="rId4" Type="http://schemas.openxmlformats.org/officeDocument/2006/relationships/image" Target="../media/image101.png"/><Relationship Id="rId9" Type="http://schemas.openxmlformats.org/officeDocument/2006/relationships/image" Target="../media/image142.png"/><Relationship Id="rId14" Type="http://schemas.openxmlformats.org/officeDocument/2006/relationships/image" Target="../media/image104.svg"/></Relationships>
</file>

<file path=ppt/slides/_rels/slide1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03.png"/><Relationship Id="rId18" Type="http://schemas.openxmlformats.org/officeDocument/2006/relationships/diagramQuickStyle" Target="../diagrams/quickStyle15.xml"/><Relationship Id="rId3" Type="http://schemas.openxmlformats.org/officeDocument/2006/relationships/image" Target="../media/image101.png"/><Relationship Id="rId21" Type="http://schemas.openxmlformats.org/officeDocument/2006/relationships/image" Target="../media/image4.jpg"/><Relationship Id="rId7" Type="http://schemas.openxmlformats.org/officeDocument/2006/relationships/image" Target="../media/image106.png"/><Relationship Id="rId12" Type="http://schemas.openxmlformats.org/officeDocument/2006/relationships/image" Target="../media/image152.svg"/><Relationship Id="rId17" Type="http://schemas.openxmlformats.org/officeDocument/2006/relationships/diagramLayout" Target="../diagrams/layout15.xml"/><Relationship Id="rId2" Type="http://schemas.openxmlformats.org/officeDocument/2006/relationships/notesSlide" Target="../notesSlides/notesSlide17.xml"/><Relationship Id="rId16" Type="http://schemas.openxmlformats.org/officeDocument/2006/relationships/diagramData" Target="../diagrams/data15.xml"/><Relationship Id="rId20" Type="http://schemas.microsoft.com/office/2007/relationships/diagramDrawing" Target="../diagrams/drawing15.xml"/><Relationship Id="rId1" Type="http://schemas.openxmlformats.org/officeDocument/2006/relationships/slideLayout" Target="../slideLayouts/slideLayout2.xml"/><Relationship Id="rId6" Type="http://schemas.openxmlformats.org/officeDocument/2006/relationships/image" Target="../media/image147.svg"/><Relationship Id="rId11" Type="http://schemas.openxmlformats.org/officeDocument/2006/relationships/image" Target="../media/image151.png"/><Relationship Id="rId5" Type="http://schemas.openxmlformats.org/officeDocument/2006/relationships/image" Target="../media/image146.png"/><Relationship Id="rId15" Type="http://schemas.openxmlformats.org/officeDocument/2006/relationships/image" Target="../media/image153.png"/><Relationship Id="rId10" Type="http://schemas.openxmlformats.org/officeDocument/2006/relationships/image" Target="../media/image150.svg"/><Relationship Id="rId19" Type="http://schemas.openxmlformats.org/officeDocument/2006/relationships/diagramColors" Target="../diagrams/colors15.xml"/><Relationship Id="rId4" Type="http://schemas.openxmlformats.org/officeDocument/2006/relationships/image" Target="../media/image102.svg"/><Relationship Id="rId9" Type="http://schemas.openxmlformats.org/officeDocument/2006/relationships/image" Target="../media/image149.png"/><Relationship Id="rId14" Type="http://schemas.openxmlformats.org/officeDocument/2006/relationships/image" Target="../media/image104.svg"/></Relationships>
</file>

<file path=ppt/slides/_rels/slide2.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diagramLayout" Target="../diagrams/layout2.xml"/><Relationship Id="rId39" Type="http://schemas.microsoft.com/office/2007/relationships/diagramDrawing" Target="../diagrams/drawing4.xml"/><Relationship Id="rId21" Type="http://schemas.openxmlformats.org/officeDocument/2006/relationships/diagramLayout" Target="../diagrams/layout1.xml"/><Relationship Id="rId34" Type="http://schemas.microsoft.com/office/2007/relationships/diagramDrawing" Target="../diagrams/drawing3.xml"/><Relationship Id="rId42" Type="http://schemas.openxmlformats.org/officeDocument/2006/relationships/diagramQuickStyle" Target="../diagrams/quickStyle5.xml"/><Relationship Id="rId47" Type="http://schemas.openxmlformats.org/officeDocument/2006/relationships/diagramQuickStyle" Target="../diagrams/quickStyle6.xml"/><Relationship Id="rId50" Type="http://schemas.openxmlformats.org/officeDocument/2006/relationships/image" Target="../media/image4.jpg"/><Relationship Id="rId7" Type="http://schemas.openxmlformats.org/officeDocument/2006/relationships/image" Target="../media/image9.svg"/><Relationship Id="rId2" Type="http://schemas.openxmlformats.org/officeDocument/2006/relationships/notesSlide" Target="../notesSlides/notesSlide2.xml"/><Relationship Id="rId16" Type="http://schemas.openxmlformats.org/officeDocument/2006/relationships/image" Target="../media/image18.png"/><Relationship Id="rId29" Type="http://schemas.microsoft.com/office/2007/relationships/diagramDrawing" Target="../diagrams/drawing2.xml"/><Relationship Id="rId11" Type="http://schemas.openxmlformats.org/officeDocument/2006/relationships/image" Target="../media/image13.svg"/><Relationship Id="rId24" Type="http://schemas.microsoft.com/office/2007/relationships/diagramDrawing" Target="../diagrams/drawing1.xml"/><Relationship Id="rId32" Type="http://schemas.openxmlformats.org/officeDocument/2006/relationships/diagramQuickStyle" Target="../diagrams/quickStyle3.xml"/><Relationship Id="rId37" Type="http://schemas.openxmlformats.org/officeDocument/2006/relationships/diagramQuickStyle" Target="../diagrams/quickStyle4.xml"/><Relationship Id="rId40" Type="http://schemas.openxmlformats.org/officeDocument/2006/relationships/diagramData" Target="../diagrams/data5.xml"/><Relationship Id="rId45" Type="http://schemas.openxmlformats.org/officeDocument/2006/relationships/diagramData" Target="../diagrams/data6.xml"/><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diagramColors" Target="../diagrams/colors1.xml"/><Relationship Id="rId28" Type="http://schemas.openxmlformats.org/officeDocument/2006/relationships/diagramColors" Target="../diagrams/colors2.xml"/><Relationship Id="rId36" Type="http://schemas.openxmlformats.org/officeDocument/2006/relationships/diagramLayout" Target="../diagrams/layout4.xml"/><Relationship Id="rId49" Type="http://schemas.microsoft.com/office/2007/relationships/diagramDrawing" Target="../diagrams/drawing6.xml"/><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diagramLayout" Target="../diagrams/layout3.xml"/><Relationship Id="rId44" Type="http://schemas.microsoft.com/office/2007/relationships/diagramDrawing" Target="../diagrams/drawing5.xml"/><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diagramQuickStyle" Target="../diagrams/quickStyle1.xml"/><Relationship Id="rId27" Type="http://schemas.openxmlformats.org/officeDocument/2006/relationships/diagramQuickStyle" Target="../diagrams/quickStyle2.xml"/><Relationship Id="rId30" Type="http://schemas.openxmlformats.org/officeDocument/2006/relationships/diagramData" Target="../diagrams/data3.xml"/><Relationship Id="rId35" Type="http://schemas.openxmlformats.org/officeDocument/2006/relationships/diagramData" Target="../diagrams/data4.xml"/><Relationship Id="rId43" Type="http://schemas.openxmlformats.org/officeDocument/2006/relationships/diagramColors" Target="../diagrams/colors5.xml"/><Relationship Id="rId48" Type="http://schemas.openxmlformats.org/officeDocument/2006/relationships/diagramColors" Target="../diagrams/colors6.xml"/><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diagramData" Target="../diagrams/data2.xml"/><Relationship Id="rId33" Type="http://schemas.openxmlformats.org/officeDocument/2006/relationships/diagramColors" Target="../diagrams/colors3.xml"/><Relationship Id="rId38" Type="http://schemas.openxmlformats.org/officeDocument/2006/relationships/diagramColors" Target="../diagrams/colors4.xml"/><Relationship Id="rId46" Type="http://schemas.openxmlformats.org/officeDocument/2006/relationships/diagramLayout" Target="../diagrams/layout6.xml"/><Relationship Id="rId20" Type="http://schemas.openxmlformats.org/officeDocument/2006/relationships/diagramData" Target="../diagrams/data1.xml"/><Relationship Id="rId41" Type="http://schemas.openxmlformats.org/officeDocument/2006/relationships/diagramLayout" Target="../diagrams/layout5.xml"/><Relationship Id="rId1" Type="http://schemas.openxmlformats.org/officeDocument/2006/relationships/slideLayout" Target="../slideLayouts/slideLayout7.xml"/><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diagramColors" Target="../diagrams/colors16.xml"/><Relationship Id="rId11" Type="http://schemas.openxmlformats.org/officeDocument/2006/relationships/image" Target="../media/image4.jpg"/><Relationship Id="rId5" Type="http://schemas.openxmlformats.org/officeDocument/2006/relationships/diagramQuickStyle" Target="../diagrams/quickStyle16.xml"/><Relationship Id="rId10" Type="http://schemas.openxmlformats.org/officeDocument/2006/relationships/image" Target="../media/image161.png"/><Relationship Id="rId4" Type="http://schemas.openxmlformats.org/officeDocument/2006/relationships/diagramLayout" Target="../diagrams/layout16.xml"/><Relationship Id="rId9" Type="http://schemas.openxmlformats.org/officeDocument/2006/relationships/image" Target="../media/image160.png"/></Relationships>
</file>

<file path=ppt/slides/_rels/slide2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62.jpeg"/><Relationship Id="rId7" Type="http://schemas.openxmlformats.org/officeDocument/2006/relationships/diagramColors" Target="../diagrams/colors17.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4.jpg"/></Relationships>
</file>

<file path=ppt/slides/_rels/slide22.xml.rels><?xml version="1.0" encoding="UTF-8" standalone="yes"?>
<Relationships xmlns="http://schemas.openxmlformats.org/package/2006/relationships"><Relationship Id="rId13" Type="http://schemas.openxmlformats.org/officeDocument/2006/relationships/image" Target="../media/image117.sv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107.jpeg"/><Relationship Id="rId21" Type="http://schemas.openxmlformats.org/officeDocument/2006/relationships/image" Target="../media/image125.svg"/><Relationship Id="rId34" Type="http://schemas.openxmlformats.org/officeDocument/2006/relationships/diagramColors" Target="../diagrams/colors18.xml"/><Relationship Id="rId7" Type="http://schemas.openxmlformats.org/officeDocument/2006/relationships/image" Target="../media/image111.svg"/><Relationship Id="rId12" Type="http://schemas.openxmlformats.org/officeDocument/2006/relationships/image" Target="../media/image116.png"/><Relationship Id="rId17" Type="http://schemas.openxmlformats.org/officeDocument/2006/relationships/image" Target="../media/image121.svg"/><Relationship Id="rId25" Type="http://schemas.openxmlformats.org/officeDocument/2006/relationships/image" Target="../media/image129.svg"/><Relationship Id="rId33" Type="http://schemas.openxmlformats.org/officeDocument/2006/relationships/diagramQuickStyle" Target="../diagrams/quickStyle18.xml"/><Relationship Id="rId2" Type="http://schemas.openxmlformats.org/officeDocument/2006/relationships/notesSlide" Target="../notesSlides/notesSlide20.xml"/><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24" Type="http://schemas.openxmlformats.org/officeDocument/2006/relationships/image" Target="../media/image128.png"/><Relationship Id="rId32" Type="http://schemas.openxmlformats.org/officeDocument/2006/relationships/diagramLayout" Target="../diagrams/layout18.xml"/><Relationship Id="rId5" Type="http://schemas.openxmlformats.org/officeDocument/2006/relationships/image" Target="../media/image109.svg"/><Relationship Id="rId15" Type="http://schemas.openxmlformats.org/officeDocument/2006/relationships/image" Target="../media/image119.svg"/><Relationship Id="rId23" Type="http://schemas.openxmlformats.org/officeDocument/2006/relationships/image" Target="../media/image127.svg"/><Relationship Id="rId28" Type="http://schemas.openxmlformats.org/officeDocument/2006/relationships/image" Target="../media/image132.png"/><Relationship Id="rId36" Type="http://schemas.openxmlformats.org/officeDocument/2006/relationships/image" Target="../media/image4.jpg"/><Relationship Id="rId10" Type="http://schemas.openxmlformats.org/officeDocument/2006/relationships/image" Target="../media/image114.png"/><Relationship Id="rId19" Type="http://schemas.openxmlformats.org/officeDocument/2006/relationships/image" Target="../media/image123.svg"/><Relationship Id="rId31" Type="http://schemas.openxmlformats.org/officeDocument/2006/relationships/diagramData" Target="../diagrams/data18.xml"/><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svg"/><Relationship Id="rId30" Type="http://schemas.openxmlformats.org/officeDocument/2006/relationships/image" Target="../media/image163.png"/><Relationship Id="rId35" Type="http://schemas.microsoft.com/office/2007/relationships/diagramDrawing" Target="../diagrams/drawing18.xml"/><Relationship Id="rId8"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diagramColors" Target="../diagrams/colors19.xml"/><Relationship Id="rId11" Type="http://schemas.openxmlformats.org/officeDocument/2006/relationships/image" Target="../media/image4.jpg"/><Relationship Id="rId5" Type="http://schemas.openxmlformats.org/officeDocument/2006/relationships/diagramQuickStyle" Target="../diagrams/quickStyle19.xml"/><Relationship Id="rId10" Type="http://schemas.openxmlformats.org/officeDocument/2006/relationships/image" Target="../media/image175.png"/><Relationship Id="rId4" Type="http://schemas.openxmlformats.org/officeDocument/2006/relationships/diagramLayout" Target="../diagrams/layout19.xml"/><Relationship Id="rId9" Type="http://schemas.openxmlformats.org/officeDocument/2006/relationships/image" Target="../media/image87.jpeg"/></Relationships>
</file>

<file path=ppt/slides/_rels/slide2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76.jpg"/><Relationship Id="rId7" Type="http://schemas.openxmlformats.org/officeDocument/2006/relationships/diagramColors" Target="../diagrams/colors2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4.jpg"/></Relationships>
</file>

<file path=ppt/slides/_rels/slide25.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86.png"/><Relationship Id="rId7" Type="http://schemas.openxmlformats.org/officeDocument/2006/relationships/diagramColors" Target="../diagrams/colors21.xm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4.jpg"/><Relationship Id="rId4" Type="http://schemas.openxmlformats.org/officeDocument/2006/relationships/diagramData" Target="../diagrams/data21.xml"/><Relationship Id="rId9" Type="http://schemas.openxmlformats.org/officeDocument/2006/relationships/image" Target="../media/image187.png"/></Relationships>
</file>

<file path=ppt/slides/_rels/slide26.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fif"/></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7.xml"/><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7.xml"/><Relationship Id="rId5" Type="http://schemas.openxmlformats.org/officeDocument/2006/relationships/image" Target="../media/image30.png"/><Relationship Id="rId15" Type="http://schemas.openxmlformats.org/officeDocument/2006/relationships/image" Target="../media/image4.jpg"/><Relationship Id="rId10" Type="http://schemas.openxmlformats.org/officeDocument/2006/relationships/diagramData" Target="../diagrams/data7.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7.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4.jp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4.jp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4.jp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6.jpeg"/><Relationship Id="rId7" Type="http://schemas.openxmlformats.org/officeDocument/2006/relationships/diagramColors" Target="../diagrams/colors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2.jpg"/><Relationship Id="rId7" Type="http://schemas.openxmlformats.org/officeDocument/2006/relationships/diagramColors" Target="../diagrams/colors9.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792B45BB-FCD8-9F78-D035-D772BECF7E02}"/>
              </a:ext>
            </a:extLst>
          </p:cNvPr>
          <p:cNvPicPr>
            <a:picLocks noChangeAspect="1"/>
          </p:cNvPicPr>
          <p:nvPr/>
        </p:nvPicPr>
        <p:blipFill rotWithShape="1">
          <a:blip r:embed="rId3">
            <a:extLst>
              <a:ext uri="{28A0092B-C50C-407E-A947-70E740481C1C}">
                <a14:useLocalDpi xmlns:a14="http://schemas.microsoft.com/office/drawing/2010/main" val="0"/>
              </a:ext>
            </a:extLst>
          </a:blip>
          <a:srcRect l="8560" t="-187" r="36602" b="187"/>
          <a:stretch/>
        </p:blipFill>
        <p:spPr>
          <a:xfrm>
            <a:off x="0" y="-9243"/>
            <a:ext cx="5204539" cy="5338481"/>
          </a:xfrm>
          <a:prstGeom prst="rect">
            <a:avLst/>
          </a:prstGeom>
        </p:spPr>
      </p:pic>
      <p:sp>
        <p:nvSpPr>
          <p:cNvPr id="1057" name="Rectangle 105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m 3" descr="Cama de casal&#10;&#10;Descrição gerada automaticamente com confiança baixa">
            <a:extLst>
              <a:ext uri="{FF2B5EF4-FFF2-40B4-BE49-F238E27FC236}">
                <a16:creationId xmlns:a16="http://schemas.microsoft.com/office/drawing/2014/main" id="{D7EBAD52-CA1F-049C-38FE-A65EBCD0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265" y="-16986"/>
            <a:ext cx="7606044" cy="4485673"/>
          </a:xfrm>
          <a:prstGeom prst="rect">
            <a:avLst/>
          </a:prstGeom>
        </p:spPr>
      </p:pic>
      <p:sp>
        <p:nvSpPr>
          <p:cNvPr id="1059" name="Rectangle 105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6659AC83-9A71-8C10-D87A-8E5223596392}"/>
              </a:ext>
            </a:extLst>
          </p:cNvPr>
          <p:cNvSpPr txBox="1"/>
          <p:nvPr/>
        </p:nvSpPr>
        <p:spPr>
          <a:xfrm>
            <a:off x="301096" y="4683074"/>
            <a:ext cx="7513085" cy="2159928"/>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buClrTx/>
              <a:buSzTx/>
              <a:buFontTx/>
              <a:buNone/>
              <a:tabLst/>
              <a:defRPr/>
            </a:pPr>
            <a:r>
              <a:rPr kumimoji="0" lang="pt-BR" sz="5400" b="1" i="0" u="none" strike="noStrike" kern="1200" cap="none" spc="0" normalizeH="0" baseline="0" noProof="0" dirty="0">
                <a:ln>
                  <a:noFill/>
                </a:ln>
                <a:solidFill>
                  <a:srgbClr val="FFFFFF"/>
                </a:solidFill>
                <a:effectLst/>
                <a:uLnTx/>
                <a:uFillTx/>
                <a:latin typeface="Alasassy Caps" pitchFamily="2" charset="0"/>
                <a:ea typeface="+mn-ea"/>
                <a:cs typeface="+mn-cs"/>
              </a:rPr>
              <a:t>Cidadania Fiscal RFB </a:t>
            </a:r>
          </a:p>
          <a:p>
            <a:pPr marL="0" marR="0" lvl="0" indent="0" algn="l" defTabSz="914400" rtl="0" eaLnBrk="1" fontAlgn="auto" latinLnBrk="0" hangingPunct="1">
              <a:lnSpc>
                <a:spcPct val="90000"/>
              </a:lnSpc>
              <a:spcBef>
                <a:spcPct val="0"/>
              </a:spcBef>
              <a:buClrTx/>
              <a:buSzTx/>
              <a:buFontTx/>
              <a:buNone/>
              <a:tabLst/>
              <a:defRPr/>
            </a:pPr>
            <a:r>
              <a:rPr kumimoji="0" lang="pt-BR"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lasassy Caps" pitchFamily="2" charset="0"/>
                <a:ea typeface="+mn-ea"/>
                <a:cs typeface="+mn-cs"/>
              </a:rPr>
              <a:t>Na extensão </a:t>
            </a:r>
            <a:r>
              <a:rPr kumimoji="0" lang="pt-BR" sz="5400" b="1" i="0" u="none" strike="noStrike" kern="1200" cap="none" spc="0" normalizeH="0" baseline="0" noProof="0" dirty="0">
                <a:ln>
                  <a:noFill/>
                </a:ln>
                <a:solidFill>
                  <a:srgbClr val="FFFFFF"/>
                </a:solidFill>
                <a:effectLst/>
                <a:uLnTx/>
                <a:uFillTx/>
                <a:latin typeface="Alasassy Caps" pitchFamily="2" charset="0"/>
                <a:ea typeface="+mn-ea"/>
                <a:cs typeface="+mn-cs"/>
              </a:rPr>
              <a:t>e No currículo escolar!</a:t>
            </a:r>
          </a:p>
        </p:txBody>
      </p:sp>
      <p:pic>
        <p:nvPicPr>
          <p:cNvPr id="11" name="Imagem 10" descr="Logotipo&#10;&#10;Descrição gerada automaticamente">
            <a:extLst>
              <a:ext uri="{FF2B5EF4-FFF2-40B4-BE49-F238E27FC236}">
                <a16:creationId xmlns:a16="http://schemas.microsoft.com/office/drawing/2014/main" id="{F5829B2A-A2BF-EDB1-F073-9F7703AAE4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9207" y="4468688"/>
            <a:ext cx="4540102" cy="2397055"/>
          </a:xfrm>
          <a:prstGeom prst="rect">
            <a:avLst/>
          </a:prstGeom>
        </p:spPr>
      </p:pic>
      <p:pic>
        <p:nvPicPr>
          <p:cNvPr id="5" name="Imagem 4" descr="Uma imagem contendo Mapa&#10;&#10;O conteúdo gerado por IA pode estar incorreto.">
            <a:extLst>
              <a:ext uri="{FF2B5EF4-FFF2-40B4-BE49-F238E27FC236}">
                <a16:creationId xmlns:a16="http://schemas.microsoft.com/office/drawing/2014/main" id="{43C18CDA-CE23-14A1-ECD9-4607E8A2F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0680" y="775814"/>
            <a:ext cx="2965170" cy="2965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3965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783"/>
        </a:solidFill>
        <a:effectLst/>
      </p:bgPr>
    </p:bg>
    <p:spTree>
      <p:nvGrpSpPr>
        <p:cNvPr id="1" name=""/>
        <p:cNvGrpSpPr/>
        <p:nvPr/>
      </p:nvGrpSpPr>
      <p:grpSpPr>
        <a:xfrm>
          <a:off x="0" y="0"/>
          <a:ext cx="0" cy="0"/>
          <a:chOff x="0" y="0"/>
          <a:chExt cx="0" cy="0"/>
        </a:xfrm>
      </p:grpSpPr>
      <p:sp>
        <p:nvSpPr>
          <p:cNvPr id="18" name="TextBox 18">
            <a:extLst>
              <a:ext uri="{FF2B5EF4-FFF2-40B4-BE49-F238E27FC236}">
                <a16:creationId xmlns:a16="http://schemas.microsoft.com/office/drawing/2014/main" id="{AC767942-DF17-FA32-56AC-E156E815048A}"/>
              </a:ext>
            </a:extLst>
          </p:cNvPr>
          <p:cNvSpPr txBox="1"/>
          <p:nvPr/>
        </p:nvSpPr>
        <p:spPr>
          <a:xfrm>
            <a:off x="160136" y="336923"/>
            <a:ext cx="8380749" cy="669607"/>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fontAlgn="auto" hangingPunct="1">
              <a:lnSpc>
                <a:spcPts val="5974"/>
              </a:lnSpc>
              <a:spcBef>
                <a:spcPts val="0"/>
              </a:spcBef>
              <a:spcAft>
                <a:spcPts val="0"/>
              </a:spcAft>
              <a:defRPr/>
            </a:pPr>
            <a:r>
              <a:rPr lang="pt-BR" sz="3500" b="1" spc="-107" dirty="0">
                <a:solidFill>
                  <a:srgbClr val="44000A"/>
                </a:solidFill>
                <a:latin typeface="Agency FB" panose="020B0503020202020204" pitchFamily="34" charset="0"/>
                <a:ea typeface="Roca One Bold"/>
                <a:cs typeface="Roca One Bold"/>
                <a:sym typeface="Roca One Bold"/>
              </a:rPr>
              <a:t>Mercadorias apreendidas. Doar e Transformar para doar</a:t>
            </a:r>
          </a:p>
        </p:txBody>
      </p:sp>
      <p:sp>
        <p:nvSpPr>
          <p:cNvPr id="23" name="Freeform 23">
            <a:extLst>
              <a:ext uri="{FF2B5EF4-FFF2-40B4-BE49-F238E27FC236}">
                <a16:creationId xmlns:a16="http://schemas.microsoft.com/office/drawing/2014/main" id="{84954375-64DB-9469-727E-9152C0403D7D}"/>
              </a:ext>
            </a:extLst>
          </p:cNvPr>
          <p:cNvSpPr/>
          <p:nvPr/>
        </p:nvSpPr>
        <p:spPr>
          <a:xfrm>
            <a:off x="359332" y="158234"/>
            <a:ext cx="311979" cy="311979"/>
          </a:xfrm>
          <a:custGeom>
            <a:avLst/>
            <a:gdLst/>
            <a:ahLst/>
            <a:cxnLst/>
            <a:rect l="l" t="t" r="r" b="b"/>
            <a:pathLst>
              <a:path w="467968" h="467968">
                <a:moveTo>
                  <a:pt x="0" y="0"/>
                </a:moveTo>
                <a:lnTo>
                  <a:pt x="467969" y="0"/>
                </a:lnTo>
                <a:lnTo>
                  <a:pt x="467969" y="467968"/>
                </a:lnTo>
                <a:lnTo>
                  <a:pt x="0" y="46796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24" name="Freeform 24">
            <a:extLst>
              <a:ext uri="{FF2B5EF4-FFF2-40B4-BE49-F238E27FC236}">
                <a16:creationId xmlns:a16="http://schemas.microsoft.com/office/drawing/2014/main" id="{175C13E3-57AD-9B9E-E808-C28CF70F9700}"/>
              </a:ext>
            </a:extLst>
          </p:cNvPr>
          <p:cNvSpPr/>
          <p:nvPr/>
        </p:nvSpPr>
        <p:spPr>
          <a:xfrm>
            <a:off x="8304124" y="865740"/>
            <a:ext cx="311979" cy="311979"/>
          </a:xfrm>
          <a:custGeom>
            <a:avLst/>
            <a:gdLst/>
            <a:ahLst/>
            <a:cxnLst/>
            <a:rect l="l" t="t" r="r" b="b"/>
            <a:pathLst>
              <a:path w="467968" h="467968">
                <a:moveTo>
                  <a:pt x="0" y="0"/>
                </a:moveTo>
                <a:lnTo>
                  <a:pt x="467969" y="0"/>
                </a:lnTo>
                <a:lnTo>
                  <a:pt x="467969" y="467968"/>
                </a:lnTo>
                <a:lnTo>
                  <a:pt x="0" y="46796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graphicFrame>
        <p:nvGraphicFramePr>
          <p:cNvPr id="3" name="Espaço Reservado para Conteúdo 4">
            <a:extLst>
              <a:ext uri="{FF2B5EF4-FFF2-40B4-BE49-F238E27FC236}">
                <a16:creationId xmlns:a16="http://schemas.microsoft.com/office/drawing/2014/main" id="{B2946D2F-2889-1CC6-A45F-5054DDA0BE31}"/>
              </a:ext>
            </a:extLst>
          </p:cNvPr>
          <p:cNvGraphicFramePr>
            <a:graphicFrameLocks/>
          </p:cNvGraphicFramePr>
          <p:nvPr>
            <p:extLst>
              <p:ext uri="{D42A27DB-BD31-4B8C-83A1-F6EECF244321}">
                <p14:modId xmlns:p14="http://schemas.microsoft.com/office/powerpoint/2010/main" val="163715984"/>
              </p:ext>
            </p:extLst>
          </p:nvPr>
        </p:nvGraphicFramePr>
        <p:xfrm>
          <a:off x="145949" y="1227342"/>
          <a:ext cx="7986375" cy="4785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m 3" descr="Tela de computador com texto preto sobre fundo branco&#10;&#10;O conteúdo gerado por IA pode estar incorreto.">
            <a:extLst>
              <a:ext uri="{FF2B5EF4-FFF2-40B4-BE49-F238E27FC236}">
                <a16:creationId xmlns:a16="http://schemas.microsoft.com/office/drawing/2014/main" id="{3AE08BF9-BAD6-63B2-294C-C98584465053}"/>
              </a:ext>
            </a:extLst>
          </p:cNvPr>
          <p:cNvPicPr>
            <a:picLocks noChangeAspect="1"/>
          </p:cNvPicPr>
          <p:nvPr/>
        </p:nvPicPr>
        <p:blipFill rotWithShape="1">
          <a:blip r:embed="rId9"/>
          <a:srcRect l="25000" t="16481" r="42499" b="24848"/>
          <a:stretch/>
        </p:blipFill>
        <p:spPr>
          <a:xfrm>
            <a:off x="7984614" y="3598100"/>
            <a:ext cx="3013164" cy="3059654"/>
          </a:xfrm>
          <a:prstGeom prst="rect">
            <a:avLst/>
          </a:prstGeom>
          <a:ln>
            <a:noFill/>
          </a:ln>
          <a:effectLst>
            <a:outerShdw blurRad="292100" dist="139700" dir="2700000" algn="tl" rotWithShape="0">
              <a:srgbClr val="333333">
                <a:alpha val="65000"/>
              </a:srgbClr>
            </a:outerShdw>
          </a:effectLst>
        </p:spPr>
      </p:pic>
      <p:pic>
        <p:nvPicPr>
          <p:cNvPr id="5" name="Imagem 4" descr="Interface gráfica do usuário&#10;&#10;O conteúdo gerado por IA pode estar incorreto.">
            <a:extLst>
              <a:ext uri="{FF2B5EF4-FFF2-40B4-BE49-F238E27FC236}">
                <a16:creationId xmlns:a16="http://schemas.microsoft.com/office/drawing/2014/main" id="{4D45B5D1-0BFE-1C0E-101D-1E9005798296}"/>
              </a:ext>
            </a:extLst>
          </p:cNvPr>
          <p:cNvPicPr>
            <a:picLocks noChangeAspect="1"/>
          </p:cNvPicPr>
          <p:nvPr/>
        </p:nvPicPr>
        <p:blipFill rotWithShape="1">
          <a:blip r:embed="rId10"/>
          <a:srcRect l="12934" t="17825" r="44457" b="6376"/>
          <a:stretch/>
        </p:blipFill>
        <p:spPr>
          <a:xfrm>
            <a:off x="8844464" y="470213"/>
            <a:ext cx="3027352" cy="3029337"/>
          </a:xfrm>
          <a:prstGeom prst="rect">
            <a:avLst/>
          </a:prstGeom>
          <a:ln>
            <a:noFill/>
          </a:ln>
          <a:effectLst>
            <a:outerShdw blurRad="292100" dist="139700" dir="2700000" algn="tl" rotWithShape="0">
              <a:srgbClr val="333333">
                <a:alpha val="65000"/>
              </a:srgbClr>
            </a:outerShdw>
          </a:effectLst>
        </p:spPr>
      </p:pic>
      <p:pic>
        <p:nvPicPr>
          <p:cNvPr id="2" name="Imagem 1" descr="Uma imagem contendo Mapa&#10;&#10;O conteúdo gerado por IA pode estar incorreto.">
            <a:extLst>
              <a:ext uri="{FF2B5EF4-FFF2-40B4-BE49-F238E27FC236}">
                <a16:creationId xmlns:a16="http://schemas.microsoft.com/office/drawing/2014/main" id="{508F5EF1-F693-56C2-8359-325C907F25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672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ítulo 112">
            <a:extLst>
              <a:ext uri="{FF2B5EF4-FFF2-40B4-BE49-F238E27FC236}">
                <a16:creationId xmlns:a16="http://schemas.microsoft.com/office/drawing/2014/main" id="{319822C1-B07D-4679-BE81-9319A6CF39C9}"/>
              </a:ext>
            </a:extLst>
          </p:cNvPr>
          <p:cNvSpPr>
            <a:spLocks noGrp="1"/>
          </p:cNvSpPr>
          <p:nvPr>
            <p:ph type="title"/>
          </p:nvPr>
        </p:nvSpPr>
        <p:spPr>
          <a:xfrm>
            <a:off x="45216" y="294386"/>
            <a:ext cx="3661812" cy="1800922"/>
          </a:xfrm>
        </p:spPr>
        <p:txBody>
          <a:bodyPr rtlCol="0"/>
          <a:lstStyle/>
          <a:p>
            <a:pPr rtl="0">
              <a:lnSpc>
                <a:spcPts val="5000"/>
              </a:lnSpc>
            </a:pPr>
            <a:r>
              <a:rPr lang="pt-BR" sz="3500" dirty="0"/>
              <a:t>Conscientização Tributária</a:t>
            </a:r>
            <a:br>
              <a:rPr lang="pt-BR" sz="3500" dirty="0"/>
            </a:br>
            <a:br>
              <a:rPr lang="pt-BR" sz="3500" dirty="0"/>
            </a:br>
            <a:endParaRPr lang="pt-BR" sz="3500" dirty="0"/>
          </a:p>
        </p:txBody>
      </p:sp>
      <p:grpSp>
        <p:nvGrpSpPr>
          <p:cNvPr id="72" name="Grupo 71">
            <a:extLst>
              <a:ext uri="{FF2B5EF4-FFF2-40B4-BE49-F238E27FC236}">
                <a16:creationId xmlns:a16="http://schemas.microsoft.com/office/drawing/2014/main" id="{9F6637A5-89F6-4BE7-8110-E7FE695ED20F}"/>
              </a:ext>
              <a:ext uri="{C183D7F6-B498-43B3-948B-1728B52AA6E4}">
                <adec:decorative xmlns:adec="http://schemas.microsoft.com/office/drawing/2017/decorative" val="1"/>
              </a:ext>
            </a:extLst>
          </p:cNvPr>
          <p:cNvGrpSpPr/>
          <p:nvPr/>
        </p:nvGrpSpPr>
        <p:grpSpPr>
          <a:xfrm rot="517275">
            <a:off x="11178406" y="2922587"/>
            <a:ext cx="1012825" cy="1012825"/>
            <a:chOff x="7950627" y="2930800"/>
            <a:chExt cx="1012825" cy="1012825"/>
          </a:xfrm>
        </p:grpSpPr>
        <p:sp>
          <p:nvSpPr>
            <p:cNvPr id="73" name="Forma livre: Forma 72">
              <a:extLst>
                <a:ext uri="{FF2B5EF4-FFF2-40B4-BE49-F238E27FC236}">
                  <a16:creationId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orma livre: Forma 73">
              <a:extLst>
                <a:ext uri="{FF2B5EF4-FFF2-40B4-BE49-F238E27FC236}">
                  <a16:creationId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orma livre: Forma 74">
              <a:extLst>
                <a:ext uri="{FF2B5EF4-FFF2-40B4-BE49-F238E27FC236}">
                  <a16:creationId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orma livre: Forma 75">
              <a:extLst>
                <a:ext uri="{FF2B5EF4-FFF2-40B4-BE49-F238E27FC236}">
                  <a16:creationId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2" name="Grupo 81">
            <a:extLst>
              <a:ext uri="{FF2B5EF4-FFF2-40B4-BE49-F238E27FC236}">
                <a16:creationId xmlns:a16="http://schemas.microsoft.com/office/drawing/2014/main" id="{4E4521EC-6C70-431C-B551-CD76EB2472CE}"/>
              </a:ext>
              <a:ext uri="{C183D7F6-B498-43B3-948B-1728B52AA6E4}">
                <adec:decorative xmlns:adec="http://schemas.microsoft.com/office/drawing/2017/decorative" val="1"/>
              </a:ext>
            </a:extLst>
          </p:cNvPr>
          <p:cNvGrpSpPr/>
          <p:nvPr/>
        </p:nvGrpSpPr>
        <p:grpSpPr>
          <a:xfrm rot="10800000">
            <a:off x="199632" y="6249430"/>
            <a:ext cx="1721437" cy="598432"/>
            <a:chOff x="8642180" y="6426954"/>
            <a:chExt cx="1239937" cy="431046"/>
          </a:xfrm>
        </p:grpSpPr>
        <p:sp>
          <p:nvSpPr>
            <p:cNvPr id="83" name="Forma livre: Forma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Forma livre: Forma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Forma livre: Forma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8" name="Grupo 77">
            <a:extLst>
              <a:ext uri="{FF2B5EF4-FFF2-40B4-BE49-F238E27FC236}">
                <a16:creationId xmlns:a16="http://schemas.microsoft.com/office/drawing/2014/main" id="{97DB54E0-67C1-48AA-962C-C9570CF076BE}"/>
              </a:ext>
              <a:ext uri="{C183D7F6-B498-43B3-948B-1728B52AA6E4}">
                <adec:decorative xmlns:adec="http://schemas.microsoft.com/office/drawing/2017/decorative" val="1"/>
              </a:ext>
            </a:extLst>
          </p:cNvPr>
          <p:cNvGrpSpPr/>
          <p:nvPr/>
        </p:nvGrpSpPr>
        <p:grpSpPr>
          <a:xfrm rot="10800000">
            <a:off x="1252715" y="6287300"/>
            <a:ext cx="1721437" cy="598432"/>
            <a:chOff x="8728670" y="6273383"/>
            <a:chExt cx="1239937" cy="431046"/>
          </a:xfrm>
        </p:grpSpPr>
        <p:sp>
          <p:nvSpPr>
            <p:cNvPr id="79" name="Forma livre: Forma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Forma livre: Forma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Forma livre: Forma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7" name="Forma livre: Forma 96">
            <a:extLst>
              <a:ext uri="{FF2B5EF4-FFF2-40B4-BE49-F238E27FC236}">
                <a16:creationId xmlns:a16="http://schemas.microsoft.com/office/drawing/2014/main" id="{2D6BFB37-1A25-451E-AF96-E1702E296F86}"/>
              </a:ext>
              <a:ext uri="{C183D7F6-B498-43B3-948B-1728B52AA6E4}">
                <adec:decorative xmlns:adec="http://schemas.microsoft.com/office/drawing/2017/decorative" val="1"/>
              </a:ext>
            </a:extLst>
          </p:cNvPr>
          <p:cNvSpPr/>
          <p:nvPr/>
        </p:nvSpPr>
        <p:spPr>
          <a:xfrm rot="10800000" flipH="1">
            <a:off x="2189502" y="6127489"/>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Imagem 2" descr="Uma imagem contendo texto, eletrônicos, computador, moldura de imagem&#10;&#10;Descrição gerada automaticamente">
            <a:extLst>
              <a:ext uri="{FF2B5EF4-FFF2-40B4-BE49-F238E27FC236}">
                <a16:creationId xmlns:a16="http://schemas.microsoft.com/office/drawing/2014/main" id="{0DD690D9-7180-4956-8A42-8C288DA8B213}"/>
              </a:ext>
            </a:extLst>
          </p:cNvPr>
          <p:cNvPicPr>
            <a:picLocks noChangeAspect="1"/>
          </p:cNvPicPr>
          <p:nvPr/>
        </p:nvPicPr>
        <p:blipFill>
          <a:blip r:embed="rId3"/>
          <a:srcRect/>
          <a:stretch/>
        </p:blipFill>
        <p:spPr>
          <a:xfrm>
            <a:off x="11126720" y="3975380"/>
            <a:ext cx="1066712" cy="1792076"/>
          </a:xfrm>
          <a:prstGeom prst="rect">
            <a:avLst/>
          </a:prstGeom>
        </p:spPr>
      </p:pic>
      <p:grpSp>
        <p:nvGrpSpPr>
          <p:cNvPr id="174" name="Grupo 173">
            <a:extLst>
              <a:ext uri="{FF2B5EF4-FFF2-40B4-BE49-F238E27FC236}">
                <a16:creationId xmlns:a16="http://schemas.microsoft.com/office/drawing/2014/main" id="{E6AC9028-2FB5-4F8B-982D-28553FCC52B1}"/>
              </a:ext>
              <a:ext uri="{C183D7F6-B498-43B3-948B-1728B52AA6E4}">
                <adec:decorative xmlns:adec="http://schemas.microsoft.com/office/drawing/2017/decorative" val="1"/>
              </a:ext>
            </a:extLst>
          </p:cNvPr>
          <p:cNvGrpSpPr>
            <a:grpSpLocks noChangeAspect="1"/>
          </p:cNvGrpSpPr>
          <p:nvPr/>
        </p:nvGrpSpPr>
        <p:grpSpPr>
          <a:xfrm rot="20739652">
            <a:off x="10327035" y="1039217"/>
            <a:ext cx="2174625" cy="1167006"/>
            <a:chOff x="5439830" y="681154"/>
            <a:chExt cx="1789339" cy="1467258"/>
          </a:xfrm>
        </p:grpSpPr>
        <p:sp>
          <p:nvSpPr>
            <p:cNvPr id="175" name="Forma livre: Forma 174">
              <a:extLst>
                <a:ext uri="{FF2B5EF4-FFF2-40B4-BE49-F238E27FC236}">
                  <a16:creationId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orma livre: Forma 175">
              <a:extLst>
                <a:ext uri="{FF2B5EF4-FFF2-40B4-BE49-F238E27FC236}">
                  <a16:creationId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orma livre: Forma 176">
              <a:extLst>
                <a:ext uri="{FF2B5EF4-FFF2-40B4-BE49-F238E27FC236}">
                  <a16:creationId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orma livre: Forma 177">
              <a:extLst>
                <a:ext uri="{FF2B5EF4-FFF2-40B4-BE49-F238E27FC236}">
                  <a16:creationId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Forma livre: Forma 178">
              <a:extLst>
                <a:ext uri="{FF2B5EF4-FFF2-40B4-BE49-F238E27FC236}">
                  <a16:creationId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Forma livre: Forma 179">
              <a:extLst>
                <a:ext uri="{FF2B5EF4-FFF2-40B4-BE49-F238E27FC236}">
                  <a16:creationId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Forma livre: Forma 180">
              <a:extLst>
                <a:ext uri="{FF2B5EF4-FFF2-40B4-BE49-F238E27FC236}">
                  <a16:creationId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orma livre: Forma 181">
              <a:extLst>
                <a:ext uri="{FF2B5EF4-FFF2-40B4-BE49-F238E27FC236}">
                  <a16:creationId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orma livre: Forma 182">
              <a:extLst>
                <a:ext uri="{FF2B5EF4-FFF2-40B4-BE49-F238E27FC236}">
                  <a16:creationId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orma livre: Forma 183">
              <a:extLst>
                <a:ext uri="{FF2B5EF4-FFF2-40B4-BE49-F238E27FC236}">
                  <a16:creationId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orma livre: Forma 184">
              <a:extLst>
                <a:ext uri="{FF2B5EF4-FFF2-40B4-BE49-F238E27FC236}">
                  <a16:creationId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Forma livre: Forma 185">
              <a:extLst>
                <a:ext uri="{FF2B5EF4-FFF2-40B4-BE49-F238E27FC236}">
                  <a16:creationId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Forma livre: Forma 186">
              <a:extLst>
                <a:ext uri="{FF2B5EF4-FFF2-40B4-BE49-F238E27FC236}">
                  <a16:creationId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Forma livre: Forma 187">
              <a:extLst>
                <a:ext uri="{FF2B5EF4-FFF2-40B4-BE49-F238E27FC236}">
                  <a16:creationId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Forma livre: Forma 188">
              <a:extLst>
                <a:ext uri="{FF2B5EF4-FFF2-40B4-BE49-F238E27FC236}">
                  <a16:creationId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Forma livre: Forma 189">
              <a:extLst>
                <a:ext uri="{FF2B5EF4-FFF2-40B4-BE49-F238E27FC236}">
                  <a16:creationId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1" name="Grupo 190">
              <a:extLst>
                <a:ext uri="{FF2B5EF4-FFF2-40B4-BE49-F238E27FC236}">
                  <a16:creationId xmlns:a16="http://schemas.microsoft.com/office/drawing/2014/main" id="{A06DC284-D574-4B58-97C1-4EAB238D2897}"/>
                </a:ext>
              </a:extLst>
            </p:cNvPr>
            <p:cNvGrpSpPr/>
            <p:nvPr/>
          </p:nvGrpSpPr>
          <p:grpSpPr>
            <a:xfrm>
              <a:off x="5544889" y="1327110"/>
              <a:ext cx="1600143" cy="318215"/>
              <a:chOff x="5592172" y="676798"/>
              <a:chExt cx="1600143" cy="318215"/>
            </a:xfrm>
          </p:grpSpPr>
          <p:sp>
            <p:nvSpPr>
              <p:cNvPr id="192" name="Caixa de texto 191">
                <a:extLst>
                  <a:ext uri="{FF2B5EF4-FFF2-40B4-BE49-F238E27FC236}">
                    <a16:creationId xmlns:a16="http://schemas.microsoft.com/office/drawing/2014/main" id="{38B66773-1E70-4159-8710-7FC0A6CDB07B}"/>
                  </a:ext>
                </a:extLst>
              </p:cNvPr>
              <p:cNvSpPr txBox="1"/>
              <p:nvPr/>
            </p:nvSpPr>
            <p:spPr>
              <a:xfrm>
                <a:off x="5592550" y="677061"/>
                <a:ext cx="1599765" cy="3179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1200" cap="none" spc="0" normalizeH="0" baseline="0" noProof="0">
                    <a:ln w="28575">
                      <a:solidFill>
                        <a:prstClr val="white"/>
                      </a:solidFill>
                    </a:ln>
                    <a:solidFill>
                      <a:prstClr val="white"/>
                    </a:solidFill>
                    <a:effectLst/>
                    <a:uLnTx/>
                    <a:uFillTx/>
                    <a:latin typeface="Arial Black"/>
                    <a:ea typeface="+mn-ea"/>
                    <a:cs typeface="+mn-cs"/>
                  </a:rPr>
                  <a:t>Lançamento</a:t>
                </a:r>
                <a:endParaRPr kumimoji="0" lang="pt-BR" sz="19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193" name="Caixa de texto 192">
                <a:extLst>
                  <a:ext uri="{FF2B5EF4-FFF2-40B4-BE49-F238E27FC236}">
                    <a16:creationId xmlns:a16="http://schemas.microsoft.com/office/drawing/2014/main" id="{5210FCC1-A696-41FE-B439-DA046C521321}"/>
                  </a:ext>
                </a:extLst>
              </p:cNvPr>
              <p:cNvSpPr txBox="1"/>
              <p:nvPr/>
            </p:nvSpPr>
            <p:spPr>
              <a:xfrm>
                <a:off x="5592172" y="676798"/>
                <a:ext cx="1599767" cy="317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1200" cap="none" spc="0" normalizeH="0" baseline="0" noProof="0" dirty="0">
                    <a:ln>
                      <a:noFill/>
                    </a:ln>
                    <a:solidFill>
                      <a:srgbClr val="D9222E"/>
                    </a:solidFill>
                    <a:effectLst/>
                    <a:uLnTx/>
                    <a:uFillTx/>
                    <a:latin typeface="Arial Black"/>
                    <a:ea typeface="+mn-ea"/>
                    <a:cs typeface="+mn-cs"/>
                  </a:rPr>
                  <a:t>Lançamento</a:t>
                </a:r>
              </a:p>
            </p:txBody>
          </p:sp>
        </p:grpSp>
      </p:grpSp>
      <p:graphicFrame>
        <p:nvGraphicFramePr>
          <p:cNvPr id="6" name="Diagrama 5">
            <a:extLst>
              <a:ext uri="{FF2B5EF4-FFF2-40B4-BE49-F238E27FC236}">
                <a16:creationId xmlns:a16="http://schemas.microsoft.com/office/drawing/2014/main" id="{35D09C4A-1A02-706F-5B67-71D9B5A93ABF}"/>
              </a:ext>
            </a:extLst>
          </p:cNvPr>
          <p:cNvGraphicFramePr/>
          <p:nvPr>
            <p:extLst>
              <p:ext uri="{D42A27DB-BD31-4B8C-83A1-F6EECF244321}">
                <p14:modId xmlns:p14="http://schemas.microsoft.com/office/powerpoint/2010/main" val="3797118448"/>
              </p:ext>
            </p:extLst>
          </p:nvPr>
        </p:nvGraphicFramePr>
        <p:xfrm>
          <a:off x="481914" y="3793021"/>
          <a:ext cx="10465777" cy="23989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m 3" descr="Uma imagem contendo Logotipo&#10;&#10;O conteúdo gerado por IA pode estar incorreto.">
            <a:extLst>
              <a:ext uri="{FF2B5EF4-FFF2-40B4-BE49-F238E27FC236}">
                <a16:creationId xmlns:a16="http://schemas.microsoft.com/office/drawing/2014/main" id="{A5BA6C4D-8A3B-5DF9-DE79-F8307CB58219}"/>
              </a:ext>
            </a:extLst>
          </p:cNvPr>
          <p:cNvPicPr>
            <a:picLocks noChangeAspect="1"/>
          </p:cNvPicPr>
          <p:nvPr/>
        </p:nvPicPr>
        <p:blipFill>
          <a:blip r:embed="rId9">
            <a:extLst>
              <a:ext uri="{28A0092B-C50C-407E-A947-70E740481C1C}">
                <a14:useLocalDpi xmlns:a14="http://schemas.microsoft.com/office/drawing/2010/main" val="0"/>
              </a:ext>
            </a:extLst>
          </a:blip>
          <a:srcRect l="10225" t="16103" r="16372" b="15817"/>
          <a:stretch/>
        </p:blipFill>
        <p:spPr>
          <a:xfrm>
            <a:off x="506615" y="1841375"/>
            <a:ext cx="2973667" cy="1696880"/>
          </a:xfrm>
          <a:prstGeom prst="rect">
            <a:avLst/>
          </a:prstGeom>
          <a:ln>
            <a:noFill/>
          </a:ln>
          <a:effectLst>
            <a:outerShdw blurRad="292100" dist="139700" dir="2700000" algn="tl" rotWithShape="0">
              <a:srgbClr val="333333">
                <a:alpha val="65000"/>
              </a:srgbClr>
            </a:outerShdw>
          </a:effectLst>
        </p:spPr>
      </p:pic>
      <p:graphicFrame>
        <p:nvGraphicFramePr>
          <p:cNvPr id="5" name="Diagrama 4">
            <a:extLst>
              <a:ext uri="{FF2B5EF4-FFF2-40B4-BE49-F238E27FC236}">
                <a16:creationId xmlns:a16="http://schemas.microsoft.com/office/drawing/2014/main" id="{2FF75F7B-C650-47BE-A34F-93BC7C335063}"/>
              </a:ext>
            </a:extLst>
          </p:cNvPr>
          <p:cNvGraphicFramePr/>
          <p:nvPr>
            <p:extLst>
              <p:ext uri="{D42A27DB-BD31-4B8C-83A1-F6EECF244321}">
                <p14:modId xmlns:p14="http://schemas.microsoft.com/office/powerpoint/2010/main" val="4160595096"/>
              </p:ext>
            </p:extLst>
          </p:nvPr>
        </p:nvGraphicFramePr>
        <p:xfrm>
          <a:off x="2189502" y="145324"/>
          <a:ext cx="9683750" cy="35125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Imagem 1" descr="Uma imagem contendo Mapa&#10;&#10;O conteúdo gerado por IA pode estar incorreto.">
            <a:extLst>
              <a:ext uri="{FF2B5EF4-FFF2-40B4-BE49-F238E27FC236}">
                <a16:creationId xmlns:a16="http://schemas.microsoft.com/office/drawing/2014/main" id="{1A4E5E1D-ABB4-37C1-501E-30B2DA503C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903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00D7A40-4B07-CC89-691A-9B5DE1FC65D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3" name="Freeform 3">
            <a:extLst>
              <a:ext uri="{FF2B5EF4-FFF2-40B4-BE49-F238E27FC236}">
                <a16:creationId xmlns:a16="http://schemas.microsoft.com/office/drawing/2014/main" id="{69648A55-170E-19B5-5253-3AFA27D0F187}"/>
              </a:ext>
            </a:extLst>
          </p:cNvPr>
          <p:cNvSpPr/>
          <p:nvPr/>
        </p:nvSpPr>
        <p:spPr>
          <a:xfrm>
            <a:off x="-381061" y="-57150"/>
            <a:ext cx="3273709" cy="2958242"/>
          </a:xfrm>
          <a:custGeom>
            <a:avLst/>
            <a:gdLst/>
            <a:ahLst/>
            <a:cxnLst/>
            <a:rect l="l" t="t" r="r" b="b"/>
            <a:pathLst>
              <a:path w="4910563" h="4437363">
                <a:moveTo>
                  <a:pt x="0" y="0"/>
                </a:moveTo>
                <a:lnTo>
                  <a:pt x="4910562" y="0"/>
                </a:lnTo>
                <a:lnTo>
                  <a:pt x="4910562" y="4437363"/>
                </a:lnTo>
                <a:lnTo>
                  <a:pt x="0" y="443736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4" name="Freeform 4">
            <a:extLst>
              <a:ext uri="{FF2B5EF4-FFF2-40B4-BE49-F238E27FC236}">
                <a16:creationId xmlns:a16="http://schemas.microsoft.com/office/drawing/2014/main" id="{AB475F98-DF11-D441-DF8F-5502E4EA2153}"/>
              </a:ext>
            </a:extLst>
          </p:cNvPr>
          <p:cNvSpPr/>
          <p:nvPr/>
        </p:nvSpPr>
        <p:spPr>
          <a:xfrm flipH="1">
            <a:off x="9299354" y="-57150"/>
            <a:ext cx="3273709" cy="2958242"/>
          </a:xfrm>
          <a:custGeom>
            <a:avLst/>
            <a:gdLst/>
            <a:ahLst/>
            <a:cxnLst/>
            <a:rect l="l" t="t" r="r" b="b"/>
            <a:pathLst>
              <a:path w="4910563" h="4437363">
                <a:moveTo>
                  <a:pt x="4910562" y="0"/>
                </a:moveTo>
                <a:lnTo>
                  <a:pt x="0" y="0"/>
                </a:lnTo>
                <a:lnTo>
                  <a:pt x="0" y="4437363"/>
                </a:lnTo>
                <a:lnTo>
                  <a:pt x="4910562" y="4437363"/>
                </a:lnTo>
                <a:lnTo>
                  <a:pt x="4910562"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5" name="Freeform 5">
            <a:extLst>
              <a:ext uri="{FF2B5EF4-FFF2-40B4-BE49-F238E27FC236}">
                <a16:creationId xmlns:a16="http://schemas.microsoft.com/office/drawing/2014/main" id="{B3CFB258-B693-02C5-D22A-E63C6D09F030}"/>
              </a:ext>
            </a:extLst>
          </p:cNvPr>
          <p:cNvSpPr/>
          <p:nvPr/>
        </p:nvSpPr>
        <p:spPr>
          <a:xfrm>
            <a:off x="896261" y="1642765"/>
            <a:ext cx="3231541" cy="1574641"/>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6" name="Freeform 6">
            <a:extLst>
              <a:ext uri="{FF2B5EF4-FFF2-40B4-BE49-F238E27FC236}">
                <a16:creationId xmlns:a16="http://schemas.microsoft.com/office/drawing/2014/main" id="{DDA300BE-DF73-7815-9758-6E7E58C4C42B}"/>
              </a:ext>
            </a:extLst>
          </p:cNvPr>
          <p:cNvSpPr/>
          <p:nvPr/>
        </p:nvSpPr>
        <p:spPr>
          <a:xfrm>
            <a:off x="4499406" y="1642765"/>
            <a:ext cx="3231541" cy="1574641"/>
          </a:xfrm>
          <a:custGeom>
            <a:avLst/>
            <a:gdLst/>
            <a:ahLst/>
            <a:cxnLst/>
            <a:rect l="l" t="t" r="r" b="b"/>
            <a:pathLst>
              <a:path w="4847311" h="2361962">
                <a:moveTo>
                  <a:pt x="0" y="0"/>
                </a:moveTo>
                <a:lnTo>
                  <a:pt x="4847310" y="0"/>
                </a:lnTo>
                <a:lnTo>
                  <a:pt x="4847310" y="2361962"/>
                </a:lnTo>
                <a:lnTo>
                  <a:pt x="0" y="236196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7" name="Freeform 7">
            <a:extLst>
              <a:ext uri="{FF2B5EF4-FFF2-40B4-BE49-F238E27FC236}">
                <a16:creationId xmlns:a16="http://schemas.microsoft.com/office/drawing/2014/main" id="{960BF927-FF18-8156-B5F8-FBC40F4297EA}"/>
              </a:ext>
            </a:extLst>
          </p:cNvPr>
          <p:cNvSpPr/>
          <p:nvPr/>
        </p:nvSpPr>
        <p:spPr>
          <a:xfrm>
            <a:off x="8102551" y="1642765"/>
            <a:ext cx="3231541" cy="1574641"/>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8" name="Freeform 8">
            <a:extLst>
              <a:ext uri="{FF2B5EF4-FFF2-40B4-BE49-F238E27FC236}">
                <a16:creationId xmlns:a16="http://schemas.microsoft.com/office/drawing/2014/main" id="{81E29A05-06F3-845D-F5F9-663C421ABB62}"/>
              </a:ext>
            </a:extLst>
          </p:cNvPr>
          <p:cNvSpPr/>
          <p:nvPr/>
        </p:nvSpPr>
        <p:spPr>
          <a:xfrm>
            <a:off x="2241930" y="1251917"/>
            <a:ext cx="540203" cy="876435"/>
          </a:xfrm>
          <a:custGeom>
            <a:avLst/>
            <a:gdLst/>
            <a:ahLst/>
            <a:cxnLst/>
            <a:rect l="l" t="t" r="r" b="b"/>
            <a:pathLst>
              <a:path w="810304" h="1314652">
                <a:moveTo>
                  <a:pt x="0" y="0"/>
                </a:moveTo>
                <a:lnTo>
                  <a:pt x="810304" y="0"/>
                </a:lnTo>
                <a:lnTo>
                  <a:pt x="810304" y="1314652"/>
                </a:lnTo>
                <a:lnTo>
                  <a:pt x="0" y="131465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9" name="Freeform 9">
            <a:extLst>
              <a:ext uri="{FF2B5EF4-FFF2-40B4-BE49-F238E27FC236}">
                <a16:creationId xmlns:a16="http://schemas.microsoft.com/office/drawing/2014/main" id="{B463ACBD-004D-8CB2-A214-E491371D5608}"/>
              </a:ext>
            </a:extLst>
          </p:cNvPr>
          <p:cNvSpPr/>
          <p:nvPr/>
        </p:nvSpPr>
        <p:spPr>
          <a:xfrm>
            <a:off x="5845075" y="1251917"/>
            <a:ext cx="540203" cy="876435"/>
          </a:xfrm>
          <a:custGeom>
            <a:avLst/>
            <a:gdLst/>
            <a:ahLst/>
            <a:cxnLst/>
            <a:rect l="l" t="t" r="r" b="b"/>
            <a:pathLst>
              <a:path w="810304" h="1314652">
                <a:moveTo>
                  <a:pt x="0" y="0"/>
                </a:moveTo>
                <a:lnTo>
                  <a:pt x="810304" y="0"/>
                </a:lnTo>
                <a:lnTo>
                  <a:pt x="810304" y="1314652"/>
                </a:lnTo>
                <a:lnTo>
                  <a:pt x="0" y="131465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0" name="Freeform 10">
            <a:extLst>
              <a:ext uri="{FF2B5EF4-FFF2-40B4-BE49-F238E27FC236}">
                <a16:creationId xmlns:a16="http://schemas.microsoft.com/office/drawing/2014/main" id="{E33E5CAD-13F6-62C6-E03B-A24150BFB968}"/>
              </a:ext>
            </a:extLst>
          </p:cNvPr>
          <p:cNvSpPr/>
          <p:nvPr/>
        </p:nvSpPr>
        <p:spPr>
          <a:xfrm>
            <a:off x="9448219" y="1251917"/>
            <a:ext cx="540203" cy="876435"/>
          </a:xfrm>
          <a:custGeom>
            <a:avLst/>
            <a:gdLst/>
            <a:ahLst/>
            <a:cxnLst/>
            <a:rect l="l" t="t" r="r" b="b"/>
            <a:pathLst>
              <a:path w="810304" h="1314652">
                <a:moveTo>
                  <a:pt x="0" y="0"/>
                </a:moveTo>
                <a:lnTo>
                  <a:pt x="810304" y="0"/>
                </a:lnTo>
                <a:lnTo>
                  <a:pt x="810304" y="1314652"/>
                </a:lnTo>
                <a:lnTo>
                  <a:pt x="0" y="131465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1" name="TextBox 11">
            <a:extLst>
              <a:ext uri="{FF2B5EF4-FFF2-40B4-BE49-F238E27FC236}">
                <a16:creationId xmlns:a16="http://schemas.microsoft.com/office/drawing/2014/main" id="{7A7A2CC6-D0CE-3587-572A-6264F41E095C}"/>
              </a:ext>
            </a:extLst>
          </p:cNvPr>
          <p:cNvSpPr txBox="1"/>
          <p:nvPr/>
        </p:nvSpPr>
        <p:spPr>
          <a:xfrm>
            <a:off x="2641601" y="97438"/>
            <a:ext cx="6806619" cy="1231106"/>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fontAlgn="auto" hangingPunct="1">
              <a:spcAft>
                <a:spcPts val="0"/>
              </a:spcAft>
              <a:defRPr/>
            </a:pPr>
            <a:r>
              <a:rPr lang="pt-BR" sz="4000" dirty="0">
                <a:solidFill>
                  <a:srgbClr val="FFFFFF"/>
                </a:solidFill>
                <a:latin typeface="Berlin Sans FB Demi" panose="020E0802020502020306" pitchFamily="34" charset="0"/>
                <a:ea typeface="BM Hanna"/>
                <a:cs typeface="BM Hanna"/>
                <a:sym typeface="BM Hanna"/>
              </a:rPr>
              <a:t>Por que levar a Cidadania Fiscal para aulas?</a:t>
            </a:r>
          </a:p>
        </p:txBody>
      </p:sp>
      <p:sp>
        <p:nvSpPr>
          <p:cNvPr id="3102" name="TextBox 12">
            <a:extLst>
              <a:ext uri="{FF2B5EF4-FFF2-40B4-BE49-F238E27FC236}">
                <a16:creationId xmlns:a16="http://schemas.microsoft.com/office/drawing/2014/main" id="{B1B6C708-4260-E559-8666-04BFEE167083}"/>
              </a:ext>
            </a:extLst>
          </p:cNvPr>
          <p:cNvSpPr txBox="1">
            <a:spLocks noChangeArrowheads="1"/>
          </p:cNvSpPr>
          <p:nvPr/>
        </p:nvSpPr>
        <p:spPr bwMode="auto">
          <a:xfrm>
            <a:off x="1320058" y="2067645"/>
            <a:ext cx="2383945" cy="64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hangingPunct="1">
              <a:lnSpc>
                <a:spcPts val="2600"/>
              </a:lnSpc>
            </a:pPr>
            <a:r>
              <a:rPr lang="pt-BR" altLang="pt-BR" sz="2000" dirty="0">
                <a:solidFill>
                  <a:srgbClr val="000000"/>
                </a:solidFill>
                <a:latin typeface="Canva Sans" panose="020B0604020202020204" charset="0"/>
                <a:cs typeface="Canva Sans" panose="020B0604020202020204" charset="0"/>
                <a:sym typeface="Canva Sans" panose="020B0604020202020204" charset="0"/>
              </a:rPr>
              <a:t>Favorece cultura sobre o bem comum</a:t>
            </a:r>
          </a:p>
        </p:txBody>
      </p:sp>
      <p:sp>
        <p:nvSpPr>
          <p:cNvPr id="3103" name="TextBox 13">
            <a:extLst>
              <a:ext uri="{FF2B5EF4-FFF2-40B4-BE49-F238E27FC236}">
                <a16:creationId xmlns:a16="http://schemas.microsoft.com/office/drawing/2014/main" id="{FCA46F47-4868-4265-CF9C-91C1444E2609}"/>
              </a:ext>
            </a:extLst>
          </p:cNvPr>
          <p:cNvSpPr txBox="1">
            <a:spLocks noChangeArrowheads="1"/>
          </p:cNvSpPr>
          <p:nvPr/>
        </p:nvSpPr>
        <p:spPr bwMode="auto">
          <a:xfrm>
            <a:off x="4845177" y="2179551"/>
            <a:ext cx="2540000" cy="65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hangingPunct="1">
              <a:lnSpc>
                <a:spcPts val="2600"/>
              </a:lnSpc>
            </a:pPr>
            <a:r>
              <a:rPr lang="pt-BR" altLang="pt-BR" sz="2000" dirty="0">
                <a:solidFill>
                  <a:srgbClr val="000000"/>
                </a:solidFill>
                <a:latin typeface="Canva Sans" panose="020B0604020202020204" charset="0"/>
                <a:cs typeface="Canva Sans" panose="020B0604020202020204" charset="0"/>
                <a:sym typeface="Canva Sans" panose="020B0604020202020204" charset="0"/>
              </a:rPr>
              <a:t>Promove cidadãos mais conscientes</a:t>
            </a:r>
          </a:p>
        </p:txBody>
      </p:sp>
      <p:sp>
        <p:nvSpPr>
          <p:cNvPr id="3104" name="TextBox 14">
            <a:extLst>
              <a:ext uri="{FF2B5EF4-FFF2-40B4-BE49-F238E27FC236}">
                <a16:creationId xmlns:a16="http://schemas.microsoft.com/office/drawing/2014/main" id="{CB19803C-EF42-C7C3-0585-DD42EA4658E5}"/>
              </a:ext>
            </a:extLst>
          </p:cNvPr>
          <p:cNvSpPr txBox="1">
            <a:spLocks noChangeArrowheads="1"/>
          </p:cNvSpPr>
          <p:nvPr/>
        </p:nvSpPr>
        <p:spPr bwMode="auto">
          <a:xfrm>
            <a:off x="8439306" y="2153616"/>
            <a:ext cx="2641601" cy="64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hangingPunct="1">
              <a:lnSpc>
                <a:spcPts val="2600"/>
              </a:lnSpc>
            </a:pPr>
            <a:r>
              <a:rPr lang="pt-BR" altLang="pt-BR" sz="2000" dirty="0">
                <a:solidFill>
                  <a:srgbClr val="000000"/>
                </a:solidFill>
                <a:latin typeface="Canva Sans" panose="020B0604020202020204" charset="0"/>
                <a:cs typeface="Canva Sans" panose="020B0604020202020204" charset="0"/>
                <a:sym typeface="Canva Sans" panose="020B0604020202020204" charset="0"/>
              </a:rPr>
              <a:t>Incentiva participação social ativa</a:t>
            </a:r>
          </a:p>
        </p:txBody>
      </p:sp>
      <p:sp>
        <p:nvSpPr>
          <p:cNvPr id="15" name="Freeform 15">
            <a:extLst>
              <a:ext uri="{FF2B5EF4-FFF2-40B4-BE49-F238E27FC236}">
                <a16:creationId xmlns:a16="http://schemas.microsoft.com/office/drawing/2014/main" id="{455F431F-912C-BBA1-2729-88F5EC6D1A9D}"/>
              </a:ext>
            </a:extLst>
          </p:cNvPr>
          <p:cNvSpPr/>
          <p:nvPr/>
        </p:nvSpPr>
        <p:spPr>
          <a:xfrm>
            <a:off x="4262617" y="5013627"/>
            <a:ext cx="3231541" cy="1574641"/>
          </a:xfrm>
          <a:custGeom>
            <a:avLst/>
            <a:gdLst/>
            <a:ahLst/>
            <a:cxnLst/>
            <a:rect l="l" t="t" r="r" b="b"/>
            <a:pathLst>
              <a:path w="4847311" h="2361962">
                <a:moveTo>
                  <a:pt x="0" y="0"/>
                </a:moveTo>
                <a:lnTo>
                  <a:pt x="4847311" y="0"/>
                </a:lnTo>
                <a:lnTo>
                  <a:pt x="4847311" y="2361963"/>
                </a:lnTo>
                <a:lnTo>
                  <a:pt x="0" y="2361963"/>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6" name="Freeform 16">
            <a:extLst>
              <a:ext uri="{FF2B5EF4-FFF2-40B4-BE49-F238E27FC236}">
                <a16:creationId xmlns:a16="http://schemas.microsoft.com/office/drawing/2014/main" id="{279247BF-BF8A-F572-6019-041FC2AC6DD5}"/>
              </a:ext>
            </a:extLst>
          </p:cNvPr>
          <p:cNvSpPr/>
          <p:nvPr/>
        </p:nvSpPr>
        <p:spPr>
          <a:xfrm>
            <a:off x="6178328" y="3329791"/>
            <a:ext cx="3231541" cy="1574641"/>
          </a:xfrm>
          <a:custGeom>
            <a:avLst/>
            <a:gdLst/>
            <a:ahLst/>
            <a:cxnLst/>
            <a:rect l="l" t="t" r="r" b="b"/>
            <a:pathLst>
              <a:path w="4847311" h="2361962">
                <a:moveTo>
                  <a:pt x="0" y="0"/>
                </a:moveTo>
                <a:lnTo>
                  <a:pt x="4847311" y="0"/>
                </a:lnTo>
                <a:lnTo>
                  <a:pt x="4847311" y="2361963"/>
                </a:lnTo>
                <a:lnTo>
                  <a:pt x="0" y="2361963"/>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7" name="Freeform 17">
            <a:extLst>
              <a:ext uri="{FF2B5EF4-FFF2-40B4-BE49-F238E27FC236}">
                <a16:creationId xmlns:a16="http://schemas.microsoft.com/office/drawing/2014/main" id="{2E052E12-7726-667F-24C2-3FD96949C755}"/>
              </a:ext>
            </a:extLst>
          </p:cNvPr>
          <p:cNvSpPr/>
          <p:nvPr/>
        </p:nvSpPr>
        <p:spPr>
          <a:xfrm>
            <a:off x="5608285" y="4622779"/>
            <a:ext cx="540203" cy="876435"/>
          </a:xfrm>
          <a:custGeom>
            <a:avLst/>
            <a:gdLst/>
            <a:ahLst/>
            <a:cxnLst/>
            <a:rect l="l" t="t" r="r" b="b"/>
            <a:pathLst>
              <a:path w="810304" h="1314652">
                <a:moveTo>
                  <a:pt x="0" y="0"/>
                </a:moveTo>
                <a:lnTo>
                  <a:pt x="810304" y="0"/>
                </a:lnTo>
                <a:lnTo>
                  <a:pt x="810304" y="1314653"/>
                </a:lnTo>
                <a:lnTo>
                  <a:pt x="0" y="1314653"/>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8" name="Freeform 18">
            <a:extLst>
              <a:ext uri="{FF2B5EF4-FFF2-40B4-BE49-F238E27FC236}">
                <a16:creationId xmlns:a16="http://schemas.microsoft.com/office/drawing/2014/main" id="{F37951EE-3CC6-D75B-1337-93CE3861F61E}"/>
              </a:ext>
            </a:extLst>
          </p:cNvPr>
          <p:cNvSpPr/>
          <p:nvPr/>
        </p:nvSpPr>
        <p:spPr>
          <a:xfrm>
            <a:off x="7523997" y="2938943"/>
            <a:ext cx="540203" cy="876435"/>
          </a:xfrm>
          <a:custGeom>
            <a:avLst/>
            <a:gdLst/>
            <a:ahLst/>
            <a:cxnLst/>
            <a:rect l="l" t="t" r="r" b="b"/>
            <a:pathLst>
              <a:path w="810304" h="1314652">
                <a:moveTo>
                  <a:pt x="0" y="0"/>
                </a:moveTo>
                <a:lnTo>
                  <a:pt x="810304" y="0"/>
                </a:lnTo>
                <a:lnTo>
                  <a:pt x="810304" y="1314653"/>
                </a:lnTo>
                <a:lnTo>
                  <a:pt x="0" y="1314653"/>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3117" name="TextBox 19">
            <a:extLst>
              <a:ext uri="{FF2B5EF4-FFF2-40B4-BE49-F238E27FC236}">
                <a16:creationId xmlns:a16="http://schemas.microsoft.com/office/drawing/2014/main" id="{1D8419DB-9631-FB49-786B-E62719628E59}"/>
              </a:ext>
            </a:extLst>
          </p:cNvPr>
          <p:cNvSpPr txBox="1">
            <a:spLocks noChangeArrowheads="1"/>
          </p:cNvSpPr>
          <p:nvPr/>
        </p:nvSpPr>
        <p:spPr bwMode="auto">
          <a:xfrm>
            <a:off x="4581510" y="5313314"/>
            <a:ext cx="2593753" cy="9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hangingPunct="1">
              <a:lnSpc>
                <a:spcPts val="2600"/>
              </a:lnSpc>
            </a:pPr>
            <a:r>
              <a:rPr lang="pt-BR" altLang="pt-BR" sz="2000" dirty="0">
                <a:solidFill>
                  <a:srgbClr val="000000"/>
                </a:solidFill>
                <a:latin typeface="Canva Sans" panose="020B0604020202020204" charset="0"/>
                <a:cs typeface="Canva Sans" panose="020B0604020202020204" charset="0"/>
                <a:sym typeface="Canva Sans" panose="020B0604020202020204" charset="0"/>
              </a:rPr>
              <a:t>Fortalece o senso de responsabilidade pela escola</a:t>
            </a:r>
          </a:p>
        </p:txBody>
      </p:sp>
      <p:sp>
        <p:nvSpPr>
          <p:cNvPr id="3118" name="TextBox 20">
            <a:extLst>
              <a:ext uri="{FF2B5EF4-FFF2-40B4-BE49-F238E27FC236}">
                <a16:creationId xmlns:a16="http://schemas.microsoft.com/office/drawing/2014/main" id="{25F27BA1-2C8B-228E-4A5B-99F0B2EA1C52}"/>
              </a:ext>
            </a:extLst>
          </p:cNvPr>
          <p:cNvSpPr txBox="1">
            <a:spLocks noChangeArrowheads="1"/>
          </p:cNvSpPr>
          <p:nvPr/>
        </p:nvSpPr>
        <p:spPr bwMode="auto">
          <a:xfrm>
            <a:off x="6489359" y="3629478"/>
            <a:ext cx="2620568" cy="9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hangingPunct="1">
              <a:lnSpc>
                <a:spcPts val="2600"/>
              </a:lnSpc>
            </a:pPr>
            <a:r>
              <a:rPr lang="pt-BR" altLang="pt-BR" sz="2000" dirty="0">
                <a:solidFill>
                  <a:srgbClr val="000000"/>
                </a:solidFill>
                <a:latin typeface="Canva Sans" panose="020B0604020202020204" charset="0"/>
                <a:cs typeface="Canva Sans" panose="020B0604020202020204" charset="0"/>
                <a:sym typeface="Canva Sans" panose="020B0604020202020204" charset="0"/>
              </a:rPr>
              <a:t>Esclarece que o tributo financia direitos e reduz desigualdades</a:t>
            </a:r>
          </a:p>
        </p:txBody>
      </p:sp>
      <p:sp>
        <p:nvSpPr>
          <p:cNvPr id="13" name="Freeform 16">
            <a:extLst>
              <a:ext uri="{FF2B5EF4-FFF2-40B4-BE49-F238E27FC236}">
                <a16:creationId xmlns:a16="http://schemas.microsoft.com/office/drawing/2014/main" id="{61D42226-B365-93D5-8431-68EDBF56A349}"/>
              </a:ext>
            </a:extLst>
          </p:cNvPr>
          <p:cNvSpPr/>
          <p:nvPr/>
        </p:nvSpPr>
        <p:spPr>
          <a:xfrm>
            <a:off x="2512031" y="3353019"/>
            <a:ext cx="3231541" cy="1574641"/>
          </a:xfrm>
          <a:custGeom>
            <a:avLst/>
            <a:gdLst/>
            <a:ahLst/>
            <a:cxnLst/>
            <a:rect l="l" t="t" r="r" b="b"/>
            <a:pathLst>
              <a:path w="4847311" h="2361962">
                <a:moveTo>
                  <a:pt x="0" y="0"/>
                </a:moveTo>
                <a:lnTo>
                  <a:pt x="4847311" y="0"/>
                </a:lnTo>
                <a:lnTo>
                  <a:pt x="4847311" y="2361963"/>
                </a:lnTo>
                <a:lnTo>
                  <a:pt x="0" y="2361963"/>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4" name="Freeform 18">
            <a:extLst>
              <a:ext uri="{FF2B5EF4-FFF2-40B4-BE49-F238E27FC236}">
                <a16:creationId xmlns:a16="http://schemas.microsoft.com/office/drawing/2014/main" id="{EB119AA3-A60C-7DEC-E066-CEC5C6F579ED}"/>
              </a:ext>
            </a:extLst>
          </p:cNvPr>
          <p:cNvSpPr/>
          <p:nvPr/>
        </p:nvSpPr>
        <p:spPr>
          <a:xfrm>
            <a:off x="3857700" y="2962171"/>
            <a:ext cx="540203" cy="876435"/>
          </a:xfrm>
          <a:custGeom>
            <a:avLst/>
            <a:gdLst/>
            <a:ahLst/>
            <a:cxnLst/>
            <a:rect l="l" t="t" r="r" b="b"/>
            <a:pathLst>
              <a:path w="810304" h="1314652">
                <a:moveTo>
                  <a:pt x="0" y="0"/>
                </a:moveTo>
                <a:lnTo>
                  <a:pt x="810304" y="0"/>
                </a:lnTo>
                <a:lnTo>
                  <a:pt x="810304" y="1314653"/>
                </a:lnTo>
                <a:lnTo>
                  <a:pt x="0" y="1314653"/>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eaLnBrk="1" fontAlgn="auto" hangingPunct="1">
              <a:spcBef>
                <a:spcPts val="0"/>
              </a:spcBef>
              <a:spcAft>
                <a:spcPts val="0"/>
              </a:spcAft>
              <a:defRPr/>
            </a:pPr>
            <a:endParaRPr lang="pt-BR" sz="800">
              <a:latin typeface="+mn-lt"/>
            </a:endParaRPr>
          </a:p>
        </p:txBody>
      </p:sp>
      <p:sp>
        <p:nvSpPr>
          <p:cNvPr id="19" name="TextBox 20">
            <a:extLst>
              <a:ext uri="{FF2B5EF4-FFF2-40B4-BE49-F238E27FC236}">
                <a16:creationId xmlns:a16="http://schemas.microsoft.com/office/drawing/2014/main" id="{B76452E3-A566-FE3D-9F95-093267401979}"/>
              </a:ext>
            </a:extLst>
          </p:cNvPr>
          <p:cNvSpPr txBox="1">
            <a:spLocks noChangeArrowheads="1"/>
          </p:cNvSpPr>
          <p:nvPr/>
        </p:nvSpPr>
        <p:spPr bwMode="auto">
          <a:xfrm>
            <a:off x="2811971" y="3652706"/>
            <a:ext cx="2631659" cy="9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eaLnBrk="1" hangingPunct="1">
              <a:lnSpc>
                <a:spcPts val="2600"/>
              </a:lnSpc>
            </a:pPr>
            <a:r>
              <a:rPr lang="pt-BR" altLang="pt-BR" sz="2000" dirty="0">
                <a:solidFill>
                  <a:srgbClr val="000000"/>
                </a:solidFill>
                <a:latin typeface="Canva Sans" panose="020B0604020202020204" charset="0"/>
                <a:cs typeface="Canva Sans" panose="020B0604020202020204" charset="0"/>
                <a:sym typeface="Canva Sans" panose="020B0604020202020204" charset="0"/>
              </a:rPr>
              <a:t>Favorece massa crítica que influencia famílias e sociedade</a:t>
            </a:r>
          </a:p>
        </p:txBody>
      </p:sp>
      <p:pic>
        <p:nvPicPr>
          <p:cNvPr id="20" name="Imagem 19" descr="Uma imagem contendo Mapa&#10;&#10;O conteúdo gerado por IA pode estar incorreto.">
            <a:extLst>
              <a:ext uri="{FF2B5EF4-FFF2-40B4-BE49-F238E27FC236}">
                <a16:creationId xmlns:a16="http://schemas.microsoft.com/office/drawing/2014/main" id="{3D61B545-1C25-D117-3258-F1265129D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739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5AD824AB-8699-80D7-6246-F042991EB07B}"/>
              </a:ext>
            </a:extLst>
          </p:cNvPr>
          <p:cNvGraphicFramePr/>
          <p:nvPr>
            <p:extLst>
              <p:ext uri="{D42A27DB-BD31-4B8C-83A1-F6EECF244321}">
                <p14:modId xmlns:p14="http://schemas.microsoft.com/office/powerpoint/2010/main" val="2284107148"/>
              </p:ext>
            </p:extLst>
          </p:nvPr>
        </p:nvGraphicFramePr>
        <p:xfrm>
          <a:off x="223284" y="719667"/>
          <a:ext cx="11695814" cy="4897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ixaDeTexto 2">
            <a:extLst>
              <a:ext uri="{FF2B5EF4-FFF2-40B4-BE49-F238E27FC236}">
                <a16:creationId xmlns:a16="http://schemas.microsoft.com/office/drawing/2014/main" id="{E0AB6E6C-5A95-60A1-C7E0-E43CA30F71C0}"/>
              </a:ext>
            </a:extLst>
          </p:cNvPr>
          <p:cNvSpPr txBox="1"/>
          <p:nvPr/>
        </p:nvSpPr>
        <p:spPr>
          <a:xfrm>
            <a:off x="0" y="297711"/>
            <a:ext cx="1219199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rade Gothic Inline" panose="020B0504030203020204" pitchFamily="34" charset="0"/>
                <a:ea typeface="ADLaM Display" panose="02010000000000000000" pitchFamily="2" charset="0"/>
                <a:cs typeface="ADLaM Display" panose="02010000000000000000" pitchFamily="2" charset="0"/>
              </a:rPr>
              <a:t>CF na LEGISLAÇÃO</a:t>
            </a:r>
          </a:p>
        </p:txBody>
      </p:sp>
      <p:sp>
        <p:nvSpPr>
          <p:cNvPr id="4" name="Freeform 2">
            <a:extLst>
              <a:ext uri="{FF2B5EF4-FFF2-40B4-BE49-F238E27FC236}">
                <a16:creationId xmlns:a16="http://schemas.microsoft.com/office/drawing/2014/main" id="{D9B1624D-EEBE-3142-C61B-32B73217A1EB}"/>
              </a:ext>
            </a:extLst>
          </p:cNvPr>
          <p:cNvSpPr/>
          <p:nvPr/>
        </p:nvSpPr>
        <p:spPr>
          <a:xfrm>
            <a:off x="1466554" y="4561367"/>
            <a:ext cx="2657475" cy="2743200"/>
          </a:xfrm>
          <a:custGeom>
            <a:avLst/>
            <a:gdLst/>
            <a:ahLst/>
            <a:cxnLst/>
            <a:rect l="l" t="t" r="r" b="b"/>
            <a:pathLst>
              <a:path w="2834640" h="2926080">
                <a:moveTo>
                  <a:pt x="0" y="0"/>
                </a:moveTo>
                <a:lnTo>
                  <a:pt x="2834640" y="0"/>
                </a:lnTo>
                <a:lnTo>
                  <a:pt x="2834640" y="2926080"/>
                </a:lnTo>
                <a:lnTo>
                  <a:pt x="0" y="2926080"/>
                </a:lnTo>
                <a:lnTo>
                  <a:pt x="0" y="0"/>
                </a:lnTo>
                <a:close/>
              </a:path>
            </a:pathLst>
          </a:custGeom>
          <a:blipFill>
            <a:blip r:embed="rId8">
              <a:alphaModFix amt="38000"/>
              <a:extLst>
                <a:ext uri="{96DAC541-7B7A-43D3-8B79-37D633B846F1}">
                  <asvg:svgBlip xmlns:asvg="http://schemas.microsoft.com/office/drawing/2016/SVG/main" r:embed="rId9"/>
                </a:ext>
              </a:extLst>
            </a:blip>
            <a:stretch>
              <a:fillRect/>
            </a:stretch>
          </a:blipFill>
        </p:spPr>
        <p:txBody>
          <a:bodyPr/>
          <a:lstStyle/>
          <a:p>
            <a:endParaRPr lang="pt-BR"/>
          </a:p>
        </p:txBody>
      </p:sp>
      <p:sp>
        <p:nvSpPr>
          <p:cNvPr id="5" name="Freeform 6">
            <a:extLst>
              <a:ext uri="{FF2B5EF4-FFF2-40B4-BE49-F238E27FC236}">
                <a16:creationId xmlns:a16="http://schemas.microsoft.com/office/drawing/2014/main" id="{87A070B4-6505-397F-7519-9AF741F2262A}"/>
              </a:ext>
            </a:extLst>
          </p:cNvPr>
          <p:cNvSpPr/>
          <p:nvPr/>
        </p:nvSpPr>
        <p:spPr>
          <a:xfrm rot="1240565">
            <a:off x="10523776" y="208882"/>
            <a:ext cx="1700523" cy="1435579"/>
          </a:xfrm>
          <a:custGeom>
            <a:avLst/>
            <a:gdLst/>
            <a:ahLst/>
            <a:cxnLst/>
            <a:rect l="l" t="t" r="r" b="b"/>
            <a:pathLst>
              <a:path w="1257013" h="605652">
                <a:moveTo>
                  <a:pt x="0" y="0"/>
                </a:moveTo>
                <a:lnTo>
                  <a:pt x="1257012" y="0"/>
                </a:lnTo>
                <a:lnTo>
                  <a:pt x="1257012" y="605652"/>
                </a:lnTo>
                <a:lnTo>
                  <a:pt x="0" y="605652"/>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6" name="Freeform 13">
            <a:extLst>
              <a:ext uri="{FF2B5EF4-FFF2-40B4-BE49-F238E27FC236}">
                <a16:creationId xmlns:a16="http://schemas.microsoft.com/office/drawing/2014/main" id="{222F7799-A9C6-12F0-9A78-CEE8156FEBBA}"/>
              </a:ext>
            </a:extLst>
          </p:cNvPr>
          <p:cNvSpPr/>
          <p:nvPr/>
        </p:nvSpPr>
        <p:spPr>
          <a:xfrm rot="20215545">
            <a:off x="7169819" y="5044547"/>
            <a:ext cx="3031578" cy="1776839"/>
          </a:xfrm>
          <a:custGeom>
            <a:avLst/>
            <a:gdLst/>
            <a:ahLst/>
            <a:cxnLst/>
            <a:rect l="l" t="t" r="r" b="b"/>
            <a:pathLst>
              <a:path w="1604462" h="1061862">
                <a:moveTo>
                  <a:pt x="0" y="0"/>
                </a:moveTo>
                <a:lnTo>
                  <a:pt x="1604462" y="0"/>
                </a:lnTo>
                <a:lnTo>
                  <a:pt x="1604462" y="1061862"/>
                </a:lnTo>
                <a:lnTo>
                  <a:pt x="0" y="1061862"/>
                </a:lnTo>
                <a:lnTo>
                  <a:pt x="0" y="0"/>
                </a:lnTo>
                <a:close/>
              </a:path>
            </a:pathLst>
          </a:custGeom>
          <a:blipFill>
            <a:blip r:embed="rId12">
              <a:alphaModFix amt="26000"/>
              <a:extLst>
                <a:ext uri="{96DAC541-7B7A-43D3-8B79-37D633B846F1}">
                  <asvg:svgBlip xmlns:asvg="http://schemas.microsoft.com/office/drawing/2016/SVG/main" r:embed="rId13"/>
                </a:ext>
              </a:extLst>
            </a:blip>
            <a:stretch>
              <a:fillRect/>
            </a:stretch>
          </a:blipFill>
        </p:spPr>
        <p:txBody>
          <a:bodyPr/>
          <a:lstStyle/>
          <a:p>
            <a:endParaRPr lang="pt-BR"/>
          </a:p>
        </p:txBody>
      </p:sp>
      <p:pic>
        <p:nvPicPr>
          <p:cNvPr id="7" name="Imagem 6" descr="Uma imagem contendo Mapa&#10;&#10;O conteúdo gerado por IA pode estar incorreto.">
            <a:extLst>
              <a:ext uri="{FF2B5EF4-FFF2-40B4-BE49-F238E27FC236}">
                <a16:creationId xmlns:a16="http://schemas.microsoft.com/office/drawing/2014/main" id="{8352641D-933A-1CB7-C1F6-041D02956F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6839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Imagem 5" descr="Placa de identificação de um estabelecimento&#10;&#10;Descrição gerada automaticamente com confiança baixa">
            <a:extLst>
              <a:ext uri="{FF2B5EF4-FFF2-40B4-BE49-F238E27FC236}">
                <a16:creationId xmlns:a16="http://schemas.microsoft.com/office/drawing/2014/main" id="{04AAE55B-9669-2620-CB51-AFBA3EAA6EC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049" y="0"/>
            <a:ext cx="12195049" cy="6858000"/>
          </a:xfrm>
          <a:prstGeom prst="rect">
            <a:avLst/>
          </a:prstGeom>
        </p:spPr>
      </p:pic>
      <p:sp>
        <p:nvSpPr>
          <p:cNvPr id="2" name="Título 1">
            <a:extLst>
              <a:ext uri="{FF2B5EF4-FFF2-40B4-BE49-F238E27FC236}">
                <a16:creationId xmlns:a16="http://schemas.microsoft.com/office/drawing/2014/main" id="{26BF1379-E0F9-074B-FA2F-283C71C4F583}"/>
              </a:ext>
            </a:extLst>
          </p:cNvPr>
          <p:cNvSpPr>
            <a:spLocks noGrp="1"/>
          </p:cNvSpPr>
          <p:nvPr>
            <p:ph type="title"/>
          </p:nvPr>
        </p:nvSpPr>
        <p:spPr>
          <a:xfrm>
            <a:off x="-3049" y="4505325"/>
            <a:ext cx="4584574" cy="1924049"/>
          </a:xfrm>
          <a:solidFill>
            <a:srgbClr val="000000">
              <a:alpha val="18824"/>
            </a:srgbClr>
          </a:solidFill>
        </p:spPr>
        <p:txBody>
          <a:bodyPr anchor="t">
            <a:noAutofit/>
          </a:bodyPr>
          <a:lstStyle/>
          <a:p>
            <a:pPr algn="r"/>
            <a:r>
              <a:rPr lang="pt-BR" sz="37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BNCC.</a:t>
            </a:r>
            <a:br>
              <a:rPr lang="pt-BR" sz="37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pt-BR" sz="37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Inclusão da CF RFB no currículo Escolar</a:t>
            </a:r>
          </a:p>
        </p:txBody>
      </p:sp>
      <p:graphicFrame>
        <p:nvGraphicFramePr>
          <p:cNvPr id="11" name="Espaço Reservado para Conteúdo 2">
            <a:extLst>
              <a:ext uri="{FF2B5EF4-FFF2-40B4-BE49-F238E27FC236}">
                <a16:creationId xmlns:a16="http://schemas.microsoft.com/office/drawing/2014/main" id="{39D683BD-3190-DDAC-C27E-4812FF7FB792}"/>
              </a:ext>
            </a:extLst>
          </p:cNvPr>
          <p:cNvGraphicFramePr>
            <a:graphicFrameLocks noGrp="1"/>
          </p:cNvGraphicFramePr>
          <p:nvPr>
            <p:ph idx="1"/>
          </p:nvPr>
        </p:nvGraphicFramePr>
        <p:xfrm>
          <a:off x="4229100" y="2870791"/>
          <a:ext cx="7743825" cy="3558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Losango 3">
            <a:extLst>
              <a:ext uri="{FF2B5EF4-FFF2-40B4-BE49-F238E27FC236}">
                <a16:creationId xmlns:a16="http://schemas.microsoft.com/office/drawing/2014/main" id="{188FD852-5313-D3E0-B103-AAF3B9465CEE}"/>
              </a:ext>
            </a:extLst>
          </p:cNvPr>
          <p:cNvSpPr/>
          <p:nvPr/>
        </p:nvSpPr>
        <p:spPr>
          <a:xfrm>
            <a:off x="11134706" y="142875"/>
            <a:ext cx="914400" cy="914400"/>
          </a:xfrm>
          <a:prstGeom prst="diamond">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dirty="0"/>
              <a:t>25</a:t>
            </a:r>
          </a:p>
        </p:txBody>
      </p:sp>
      <p:pic>
        <p:nvPicPr>
          <p:cNvPr id="3" name="Imagem 2" descr="Diagrama&#10;&#10;Descrição gerada automaticamente">
            <a:extLst>
              <a:ext uri="{FF2B5EF4-FFF2-40B4-BE49-F238E27FC236}">
                <a16:creationId xmlns:a16="http://schemas.microsoft.com/office/drawing/2014/main" id="{792170C8-39A9-EEC4-4512-BD2DEEA944CF}"/>
              </a:ext>
            </a:extLst>
          </p:cNvPr>
          <p:cNvPicPr>
            <a:picLocks noChangeAspect="1"/>
          </p:cNvPicPr>
          <p:nvPr/>
        </p:nvPicPr>
        <p:blipFill>
          <a:blip r:embed="rId9">
            <a:alphaModFix amt="85000"/>
            <a:extLst>
              <a:ext uri="{28A0092B-C50C-407E-A947-70E740481C1C}">
                <a14:useLocalDpi xmlns:a14="http://schemas.microsoft.com/office/drawing/2010/main" val="0"/>
              </a:ext>
            </a:extLst>
          </a:blip>
          <a:srcRect b="63896"/>
          <a:stretch/>
        </p:blipFill>
        <p:spPr>
          <a:xfrm>
            <a:off x="427858" y="328614"/>
            <a:ext cx="2500975" cy="1650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descr="Uma imagem contendo Mapa&#10;&#10;O conteúdo gerado por IA pode estar incorreto.">
            <a:extLst>
              <a:ext uri="{FF2B5EF4-FFF2-40B4-BE49-F238E27FC236}">
                <a16:creationId xmlns:a16="http://schemas.microsoft.com/office/drawing/2014/main" id="{2CF5558B-8689-2FC6-5C82-B8B7350B06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0263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29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5"/>
          <p:cNvSpPr/>
          <p:nvPr/>
        </p:nvSpPr>
        <p:spPr>
          <a:xfrm rot="-1680835">
            <a:off x="2279019" y="1552324"/>
            <a:ext cx="909784" cy="625270"/>
          </a:xfrm>
          <a:custGeom>
            <a:avLst/>
            <a:gdLst/>
            <a:ahLst/>
            <a:cxnLst/>
            <a:rect l="l" t="t" r="r" b="b"/>
            <a:pathLst>
              <a:path w="1364676" h="937905">
                <a:moveTo>
                  <a:pt x="0" y="0"/>
                </a:moveTo>
                <a:lnTo>
                  <a:pt x="1364676" y="0"/>
                </a:lnTo>
                <a:lnTo>
                  <a:pt x="1364676" y="937904"/>
                </a:lnTo>
                <a:lnTo>
                  <a:pt x="0" y="9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aixaDeTexto 13">
            <a:extLst>
              <a:ext uri="{FF2B5EF4-FFF2-40B4-BE49-F238E27FC236}">
                <a16:creationId xmlns:a16="http://schemas.microsoft.com/office/drawing/2014/main" id="{B896CDE0-4A14-8582-CF14-EECAB83395ED}"/>
              </a:ext>
            </a:extLst>
          </p:cNvPr>
          <p:cNvSpPr txBox="1"/>
          <p:nvPr/>
        </p:nvSpPr>
        <p:spPr>
          <a:xfrm>
            <a:off x="1935147" y="239092"/>
            <a:ext cx="8452884" cy="79444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pt-BR"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Saiba mais sobre a </a:t>
            </a:r>
            <a:r>
              <a:rPr kumimoji="0" lang="pt-BR" sz="25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Cidadania Fiscal como EXTENSÃO UNIVERSITÁRIA e no CURRÍCULO ESCOLAR</a:t>
            </a:r>
          </a:p>
        </p:txBody>
      </p:sp>
      <p:pic>
        <p:nvPicPr>
          <p:cNvPr id="9" name="Imagem 8">
            <a:extLst>
              <a:ext uri="{FF2B5EF4-FFF2-40B4-BE49-F238E27FC236}">
                <a16:creationId xmlns:a16="http://schemas.microsoft.com/office/drawing/2014/main" id="{0D3A4951-B6ED-0AB3-6B51-E918995296A7}"/>
              </a:ext>
            </a:extLst>
          </p:cNvPr>
          <p:cNvPicPr>
            <a:picLocks noChangeAspect="1"/>
          </p:cNvPicPr>
          <p:nvPr/>
        </p:nvPicPr>
        <p:blipFill rotWithShape="1">
          <a:blip r:embed="rId6"/>
          <a:srcRect l="1076" t="6191" r="46452" b="22766"/>
          <a:stretch/>
        </p:blipFill>
        <p:spPr>
          <a:xfrm>
            <a:off x="200319" y="1003325"/>
            <a:ext cx="4843312" cy="3688604"/>
          </a:xfrm>
          <a:prstGeom prst="rect">
            <a:avLst/>
          </a:prstGeom>
        </p:spPr>
      </p:pic>
      <p:sp>
        <p:nvSpPr>
          <p:cNvPr id="7" name="Freeform 7"/>
          <p:cNvSpPr/>
          <p:nvPr/>
        </p:nvSpPr>
        <p:spPr>
          <a:xfrm>
            <a:off x="-438522" y="5195910"/>
            <a:ext cx="2187518" cy="2159677"/>
          </a:xfrm>
          <a:custGeom>
            <a:avLst/>
            <a:gdLst/>
            <a:ahLst/>
            <a:cxnLst/>
            <a:rect l="l" t="t" r="r" b="b"/>
            <a:pathLst>
              <a:path w="3281277" h="3239516">
                <a:moveTo>
                  <a:pt x="0" y="0"/>
                </a:moveTo>
                <a:lnTo>
                  <a:pt x="3281278" y="0"/>
                </a:lnTo>
                <a:lnTo>
                  <a:pt x="3281278" y="3239516"/>
                </a:lnTo>
                <a:lnTo>
                  <a:pt x="0" y="323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2717914" y="2079114"/>
            <a:ext cx="2737566" cy="3044693"/>
          </a:xfrm>
          <a:custGeom>
            <a:avLst/>
            <a:gdLst/>
            <a:ahLst/>
            <a:cxnLst/>
            <a:rect l="l" t="t" r="r" b="b"/>
            <a:pathLst>
              <a:path w="1620925" h="2086738">
                <a:moveTo>
                  <a:pt x="0" y="0"/>
                </a:moveTo>
                <a:lnTo>
                  <a:pt x="1620925" y="0"/>
                </a:lnTo>
                <a:lnTo>
                  <a:pt x="1620925" y="2086737"/>
                </a:lnTo>
                <a:lnTo>
                  <a:pt x="0" y="20867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m 12">
            <a:extLst>
              <a:ext uri="{FF2B5EF4-FFF2-40B4-BE49-F238E27FC236}">
                <a16:creationId xmlns:a16="http://schemas.microsoft.com/office/drawing/2014/main" id="{82660877-EFCA-6895-424E-7278188981E1}"/>
              </a:ext>
            </a:extLst>
          </p:cNvPr>
          <p:cNvPicPr>
            <a:picLocks noChangeAspect="1"/>
          </p:cNvPicPr>
          <p:nvPr/>
        </p:nvPicPr>
        <p:blipFill rotWithShape="1">
          <a:blip r:embed="rId11"/>
          <a:srcRect l="6280" t="6349" r="43215" b="6666"/>
          <a:stretch/>
        </p:blipFill>
        <p:spPr>
          <a:xfrm>
            <a:off x="3570040" y="3229846"/>
            <a:ext cx="3419160" cy="3312400"/>
          </a:xfrm>
          <a:prstGeom prst="rect">
            <a:avLst/>
          </a:prstGeom>
        </p:spPr>
      </p:pic>
      <p:sp>
        <p:nvSpPr>
          <p:cNvPr id="8" name="Freeform 8"/>
          <p:cNvSpPr/>
          <p:nvPr/>
        </p:nvSpPr>
        <p:spPr>
          <a:xfrm rot="7687820">
            <a:off x="10561059" y="-78159"/>
            <a:ext cx="1520215" cy="2095535"/>
          </a:xfrm>
          <a:custGeom>
            <a:avLst/>
            <a:gdLst/>
            <a:ahLst/>
            <a:cxnLst/>
            <a:rect l="l" t="t" r="r" b="b"/>
            <a:pathLst>
              <a:path w="2280323" h="3143302">
                <a:moveTo>
                  <a:pt x="0" y="0"/>
                </a:moveTo>
                <a:lnTo>
                  <a:pt x="2280322" y="0"/>
                </a:lnTo>
                <a:lnTo>
                  <a:pt x="2280322" y="3143302"/>
                </a:lnTo>
                <a:lnTo>
                  <a:pt x="0" y="3143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rot="-10800000">
            <a:off x="10881523" y="5296742"/>
            <a:ext cx="1520215" cy="2095535"/>
          </a:xfrm>
          <a:custGeom>
            <a:avLst/>
            <a:gdLst/>
            <a:ahLst/>
            <a:cxnLst/>
            <a:rect l="l" t="t" r="r" b="b"/>
            <a:pathLst>
              <a:path w="2280323" h="3143302">
                <a:moveTo>
                  <a:pt x="0" y="0"/>
                </a:moveTo>
                <a:lnTo>
                  <a:pt x="2280323" y="0"/>
                </a:lnTo>
                <a:lnTo>
                  <a:pt x="2280323" y="3143302"/>
                </a:lnTo>
                <a:lnTo>
                  <a:pt x="0" y="3143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9">
            <a:extLst>
              <a:ext uri="{FF2B5EF4-FFF2-40B4-BE49-F238E27FC236}">
                <a16:creationId xmlns:a16="http://schemas.microsoft.com/office/drawing/2014/main" id="{BF7B3C8A-8AD2-503E-BE4C-276553A81F67}"/>
              </a:ext>
            </a:extLst>
          </p:cNvPr>
          <p:cNvSpPr/>
          <p:nvPr/>
        </p:nvSpPr>
        <p:spPr>
          <a:xfrm>
            <a:off x="3547752" y="5512040"/>
            <a:ext cx="1520215" cy="125790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
        <p:nvSpPr>
          <p:cNvPr id="4" name="Freeform 4"/>
          <p:cNvSpPr/>
          <p:nvPr/>
        </p:nvSpPr>
        <p:spPr>
          <a:xfrm rot="14028874" flipV="1">
            <a:off x="2890440" y="3984520"/>
            <a:ext cx="2661532" cy="834802"/>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FFE29CA7-B213-99E3-73E1-41A824E5A1DD}"/>
              </a:ext>
            </a:extLst>
          </p:cNvPr>
          <p:cNvPicPr>
            <a:picLocks noChangeAspect="1"/>
          </p:cNvPicPr>
          <p:nvPr/>
        </p:nvPicPr>
        <p:blipFill>
          <a:blip r:embed="rId20"/>
          <a:stretch>
            <a:fillRect/>
          </a:stretch>
        </p:blipFill>
        <p:spPr>
          <a:xfrm>
            <a:off x="5399332" y="1281770"/>
            <a:ext cx="3987809" cy="3744572"/>
          </a:xfrm>
          <a:prstGeom prst="rect">
            <a:avLst/>
          </a:prstGeom>
        </p:spPr>
      </p:pic>
      <p:sp>
        <p:nvSpPr>
          <p:cNvPr id="12" name="Freeform 4">
            <a:extLst>
              <a:ext uri="{FF2B5EF4-FFF2-40B4-BE49-F238E27FC236}">
                <a16:creationId xmlns:a16="http://schemas.microsoft.com/office/drawing/2014/main" id="{215483B0-F111-046F-815A-87D032572496}"/>
              </a:ext>
            </a:extLst>
          </p:cNvPr>
          <p:cNvSpPr/>
          <p:nvPr/>
        </p:nvSpPr>
        <p:spPr>
          <a:xfrm rot="14028874">
            <a:off x="102254" y="686127"/>
            <a:ext cx="2494977" cy="1566735"/>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17BBE4A8-1A96-6A12-B007-7F9202DFA938}"/>
              </a:ext>
            </a:extLst>
          </p:cNvPr>
          <p:cNvSpPr/>
          <p:nvPr/>
        </p:nvSpPr>
        <p:spPr>
          <a:xfrm rot="10083208">
            <a:off x="4898126" y="4314872"/>
            <a:ext cx="1574371" cy="1510702"/>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m 16">
            <a:extLst>
              <a:ext uri="{FF2B5EF4-FFF2-40B4-BE49-F238E27FC236}">
                <a16:creationId xmlns:a16="http://schemas.microsoft.com/office/drawing/2014/main" id="{336427B4-4E90-4F6D-B715-61E1A2D6EDAC}"/>
              </a:ext>
            </a:extLst>
          </p:cNvPr>
          <p:cNvPicPr>
            <a:picLocks noChangeAspect="1"/>
          </p:cNvPicPr>
          <p:nvPr/>
        </p:nvPicPr>
        <p:blipFill rotWithShape="1">
          <a:blip r:embed="rId21"/>
          <a:srcRect l="33342" t="22248" r="34538" b="16343"/>
          <a:stretch/>
        </p:blipFill>
        <p:spPr>
          <a:xfrm>
            <a:off x="8247590" y="2718811"/>
            <a:ext cx="3579478" cy="3849455"/>
          </a:xfrm>
          <a:prstGeom prst="rect">
            <a:avLst/>
          </a:prstGeom>
          <a:ln>
            <a:noFill/>
          </a:ln>
          <a:effectLst>
            <a:outerShdw blurRad="292100" dist="139700" dir="2700000" algn="tl" rotWithShape="0">
              <a:srgbClr val="333333">
                <a:alpha val="65000"/>
              </a:srgbClr>
            </a:outerShdw>
          </a:effectLst>
        </p:spPr>
      </p:pic>
      <p:sp>
        <p:nvSpPr>
          <p:cNvPr id="18" name="Freeform 39">
            <a:extLst>
              <a:ext uri="{FF2B5EF4-FFF2-40B4-BE49-F238E27FC236}">
                <a16:creationId xmlns:a16="http://schemas.microsoft.com/office/drawing/2014/main" id="{8C5AFA3E-3546-3213-8E6F-2279042A5F30}"/>
              </a:ext>
            </a:extLst>
          </p:cNvPr>
          <p:cNvSpPr/>
          <p:nvPr/>
        </p:nvSpPr>
        <p:spPr>
          <a:xfrm>
            <a:off x="6993570" y="3772966"/>
            <a:ext cx="1520215" cy="125790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
        <p:nvSpPr>
          <p:cNvPr id="19" name="Freeform 4">
            <a:extLst>
              <a:ext uri="{FF2B5EF4-FFF2-40B4-BE49-F238E27FC236}">
                <a16:creationId xmlns:a16="http://schemas.microsoft.com/office/drawing/2014/main" id="{98AF30DC-0C5E-1EAA-987B-D5023DB50E89}"/>
              </a:ext>
            </a:extLst>
          </p:cNvPr>
          <p:cNvSpPr/>
          <p:nvPr/>
        </p:nvSpPr>
        <p:spPr>
          <a:xfrm rot="6897192" flipV="1">
            <a:off x="7827036" y="3382494"/>
            <a:ext cx="1117008" cy="547786"/>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Imagem 19" descr="Uma imagem contendo Mapa&#10;&#10;O conteúdo gerado por IA pode estar incorreto.">
            <a:extLst>
              <a:ext uri="{FF2B5EF4-FFF2-40B4-BE49-F238E27FC236}">
                <a16:creationId xmlns:a16="http://schemas.microsoft.com/office/drawing/2014/main" id="{CB008E6F-46EC-8229-7164-E784D7536C7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82695" y="469906"/>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779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04"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8822799" y="-862850"/>
            <a:ext cx="1888368" cy="172569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Freeform 4"/>
          <p:cNvSpPr/>
          <p:nvPr/>
        </p:nvSpPr>
        <p:spPr>
          <a:xfrm>
            <a:off x="11029005" y="-459981"/>
            <a:ext cx="1869267" cy="1609369"/>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5" name="Freeform 5"/>
          <p:cNvSpPr/>
          <p:nvPr/>
        </p:nvSpPr>
        <p:spPr>
          <a:xfrm>
            <a:off x="11506200" y="3355995"/>
            <a:ext cx="1425409" cy="173623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6" name="Freeform 6"/>
          <p:cNvSpPr/>
          <p:nvPr/>
        </p:nvSpPr>
        <p:spPr>
          <a:xfrm>
            <a:off x="1353699" y="-862663"/>
            <a:ext cx="1643562" cy="1725513"/>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7" name="Freeform 7"/>
          <p:cNvSpPr/>
          <p:nvPr/>
        </p:nvSpPr>
        <p:spPr>
          <a:xfrm>
            <a:off x="1728136" y="5737469"/>
            <a:ext cx="1611429" cy="1543871"/>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t-BR"/>
          </a:p>
        </p:txBody>
      </p:sp>
      <p:sp>
        <p:nvSpPr>
          <p:cNvPr id="8" name="Freeform 8"/>
          <p:cNvSpPr/>
          <p:nvPr/>
        </p:nvSpPr>
        <p:spPr>
          <a:xfrm>
            <a:off x="-1357919" y="2150523"/>
            <a:ext cx="2043719" cy="1807391"/>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pt-BR"/>
          </a:p>
        </p:txBody>
      </p:sp>
      <p:sp>
        <p:nvSpPr>
          <p:cNvPr id="9" name="Freeform 9"/>
          <p:cNvSpPr/>
          <p:nvPr/>
        </p:nvSpPr>
        <p:spPr>
          <a:xfrm>
            <a:off x="-611330" y="5092233"/>
            <a:ext cx="1921841" cy="2189107"/>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
        <p:nvSpPr>
          <p:cNvPr id="10" name="Freeform 10"/>
          <p:cNvSpPr/>
          <p:nvPr/>
        </p:nvSpPr>
        <p:spPr>
          <a:xfrm>
            <a:off x="11239186" y="5633550"/>
            <a:ext cx="1442156" cy="2381423"/>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pt-BR"/>
          </a:p>
        </p:txBody>
      </p:sp>
      <p:sp>
        <p:nvSpPr>
          <p:cNvPr id="11" name="Freeform 11"/>
          <p:cNvSpPr/>
          <p:nvPr/>
        </p:nvSpPr>
        <p:spPr>
          <a:xfrm>
            <a:off x="-611330" y="-459981"/>
            <a:ext cx="1586117" cy="2149779"/>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pt-BR"/>
          </a:p>
        </p:txBody>
      </p:sp>
      <p:sp>
        <p:nvSpPr>
          <p:cNvPr id="12" name="Freeform 12"/>
          <p:cNvSpPr/>
          <p:nvPr/>
        </p:nvSpPr>
        <p:spPr>
          <a:xfrm>
            <a:off x="9261703" y="6030839"/>
            <a:ext cx="1764936" cy="1386312"/>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pt-BR"/>
          </a:p>
        </p:txBody>
      </p:sp>
      <p:sp>
        <p:nvSpPr>
          <p:cNvPr id="13" name="Freeform 13"/>
          <p:cNvSpPr/>
          <p:nvPr/>
        </p:nvSpPr>
        <p:spPr>
          <a:xfrm>
            <a:off x="11719743" y="1366363"/>
            <a:ext cx="961599" cy="1568321"/>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pt-BR"/>
          </a:p>
        </p:txBody>
      </p:sp>
      <p:sp>
        <p:nvSpPr>
          <p:cNvPr id="14" name="Freeform 14"/>
          <p:cNvSpPr/>
          <p:nvPr/>
        </p:nvSpPr>
        <p:spPr>
          <a:xfrm rot="2032490">
            <a:off x="3615592" y="-1320546"/>
            <a:ext cx="3135625" cy="27432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pt-BR"/>
          </a:p>
        </p:txBody>
      </p:sp>
      <p:sp>
        <p:nvSpPr>
          <p:cNvPr id="15" name="Freeform 15"/>
          <p:cNvSpPr/>
          <p:nvPr/>
        </p:nvSpPr>
        <p:spPr>
          <a:xfrm>
            <a:off x="5667952" y="5922791"/>
            <a:ext cx="2868258" cy="2717098"/>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pt-BR"/>
          </a:p>
        </p:txBody>
      </p:sp>
      <p:pic>
        <p:nvPicPr>
          <p:cNvPr id="16" name="Imagem 15">
            <a:extLst>
              <a:ext uri="{FF2B5EF4-FFF2-40B4-BE49-F238E27FC236}">
                <a16:creationId xmlns:a16="http://schemas.microsoft.com/office/drawing/2014/main" id="{633282D4-B6E7-BB76-5D05-CF1D1CB626CC}"/>
              </a:ext>
            </a:extLst>
          </p:cNvPr>
          <p:cNvPicPr>
            <a:picLocks noChangeAspect="1"/>
          </p:cNvPicPr>
          <p:nvPr/>
        </p:nvPicPr>
        <p:blipFill rotWithShape="1">
          <a:blip r:embed="rId30"/>
          <a:srcRect l="33342" t="22248" r="34538" b="16343"/>
          <a:stretch/>
        </p:blipFill>
        <p:spPr>
          <a:xfrm>
            <a:off x="312057" y="281105"/>
            <a:ext cx="5854241" cy="6295789"/>
          </a:xfrm>
          <a:prstGeom prst="rect">
            <a:avLst/>
          </a:prstGeom>
          <a:ln>
            <a:noFill/>
          </a:ln>
          <a:effectLst>
            <a:outerShdw blurRad="292100" dist="139700" dir="2700000" algn="tl" rotWithShape="0">
              <a:srgbClr val="333333">
                <a:alpha val="65000"/>
              </a:srgbClr>
            </a:outerShdw>
          </a:effectLst>
        </p:spPr>
      </p:pic>
      <p:sp>
        <p:nvSpPr>
          <p:cNvPr id="21" name="Freeform 39">
            <a:extLst>
              <a:ext uri="{FF2B5EF4-FFF2-40B4-BE49-F238E27FC236}">
                <a16:creationId xmlns:a16="http://schemas.microsoft.com/office/drawing/2014/main" id="{1BC7D6B1-741B-891F-64C1-268BCA711F1D}"/>
              </a:ext>
            </a:extLst>
          </p:cNvPr>
          <p:cNvSpPr/>
          <p:nvPr/>
        </p:nvSpPr>
        <p:spPr>
          <a:xfrm>
            <a:off x="-23411" y="254883"/>
            <a:ext cx="5388799" cy="55599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pt-BR"/>
          </a:p>
        </p:txBody>
      </p:sp>
      <p:sp>
        <p:nvSpPr>
          <p:cNvPr id="22" name="Freeform 39">
            <a:extLst>
              <a:ext uri="{FF2B5EF4-FFF2-40B4-BE49-F238E27FC236}">
                <a16:creationId xmlns:a16="http://schemas.microsoft.com/office/drawing/2014/main" id="{53CA26DD-D819-ECA0-6E29-1CF4D3789B3B}"/>
              </a:ext>
            </a:extLst>
          </p:cNvPr>
          <p:cNvSpPr/>
          <p:nvPr/>
        </p:nvSpPr>
        <p:spPr>
          <a:xfrm>
            <a:off x="1812832" y="4807695"/>
            <a:ext cx="1459345" cy="1741428"/>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pt-BR"/>
          </a:p>
        </p:txBody>
      </p:sp>
      <p:pic>
        <p:nvPicPr>
          <p:cNvPr id="18" name="Imagem 17">
            <a:extLst>
              <a:ext uri="{FF2B5EF4-FFF2-40B4-BE49-F238E27FC236}">
                <a16:creationId xmlns:a16="http://schemas.microsoft.com/office/drawing/2014/main" id="{D89D735F-9510-AEF7-366F-E6C62EBF38AD}"/>
              </a:ext>
            </a:extLst>
          </p:cNvPr>
          <p:cNvPicPr>
            <a:picLocks noChangeAspect="1"/>
          </p:cNvPicPr>
          <p:nvPr/>
        </p:nvPicPr>
        <p:blipFill rotWithShape="1">
          <a:blip r:embed="rId33"/>
          <a:srcRect l="18125" t="15080" r="19375" b="6667"/>
          <a:stretch/>
        </p:blipFill>
        <p:spPr>
          <a:xfrm>
            <a:off x="4175482" y="392979"/>
            <a:ext cx="7620000" cy="5366641"/>
          </a:xfrm>
          <a:prstGeom prst="rect">
            <a:avLst/>
          </a:prstGeom>
          <a:ln>
            <a:noFill/>
          </a:ln>
          <a:effectLst>
            <a:outerShdw blurRad="292100" dist="139700" dir="2700000" algn="tl" rotWithShape="0">
              <a:srgbClr val="333333">
                <a:alpha val="65000"/>
              </a:srgbClr>
            </a:outerShdw>
          </a:effectLst>
        </p:spPr>
      </p:pic>
      <p:sp>
        <p:nvSpPr>
          <p:cNvPr id="24" name="Freeform 12">
            <a:extLst>
              <a:ext uri="{FF2B5EF4-FFF2-40B4-BE49-F238E27FC236}">
                <a16:creationId xmlns:a16="http://schemas.microsoft.com/office/drawing/2014/main" id="{DA7C20F3-F353-9763-FC08-498744AC2959}"/>
              </a:ext>
            </a:extLst>
          </p:cNvPr>
          <p:cNvSpPr/>
          <p:nvPr/>
        </p:nvSpPr>
        <p:spPr>
          <a:xfrm rot="1220060">
            <a:off x="7022080" y="138974"/>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pt-BR"/>
          </a:p>
        </p:txBody>
      </p:sp>
      <p:sp>
        <p:nvSpPr>
          <p:cNvPr id="25" name="TextBox 13">
            <a:extLst>
              <a:ext uri="{FF2B5EF4-FFF2-40B4-BE49-F238E27FC236}">
                <a16:creationId xmlns:a16="http://schemas.microsoft.com/office/drawing/2014/main" id="{46E7F429-B9F8-8F1D-6344-896EF44E5FE4}"/>
              </a:ext>
            </a:extLst>
          </p:cNvPr>
          <p:cNvSpPr txBox="1"/>
          <p:nvPr/>
        </p:nvSpPr>
        <p:spPr>
          <a:xfrm rot="1188585">
            <a:off x="6955563" y="357980"/>
            <a:ext cx="1829889" cy="615553"/>
          </a:xfrm>
          <a:prstGeom prst="rect">
            <a:avLst/>
          </a:prstGeom>
        </p:spPr>
        <p:txBody>
          <a:bodyPr lIns="0" tIns="0" rIns="0" bIns="0" rtlCol="0" anchor="t">
            <a:spAutoFit/>
          </a:bodyPr>
          <a:lstStyle/>
          <a:p>
            <a:pPr algn="ctr">
              <a:lnSpc>
                <a:spcPts val="2430"/>
              </a:lnSpc>
            </a:pPr>
            <a:r>
              <a:rPr lang="pt-BR" sz="2150" b="1" dirty="0">
                <a:solidFill>
                  <a:srgbClr val="000000"/>
                </a:solidFill>
                <a:latin typeface="Baguet Script" panose="00000500000000000000" pitchFamily="2" charset="0"/>
              </a:rPr>
              <a:t>51</a:t>
            </a:r>
          </a:p>
          <a:p>
            <a:pPr algn="ctr">
              <a:lnSpc>
                <a:spcPts val="2430"/>
              </a:lnSpc>
            </a:pPr>
            <a:r>
              <a:rPr lang="pt-BR" sz="2150" b="1" dirty="0">
                <a:solidFill>
                  <a:srgbClr val="000000"/>
                </a:solidFill>
                <a:latin typeface="Baguet Script" panose="00000500000000000000" pitchFamily="2" charset="0"/>
              </a:rPr>
              <a:t>páginas</a:t>
            </a:r>
          </a:p>
        </p:txBody>
      </p:sp>
      <p:sp>
        <p:nvSpPr>
          <p:cNvPr id="23" name="Freeform 4">
            <a:extLst>
              <a:ext uri="{FF2B5EF4-FFF2-40B4-BE49-F238E27FC236}">
                <a16:creationId xmlns:a16="http://schemas.microsoft.com/office/drawing/2014/main" id="{21D17957-3571-A1B6-AA44-7550BE889474}"/>
              </a:ext>
            </a:extLst>
          </p:cNvPr>
          <p:cNvSpPr/>
          <p:nvPr/>
        </p:nvSpPr>
        <p:spPr>
          <a:xfrm rot="7535865" flipV="1">
            <a:off x="2951836" y="3941968"/>
            <a:ext cx="1902639" cy="1585098"/>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pt-BR" dirty="0"/>
          </a:p>
        </p:txBody>
      </p:sp>
      <p:pic>
        <p:nvPicPr>
          <p:cNvPr id="17" name="Imagem 16" descr="Uma imagem contendo Mapa&#10;&#10;O conteúdo gerado por IA pode estar incorreto.">
            <a:extLst>
              <a:ext uri="{FF2B5EF4-FFF2-40B4-BE49-F238E27FC236}">
                <a16:creationId xmlns:a16="http://schemas.microsoft.com/office/drawing/2014/main" id="{88BC1B29-EA07-9902-4FDE-D951EBBE582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675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BF37D95-DDEC-D660-5D42-D3E780B437DE}"/>
              </a:ext>
            </a:extLst>
          </p:cNvPr>
          <p:cNvPicPr>
            <a:picLocks noChangeAspect="1"/>
          </p:cNvPicPr>
          <p:nvPr/>
        </p:nvPicPr>
        <p:blipFill rotWithShape="1">
          <a:blip r:embed="rId3"/>
          <a:srcRect l="16466" t="15326" r="20517" b="6053"/>
          <a:stretch/>
        </p:blipFill>
        <p:spPr>
          <a:xfrm>
            <a:off x="4098334" y="1053136"/>
            <a:ext cx="7393329" cy="5188479"/>
          </a:xfrm>
          <a:prstGeom prst="rect">
            <a:avLst/>
          </a:prstGeom>
        </p:spPr>
      </p:pic>
      <p:pic>
        <p:nvPicPr>
          <p:cNvPr id="5" name="Imagem 4">
            <a:extLst>
              <a:ext uri="{FF2B5EF4-FFF2-40B4-BE49-F238E27FC236}">
                <a16:creationId xmlns:a16="http://schemas.microsoft.com/office/drawing/2014/main" id="{DBE11EA7-10EA-DDE5-A0C8-30EFAE09AFD5}"/>
              </a:ext>
            </a:extLst>
          </p:cNvPr>
          <p:cNvPicPr>
            <a:picLocks noChangeAspect="1"/>
          </p:cNvPicPr>
          <p:nvPr/>
        </p:nvPicPr>
        <p:blipFill rotWithShape="1">
          <a:blip r:embed="rId4"/>
          <a:srcRect l="16333" t="15852" r="52333" b="5778"/>
          <a:stretch/>
        </p:blipFill>
        <p:spPr>
          <a:xfrm>
            <a:off x="71120" y="1053136"/>
            <a:ext cx="3919020" cy="5513728"/>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39280E04-7F94-AEE6-9836-FE71594B762F}"/>
              </a:ext>
            </a:extLst>
          </p:cNvPr>
          <p:cNvSpPr txBox="1"/>
          <p:nvPr/>
        </p:nvSpPr>
        <p:spPr>
          <a:xfrm>
            <a:off x="71120" y="159155"/>
            <a:ext cx="11884007" cy="861774"/>
          </a:xfrm>
          <a:prstGeom prst="rect">
            <a:avLst/>
          </a:prstGeom>
          <a:noFill/>
        </p:spPr>
        <p:txBody>
          <a:bodyPr wrap="square">
            <a:spAutoFit/>
          </a:bodyPr>
          <a:lstStyle/>
          <a:p>
            <a:pPr marL="0" indent="0" algn="ctr">
              <a:buNone/>
            </a:pPr>
            <a:r>
              <a:rPr lang="pt-BR" sz="25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RFB e Municípios do Litoral Norte de SP. Educação Fiscal no Currículo Escolar</a:t>
            </a:r>
          </a:p>
          <a:p>
            <a:pPr marL="0" indent="0" algn="ctr">
              <a:buNone/>
            </a:pPr>
            <a:r>
              <a:rPr lang="pt-BR" sz="25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Modelos de aulas da Educação Infantil ao Ensino Médio</a:t>
            </a:r>
          </a:p>
        </p:txBody>
      </p:sp>
      <p:sp>
        <p:nvSpPr>
          <p:cNvPr id="6" name="Freeform 12">
            <a:extLst>
              <a:ext uri="{FF2B5EF4-FFF2-40B4-BE49-F238E27FC236}">
                <a16:creationId xmlns:a16="http://schemas.microsoft.com/office/drawing/2014/main" id="{34D59918-A5B3-B783-E2CA-0EE0E002872E}"/>
              </a:ext>
            </a:extLst>
          </p:cNvPr>
          <p:cNvSpPr/>
          <p:nvPr/>
        </p:nvSpPr>
        <p:spPr>
          <a:xfrm rot="1220060">
            <a:off x="2504220" y="1001943"/>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8" name="TextBox 13">
            <a:extLst>
              <a:ext uri="{FF2B5EF4-FFF2-40B4-BE49-F238E27FC236}">
                <a16:creationId xmlns:a16="http://schemas.microsoft.com/office/drawing/2014/main" id="{C7E599CF-E29F-3407-A24E-F5DCBCEFEC38}"/>
              </a:ext>
            </a:extLst>
          </p:cNvPr>
          <p:cNvSpPr txBox="1"/>
          <p:nvPr/>
        </p:nvSpPr>
        <p:spPr>
          <a:xfrm rot="1188585">
            <a:off x="2437703" y="1220949"/>
            <a:ext cx="1829889" cy="615553"/>
          </a:xfrm>
          <a:prstGeom prst="rect">
            <a:avLst/>
          </a:prstGeom>
        </p:spPr>
        <p:txBody>
          <a:bodyPr lIns="0" tIns="0" rIns="0" bIns="0" rtlCol="0" anchor="t">
            <a:spAutoFit/>
          </a:bodyPr>
          <a:lstStyle/>
          <a:p>
            <a:pPr algn="ctr">
              <a:lnSpc>
                <a:spcPts val="2430"/>
              </a:lnSpc>
            </a:pPr>
            <a:r>
              <a:rPr lang="pt-BR" sz="2150" b="1" dirty="0">
                <a:solidFill>
                  <a:srgbClr val="000000"/>
                </a:solidFill>
                <a:latin typeface="Baguet Script" panose="00000500000000000000" pitchFamily="2" charset="0"/>
              </a:rPr>
              <a:t>118</a:t>
            </a:r>
          </a:p>
          <a:p>
            <a:pPr algn="ctr">
              <a:lnSpc>
                <a:spcPts val="2430"/>
              </a:lnSpc>
            </a:pPr>
            <a:r>
              <a:rPr lang="pt-BR" sz="2150" b="1" dirty="0">
                <a:solidFill>
                  <a:srgbClr val="000000"/>
                </a:solidFill>
                <a:latin typeface="Baguet Script" panose="00000500000000000000" pitchFamily="2" charset="0"/>
              </a:rPr>
              <a:t>páginas</a:t>
            </a:r>
          </a:p>
        </p:txBody>
      </p:sp>
      <p:pic>
        <p:nvPicPr>
          <p:cNvPr id="2" name="Imagem 1" descr="Uma imagem contendo Mapa&#10;&#10;O conteúdo gerado por IA pode estar incorreto.">
            <a:extLst>
              <a:ext uri="{FF2B5EF4-FFF2-40B4-BE49-F238E27FC236}">
                <a16:creationId xmlns:a16="http://schemas.microsoft.com/office/drawing/2014/main" id="{D7AA4E7A-EC42-42B5-31ED-8A8673CDD7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6338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43332" y="349776"/>
            <a:ext cx="3780206" cy="4065322"/>
          </a:xfrm>
          <a:prstGeom prst="rect">
            <a:avLst/>
          </a:prstGeom>
          <a:ln>
            <a:noFill/>
          </a:ln>
          <a:effectLst>
            <a:outerShdw blurRad="292100" dist="139700" dir="2700000" algn="tl" rotWithShape="0">
              <a:srgbClr val="333333">
                <a:alpha val="65000"/>
              </a:srgbClr>
            </a:outerShdw>
          </a:effectLst>
        </p:spPr>
      </p:pic>
      <p:sp>
        <p:nvSpPr>
          <p:cNvPr id="3" name="Freeform 39">
            <a:extLst>
              <a:ext uri="{FF2B5EF4-FFF2-40B4-BE49-F238E27FC236}">
                <a16:creationId xmlns:a16="http://schemas.microsoft.com/office/drawing/2014/main" id="{850030BD-1BBF-14D4-7201-14D4A10438A1}"/>
              </a:ext>
            </a:extLst>
          </p:cNvPr>
          <p:cNvSpPr/>
          <p:nvPr/>
        </p:nvSpPr>
        <p:spPr>
          <a:xfrm>
            <a:off x="-66677" y="267587"/>
            <a:ext cx="4090215"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39">
            <a:extLst>
              <a:ext uri="{FF2B5EF4-FFF2-40B4-BE49-F238E27FC236}">
                <a16:creationId xmlns:a16="http://schemas.microsoft.com/office/drawing/2014/main" id="{862BD8C0-614D-7E65-54D9-38D44E62BC2B}"/>
              </a:ext>
            </a:extLst>
          </p:cNvPr>
          <p:cNvSpPr/>
          <p:nvPr/>
        </p:nvSpPr>
        <p:spPr>
          <a:xfrm>
            <a:off x="1041103" y="2382437"/>
            <a:ext cx="2332779" cy="1027541"/>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Imagem 14" descr="Calendário&#10;&#10;Descrição gerada automaticamente">
            <a:extLst>
              <a:ext uri="{FF2B5EF4-FFF2-40B4-BE49-F238E27FC236}">
                <a16:creationId xmlns:a16="http://schemas.microsoft.com/office/drawing/2014/main" id="{419EBEFC-60CB-5BC4-7249-40A892FA565E}"/>
              </a:ext>
            </a:extLst>
          </p:cNvPr>
          <p:cNvPicPr>
            <a:picLocks noChangeAspect="1"/>
          </p:cNvPicPr>
          <p:nvPr/>
        </p:nvPicPr>
        <p:blipFill rotWithShape="1">
          <a:blip r:embed="rId6">
            <a:extLst>
              <a:ext uri="{28A0092B-C50C-407E-A947-70E740481C1C}">
                <a14:useLocalDpi xmlns:a14="http://schemas.microsoft.com/office/drawing/2010/main" val="0"/>
              </a:ext>
            </a:extLst>
          </a:blip>
          <a:srcRect l="4982" t="4840" r="3868" b="10066"/>
          <a:stretch/>
        </p:blipFill>
        <p:spPr>
          <a:xfrm>
            <a:off x="251395" y="4579110"/>
            <a:ext cx="1716890" cy="2144272"/>
          </a:xfrm>
          <a:prstGeom prst="rect">
            <a:avLst/>
          </a:prstGeom>
          <a:ln>
            <a:noFill/>
          </a:ln>
          <a:effectLst>
            <a:outerShdw blurRad="292100" dist="139700" dir="2700000" algn="tl" rotWithShape="0">
              <a:srgbClr val="333333">
                <a:alpha val="65000"/>
              </a:srgbClr>
            </a:outerShdw>
          </a:effectLst>
        </p:spPr>
      </p:pic>
      <p:pic>
        <p:nvPicPr>
          <p:cNvPr id="16" name="Imagem 6" descr="Diagrama&#10;&#10;Descrição gerada automaticamente">
            <a:extLst>
              <a:ext uri="{FF2B5EF4-FFF2-40B4-BE49-F238E27FC236}">
                <a16:creationId xmlns:a16="http://schemas.microsoft.com/office/drawing/2014/main" id="{2A9CC211-4128-3B4C-D81B-431A74F775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612" b="-3"/>
          <a:stretch/>
        </p:blipFill>
        <p:spPr bwMode="auto">
          <a:xfrm>
            <a:off x="4149070" y="4579110"/>
            <a:ext cx="1445818" cy="2122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8" descr="Diagrama&#10;&#10;Descrição gerada automaticamente">
            <a:extLst>
              <a:ext uri="{FF2B5EF4-FFF2-40B4-BE49-F238E27FC236}">
                <a16:creationId xmlns:a16="http://schemas.microsoft.com/office/drawing/2014/main" id="{36CAA644-FF18-3D2F-227D-21F937711D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20" r="-3" b="-3"/>
          <a:stretch/>
        </p:blipFill>
        <p:spPr bwMode="auto">
          <a:xfrm>
            <a:off x="5807531" y="4579110"/>
            <a:ext cx="1445823" cy="2122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descr="Diagrama&#10;&#10;Descrição gerada automaticamente">
            <a:extLst>
              <a:ext uri="{FF2B5EF4-FFF2-40B4-BE49-F238E27FC236}">
                <a16:creationId xmlns:a16="http://schemas.microsoft.com/office/drawing/2014/main" id="{540EB8D9-18EE-55D8-FFD2-6AF17F6CC4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012" b="-3"/>
          <a:stretch/>
        </p:blipFill>
        <p:spPr bwMode="auto">
          <a:xfrm>
            <a:off x="7465998" y="4579110"/>
            <a:ext cx="1445826" cy="2122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20">
            <a:extLst>
              <a:ext uri="{FF2B5EF4-FFF2-40B4-BE49-F238E27FC236}">
                <a16:creationId xmlns:a16="http://schemas.microsoft.com/office/drawing/2014/main" id="{45738C6A-EEAE-E695-025D-E0AA8AEBD370}"/>
              </a:ext>
            </a:extLst>
          </p:cNvPr>
          <p:cNvPicPr>
            <a:picLocks noChangeAspect="1"/>
          </p:cNvPicPr>
          <p:nvPr/>
        </p:nvPicPr>
        <p:blipFill rotWithShape="1">
          <a:blip r:embed="rId10"/>
          <a:srcRect l="45859" t="24582" r="23360" b="5608"/>
          <a:stretch/>
        </p:blipFill>
        <p:spPr>
          <a:xfrm>
            <a:off x="2207492" y="4579110"/>
            <a:ext cx="1728935" cy="2144272"/>
          </a:xfrm>
          <a:prstGeom prst="rect">
            <a:avLst/>
          </a:prstGeom>
        </p:spPr>
      </p:pic>
      <p:pic>
        <p:nvPicPr>
          <p:cNvPr id="2" name="Imagem 1" descr="Interface gráfica do usuário&#10;&#10;O conteúdo gerado por IA pode estar incorreto.">
            <a:extLst>
              <a:ext uri="{FF2B5EF4-FFF2-40B4-BE49-F238E27FC236}">
                <a16:creationId xmlns:a16="http://schemas.microsoft.com/office/drawing/2014/main" id="{E16F834F-B9C3-4D8B-5F70-3FDE761B7BB5}"/>
              </a:ext>
            </a:extLst>
          </p:cNvPr>
          <p:cNvPicPr>
            <a:picLocks noChangeAspect="1"/>
          </p:cNvPicPr>
          <p:nvPr/>
        </p:nvPicPr>
        <p:blipFill>
          <a:blip r:embed="rId11">
            <a:extLst>
              <a:ext uri="{28A0092B-C50C-407E-A947-70E740481C1C}">
                <a14:useLocalDpi xmlns:a14="http://schemas.microsoft.com/office/drawing/2010/main" val="0"/>
              </a:ext>
            </a:extLst>
          </a:blip>
          <a:srcRect l="-1" t="-1" r="-1" b="-1"/>
          <a:stretch/>
        </p:blipFill>
        <p:spPr>
          <a:xfrm>
            <a:off x="4615039" y="969336"/>
            <a:ext cx="3004033" cy="3379544"/>
          </a:xfrm>
          <a:prstGeom prst="rect">
            <a:avLst/>
          </a:prstGeom>
        </p:spPr>
      </p:pic>
      <p:pic>
        <p:nvPicPr>
          <p:cNvPr id="5" name="Imagem 4">
            <a:extLst>
              <a:ext uri="{FF2B5EF4-FFF2-40B4-BE49-F238E27FC236}">
                <a16:creationId xmlns:a16="http://schemas.microsoft.com/office/drawing/2014/main" id="{3C282671-C19C-474D-CACF-2DF30D31C86D}"/>
              </a:ext>
            </a:extLst>
          </p:cNvPr>
          <p:cNvPicPr>
            <a:picLocks noChangeAspect="1"/>
          </p:cNvPicPr>
          <p:nvPr/>
        </p:nvPicPr>
        <p:blipFill>
          <a:blip r:embed="rId12"/>
          <a:srcRect/>
          <a:stretch/>
        </p:blipFill>
        <p:spPr>
          <a:xfrm>
            <a:off x="7832449" y="969343"/>
            <a:ext cx="3004033" cy="3379537"/>
          </a:xfrm>
          <a:prstGeom prst="rect">
            <a:avLst/>
          </a:prstGeom>
        </p:spPr>
      </p:pic>
      <p:sp>
        <p:nvSpPr>
          <p:cNvPr id="6" name="Freeform 4">
            <a:extLst>
              <a:ext uri="{FF2B5EF4-FFF2-40B4-BE49-F238E27FC236}">
                <a16:creationId xmlns:a16="http://schemas.microsoft.com/office/drawing/2014/main" id="{6D0B40B2-668C-C1DB-DF63-762863CA388A}"/>
              </a:ext>
            </a:extLst>
          </p:cNvPr>
          <p:cNvSpPr/>
          <p:nvPr/>
        </p:nvSpPr>
        <p:spPr>
          <a:xfrm rot="11326156" flipV="1">
            <a:off x="1042996" y="2970805"/>
            <a:ext cx="976413" cy="2019013"/>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4">
            <a:extLst>
              <a:ext uri="{FF2B5EF4-FFF2-40B4-BE49-F238E27FC236}">
                <a16:creationId xmlns:a16="http://schemas.microsoft.com/office/drawing/2014/main" id="{03C421D2-D941-B359-FA27-79A4EB6AA336}"/>
              </a:ext>
            </a:extLst>
          </p:cNvPr>
          <p:cNvSpPr/>
          <p:nvPr/>
        </p:nvSpPr>
        <p:spPr>
          <a:xfrm rot="5208462" flipV="1">
            <a:off x="1782872" y="-617419"/>
            <a:ext cx="1417753" cy="4991915"/>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45018F20-3992-B6C8-2576-3EE134622D4C}"/>
              </a:ext>
            </a:extLst>
          </p:cNvPr>
          <p:cNvSpPr/>
          <p:nvPr/>
        </p:nvSpPr>
        <p:spPr>
          <a:xfrm rot="1220060">
            <a:off x="7244700" y="-33285"/>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pt-BR"/>
          </a:p>
        </p:txBody>
      </p:sp>
      <p:sp>
        <p:nvSpPr>
          <p:cNvPr id="12" name="TextBox 13">
            <a:extLst>
              <a:ext uri="{FF2B5EF4-FFF2-40B4-BE49-F238E27FC236}">
                <a16:creationId xmlns:a16="http://schemas.microsoft.com/office/drawing/2014/main" id="{3ABACE85-D1B5-7249-6D33-2CECC34724B4}"/>
              </a:ext>
            </a:extLst>
          </p:cNvPr>
          <p:cNvSpPr txBox="1"/>
          <p:nvPr/>
        </p:nvSpPr>
        <p:spPr>
          <a:xfrm rot="1188585">
            <a:off x="7330934" y="212843"/>
            <a:ext cx="1553669" cy="615553"/>
          </a:xfrm>
          <a:prstGeom prst="rect">
            <a:avLst/>
          </a:prstGeom>
        </p:spPr>
        <p:txBody>
          <a:bodyPr wrap="square" lIns="0" tIns="0" rIns="0" bIns="0" rtlCol="0" anchor="t">
            <a:spAutoFit/>
          </a:bodyPr>
          <a:lstStyle/>
          <a:p>
            <a:pPr algn="ctr">
              <a:lnSpc>
                <a:spcPts val="2430"/>
              </a:lnSpc>
            </a:pPr>
            <a:r>
              <a:rPr lang="pt-BR" sz="2150" b="1" dirty="0">
                <a:solidFill>
                  <a:srgbClr val="000000"/>
                </a:solidFill>
                <a:latin typeface="Baguet Script" panose="00000500000000000000" pitchFamily="2" charset="0"/>
              </a:rPr>
              <a:t>Livros didáticos</a:t>
            </a:r>
          </a:p>
        </p:txBody>
      </p:sp>
      <p:pic>
        <p:nvPicPr>
          <p:cNvPr id="8" name="Imagem 7" descr="Uma imagem contendo Mapa&#10;&#10;O conteúdo gerado por IA pode estar incorreto.">
            <a:extLst>
              <a:ext uri="{FF2B5EF4-FFF2-40B4-BE49-F238E27FC236}">
                <a16:creationId xmlns:a16="http://schemas.microsoft.com/office/drawing/2014/main" id="{A8BF80F4-BEEA-389E-82E5-BD71D64E4C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3342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A8760E64-5A41-72D1-579F-DC5F0A170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4507" y="18087"/>
            <a:ext cx="4617491" cy="5468314"/>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9">
            <a:extLst>
              <a:ext uri="{FF2B5EF4-FFF2-40B4-BE49-F238E27FC236}">
                <a16:creationId xmlns:a16="http://schemas.microsoft.com/office/drawing/2014/main" id="{C4562FD0-2255-0DA4-5EE3-F341F17CF58E}"/>
              </a:ext>
            </a:extLst>
          </p:cNvPr>
          <p:cNvSpPr/>
          <p:nvPr/>
        </p:nvSpPr>
        <p:spPr>
          <a:xfrm>
            <a:off x="457198" y="4503103"/>
            <a:ext cx="1330185" cy="140257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a:extLst>
              <a:ext uri="{FF2B5EF4-FFF2-40B4-BE49-F238E27FC236}">
                <a16:creationId xmlns:a16="http://schemas.microsoft.com/office/drawing/2014/main" id="{90486B2E-3A26-18CF-E487-4FBF5DC1C65C}"/>
              </a:ext>
            </a:extLst>
          </p:cNvPr>
          <p:cNvSpPr/>
          <p:nvPr/>
        </p:nvSpPr>
        <p:spPr>
          <a:xfrm rot="-83669">
            <a:off x="7708641" y="-881101"/>
            <a:ext cx="5432427" cy="5610476"/>
          </a:xfrm>
          <a:custGeom>
            <a:avLst/>
            <a:gdLst/>
            <a:ahLst/>
            <a:cxnLst/>
            <a:rect l="l" t="t" r="r" b="b"/>
            <a:pathLst>
              <a:path w="6990818" h="7141564">
                <a:moveTo>
                  <a:pt x="0" y="0"/>
                </a:moveTo>
                <a:lnTo>
                  <a:pt x="6990818" y="0"/>
                </a:lnTo>
                <a:lnTo>
                  <a:pt x="6990818" y="7141563"/>
                </a:lnTo>
                <a:lnTo>
                  <a:pt x="0" y="71415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m 10">
            <a:extLst>
              <a:ext uri="{FF2B5EF4-FFF2-40B4-BE49-F238E27FC236}">
                <a16:creationId xmlns:a16="http://schemas.microsoft.com/office/drawing/2014/main" id="{21B250B7-A606-837C-6C46-634DCC2B5BDC}"/>
              </a:ext>
            </a:extLst>
          </p:cNvPr>
          <p:cNvPicPr>
            <a:picLocks noChangeAspect="1"/>
          </p:cNvPicPr>
          <p:nvPr/>
        </p:nvPicPr>
        <p:blipFill rotWithShape="1">
          <a:blip r:embed="rId7"/>
          <a:srcRect l="33342" t="22248" r="34538" b="16343"/>
          <a:stretch/>
        </p:blipFill>
        <p:spPr>
          <a:xfrm>
            <a:off x="336989" y="333165"/>
            <a:ext cx="5557424" cy="5976585"/>
          </a:xfrm>
          <a:prstGeom prst="rect">
            <a:avLst/>
          </a:prstGeom>
          <a:ln>
            <a:noFill/>
          </a:ln>
          <a:effectLst>
            <a:outerShdw blurRad="292100" dist="139700" dir="2700000" algn="tl" rotWithShape="0">
              <a:srgbClr val="333333">
                <a:alpha val="65000"/>
              </a:srgbClr>
            </a:outerShdw>
          </a:effectLst>
        </p:spPr>
      </p:pic>
      <p:sp>
        <p:nvSpPr>
          <p:cNvPr id="3" name="Freeform 39">
            <a:extLst>
              <a:ext uri="{FF2B5EF4-FFF2-40B4-BE49-F238E27FC236}">
                <a16:creationId xmlns:a16="http://schemas.microsoft.com/office/drawing/2014/main" id="{63F8D1A9-0EE8-6D03-F4D4-45CC60F7B6B4}"/>
              </a:ext>
            </a:extLst>
          </p:cNvPr>
          <p:cNvSpPr/>
          <p:nvPr/>
        </p:nvSpPr>
        <p:spPr>
          <a:xfrm>
            <a:off x="2694119" y="4503103"/>
            <a:ext cx="1983426" cy="1934233"/>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m 14">
            <a:extLst>
              <a:ext uri="{FF2B5EF4-FFF2-40B4-BE49-F238E27FC236}">
                <a16:creationId xmlns:a16="http://schemas.microsoft.com/office/drawing/2014/main" id="{1011A772-7687-3FC0-B264-DBCEF5EAC3B3}"/>
              </a:ext>
            </a:extLst>
          </p:cNvPr>
          <p:cNvPicPr>
            <a:picLocks noChangeAspect="1"/>
          </p:cNvPicPr>
          <p:nvPr/>
        </p:nvPicPr>
        <p:blipFill>
          <a:blip r:embed="rId8"/>
          <a:stretch>
            <a:fillRect/>
          </a:stretch>
        </p:blipFill>
        <p:spPr>
          <a:xfrm>
            <a:off x="6273740" y="160060"/>
            <a:ext cx="2938057" cy="2889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Freeform 5">
            <a:extLst>
              <a:ext uri="{FF2B5EF4-FFF2-40B4-BE49-F238E27FC236}">
                <a16:creationId xmlns:a16="http://schemas.microsoft.com/office/drawing/2014/main" id="{27B8E3BA-FFE2-4A88-E354-AF1FE5A1F2BB}"/>
              </a:ext>
            </a:extLst>
          </p:cNvPr>
          <p:cNvSpPr/>
          <p:nvPr/>
        </p:nvSpPr>
        <p:spPr>
          <a:xfrm rot="542989">
            <a:off x="10703485" y="-728713"/>
            <a:ext cx="1853488" cy="3272082"/>
          </a:xfrm>
          <a:custGeom>
            <a:avLst/>
            <a:gdLst/>
            <a:ahLst/>
            <a:cxnLst/>
            <a:rect l="l" t="t" r="r" b="b"/>
            <a:pathLst>
              <a:path w="3868828" h="5940619">
                <a:moveTo>
                  <a:pt x="0" y="0"/>
                </a:moveTo>
                <a:lnTo>
                  <a:pt x="3868828" y="0"/>
                </a:lnTo>
                <a:lnTo>
                  <a:pt x="3868828" y="5940619"/>
                </a:lnTo>
                <a:lnTo>
                  <a:pt x="0" y="59406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a:extLst>
              <a:ext uri="{FF2B5EF4-FFF2-40B4-BE49-F238E27FC236}">
                <a16:creationId xmlns:a16="http://schemas.microsoft.com/office/drawing/2014/main" id="{C435C86A-EDCB-9322-4078-E8A61A9613F5}"/>
              </a:ext>
            </a:extLst>
          </p:cNvPr>
          <p:cNvSpPr/>
          <p:nvPr/>
        </p:nvSpPr>
        <p:spPr>
          <a:xfrm rot="17137568">
            <a:off x="4756147" y="4435911"/>
            <a:ext cx="2565270" cy="3226556"/>
          </a:xfrm>
          <a:custGeom>
            <a:avLst/>
            <a:gdLst/>
            <a:ahLst/>
            <a:cxnLst/>
            <a:rect l="l" t="t" r="r" b="b"/>
            <a:pathLst>
              <a:path w="4582091" h="5999465">
                <a:moveTo>
                  <a:pt x="0" y="0"/>
                </a:moveTo>
                <a:lnTo>
                  <a:pt x="4582092" y="0"/>
                </a:lnTo>
                <a:lnTo>
                  <a:pt x="4582092" y="5999466"/>
                </a:lnTo>
                <a:lnTo>
                  <a:pt x="0" y="59994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a:extLst>
              <a:ext uri="{FF2B5EF4-FFF2-40B4-BE49-F238E27FC236}">
                <a16:creationId xmlns:a16="http://schemas.microsoft.com/office/drawing/2014/main" id="{710E1D42-D644-C50B-53D5-E24711584FD0}"/>
              </a:ext>
            </a:extLst>
          </p:cNvPr>
          <p:cNvSpPr/>
          <p:nvPr/>
        </p:nvSpPr>
        <p:spPr>
          <a:xfrm rot="7158133" flipV="1">
            <a:off x="2424160" y="2190675"/>
            <a:ext cx="5077596" cy="1738985"/>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39">
            <a:extLst>
              <a:ext uri="{FF2B5EF4-FFF2-40B4-BE49-F238E27FC236}">
                <a16:creationId xmlns:a16="http://schemas.microsoft.com/office/drawing/2014/main" id="{D4C719C8-BF41-8610-2968-727DE190057F}"/>
              </a:ext>
            </a:extLst>
          </p:cNvPr>
          <p:cNvSpPr/>
          <p:nvPr/>
        </p:nvSpPr>
        <p:spPr>
          <a:xfrm>
            <a:off x="133754" y="205579"/>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Espaço Reservado para Conteúdo 4">
            <a:extLst>
              <a:ext uri="{FF2B5EF4-FFF2-40B4-BE49-F238E27FC236}">
                <a16:creationId xmlns:a16="http://schemas.microsoft.com/office/drawing/2014/main" id="{A74E615D-F224-0828-BD0A-99FABAA7C189}"/>
              </a:ext>
            </a:extLst>
          </p:cNvPr>
          <p:cNvPicPr>
            <a:picLocks noGrp="1" noChangeAspect="1"/>
          </p:cNvPicPr>
          <p:nvPr>
            <p:ph idx="1"/>
          </p:nvPr>
        </p:nvPicPr>
        <p:blipFill rotWithShape="1">
          <a:blip r:embed="rId15"/>
          <a:srcRect l="1690" t="972" r="-3" b="7577"/>
          <a:stretch/>
        </p:blipFill>
        <p:spPr>
          <a:xfrm>
            <a:off x="6288717" y="3402395"/>
            <a:ext cx="2981497" cy="27179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reeform 4">
            <a:extLst>
              <a:ext uri="{FF2B5EF4-FFF2-40B4-BE49-F238E27FC236}">
                <a16:creationId xmlns:a16="http://schemas.microsoft.com/office/drawing/2014/main" id="{F1D6F28A-8585-5C08-2042-2391ABB62C3C}"/>
              </a:ext>
            </a:extLst>
          </p:cNvPr>
          <p:cNvSpPr/>
          <p:nvPr/>
        </p:nvSpPr>
        <p:spPr>
          <a:xfrm rot="7158133" flipV="1">
            <a:off x="2217880" y="3201341"/>
            <a:ext cx="3473885" cy="4173455"/>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Espaço Reservado para Conteúdo 2">
            <a:extLst>
              <a:ext uri="{FF2B5EF4-FFF2-40B4-BE49-F238E27FC236}">
                <a16:creationId xmlns:a16="http://schemas.microsoft.com/office/drawing/2014/main" id="{C9F3BF18-C9CB-96BC-5C1E-9BCAFAC1DDEF}"/>
              </a:ext>
            </a:extLst>
          </p:cNvPr>
          <p:cNvGraphicFramePr>
            <a:graphicFrameLocks/>
          </p:cNvGraphicFramePr>
          <p:nvPr>
            <p:extLst>
              <p:ext uri="{D42A27DB-BD31-4B8C-83A1-F6EECF244321}">
                <p14:modId xmlns:p14="http://schemas.microsoft.com/office/powerpoint/2010/main" val="1023073699"/>
              </p:ext>
            </p:extLst>
          </p:nvPr>
        </p:nvGraphicFramePr>
        <p:xfrm>
          <a:off x="8693014" y="2810747"/>
          <a:ext cx="3529338" cy="359991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14" name="Imagem 13" descr="Uma imagem contendo Mapa&#10;&#10;O conteúdo gerado por IA pode estar incorreto.">
            <a:extLst>
              <a:ext uri="{FF2B5EF4-FFF2-40B4-BE49-F238E27FC236}">
                <a16:creationId xmlns:a16="http://schemas.microsoft.com/office/drawing/2014/main" id="{ACF6E273-82FD-A343-B4AF-738168EFFF2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52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75" y="0"/>
            <a:ext cx="12334875"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361" r="-7361"/>
            </a:stretch>
          </a:blipFill>
        </p:spPr>
        <p:txBody>
          <a:bodyPr/>
          <a:lstStyle/>
          <a:p>
            <a:endParaRPr lang="pt-BR"/>
          </a:p>
        </p:txBody>
      </p:sp>
      <p:sp>
        <p:nvSpPr>
          <p:cNvPr id="3" name="Freeform 3"/>
          <p:cNvSpPr/>
          <p:nvPr/>
        </p:nvSpPr>
        <p:spPr>
          <a:xfrm rot="2048866" flipH="1">
            <a:off x="-1594564" y="-1782098"/>
            <a:ext cx="5383422" cy="8314166"/>
          </a:xfrm>
          <a:custGeom>
            <a:avLst/>
            <a:gdLst/>
            <a:ahLst/>
            <a:cxnLst/>
            <a:rect l="l" t="t" r="r" b="b"/>
            <a:pathLst>
              <a:path w="5742317" h="8868444">
                <a:moveTo>
                  <a:pt x="5742318" y="0"/>
                </a:moveTo>
                <a:lnTo>
                  <a:pt x="0" y="0"/>
                </a:lnTo>
                <a:lnTo>
                  <a:pt x="0" y="8868444"/>
                </a:lnTo>
                <a:lnTo>
                  <a:pt x="5742318" y="8868444"/>
                </a:lnTo>
                <a:lnTo>
                  <a:pt x="5742318" y="0"/>
                </a:lnTo>
                <a:close/>
              </a:path>
            </a:pathLst>
          </a:custGeom>
          <a:blipFill>
            <a:blip r:embed="rId4">
              <a:alphaModFix amt="80000"/>
            </a:blip>
            <a:stretch>
              <a:fillRect/>
            </a:stretch>
          </a:blipFill>
        </p:spPr>
        <p:txBody>
          <a:bodyPr/>
          <a:lstStyle/>
          <a:p>
            <a:endParaRPr lang="pt-BR"/>
          </a:p>
        </p:txBody>
      </p:sp>
      <p:sp>
        <p:nvSpPr>
          <p:cNvPr id="9" name="Freeform 9"/>
          <p:cNvSpPr/>
          <p:nvPr/>
        </p:nvSpPr>
        <p:spPr>
          <a:xfrm rot="3820471">
            <a:off x="6848226" y="35035"/>
            <a:ext cx="8377856" cy="9168653"/>
          </a:xfrm>
          <a:custGeom>
            <a:avLst/>
            <a:gdLst/>
            <a:ahLst/>
            <a:cxnLst/>
            <a:rect l="l" t="t" r="r" b="b"/>
            <a:pathLst>
              <a:path w="8936380" h="9779896">
                <a:moveTo>
                  <a:pt x="0" y="0"/>
                </a:moveTo>
                <a:lnTo>
                  <a:pt x="8936380" y="0"/>
                </a:lnTo>
                <a:lnTo>
                  <a:pt x="8936380" y="9779896"/>
                </a:lnTo>
                <a:lnTo>
                  <a:pt x="0" y="9779896"/>
                </a:lnTo>
                <a:lnTo>
                  <a:pt x="0" y="0"/>
                </a:lnTo>
                <a:close/>
              </a:path>
            </a:pathLst>
          </a:custGeom>
          <a:blipFill>
            <a:blip r:embed="rId5">
              <a:alphaModFix amt="80000"/>
            </a:blip>
            <a:stretch>
              <a:fillRect/>
            </a:stretch>
          </a:blipFill>
        </p:spPr>
        <p:txBody>
          <a:bodyPr/>
          <a:lstStyle/>
          <a:p>
            <a:endParaRPr lang="pt-BR"/>
          </a:p>
        </p:txBody>
      </p:sp>
      <p:sp>
        <p:nvSpPr>
          <p:cNvPr id="35" name="Freeform 35"/>
          <p:cNvSpPr/>
          <p:nvPr/>
        </p:nvSpPr>
        <p:spPr>
          <a:xfrm rot="-2951133" flipV="1">
            <a:off x="6021037" y="2231413"/>
            <a:ext cx="1483608" cy="244028"/>
          </a:xfrm>
          <a:custGeom>
            <a:avLst/>
            <a:gdLst/>
            <a:ahLst/>
            <a:cxnLst/>
            <a:rect l="l" t="t" r="r" b="b"/>
            <a:pathLst>
              <a:path w="1582515" h="260297">
                <a:moveTo>
                  <a:pt x="0" y="260298"/>
                </a:moveTo>
                <a:lnTo>
                  <a:pt x="1582515" y="260298"/>
                </a:lnTo>
                <a:lnTo>
                  <a:pt x="1582515" y="0"/>
                </a:lnTo>
                <a:lnTo>
                  <a:pt x="0" y="0"/>
                </a:lnTo>
                <a:lnTo>
                  <a:pt x="0" y="260298"/>
                </a:lnTo>
                <a:close/>
              </a:path>
            </a:pathLst>
          </a:custGeom>
          <a:blipFill>
            <a:blip r:embed="rId6">
              <a:extLst>
                <a:ext uri="{96DAC541-7B7A-43D3-8B79-37D633B846F1}">
                  <asvg:svgBlip xmlns:asvg="http://schemas.microsoft.com/office/drawing/2016/SVG/main" r:embed="rId7"/>
                </a:ext>
              </a:extLst>
            </a:blip>
            <a:stretch>
              <a:fillRect l="-64483"/>
            </a:stretch>
          </a:blipFill>
        </p:spPr>
        <p:txBody>
          <a:bodyPr/>
          <a:lstStyle/>
          <a:p>
            <a:endParaRPr lang="pt-BR"/>
          </a:p>
        </p:txBody>
      </p:sp>
      <p:sp>
        <p:nvSpPr>
          <p:cNvPr id="36" name="Freeform 36"/>
          <p:cNvSpPr/>
          <p:nvPr/>
        </p:nvSpPr>
        <p:spPr>
          <a:xfrm rot="6678164">
            <a:off x="6010956" y="3854877"/>
            <a:ext cx="991735" cy="798008"/>
          </a:xfrm>
          <a:custGeom>
            <a:avLst/>
            <a:gdLst/>
            <a:ahLst/>
            <a:cxnLst/>
            <a:rect l="l" t="t" r="r" b="b"/>
            <a:pathLst>
              <a:path w="1057851" h="851208">
                <a:moveTo>
                  <a:pt x="0" y="0"/>
                </a:moveTo>
                <a:lnTo>
                  <a:pt x="1057852" y="0"/>
                </a:lnTo>
                <a:lnTo>
                  <a:pt x="1057852" y="851208"/>
                </a:lnTo>
                <a:lnTo>
                  <a:pt x="0" y="851208"/>
                </a:lnTo>
                <a:lnTo>
                  <a:pt x="0" y="0"/>
                </a:lnTo>
                <a:close/>
              </a:path>
            </a:pathLst>
          </a:custGeom>
          <a:blipFill>
            <a:blip r:embed="rId8">
              <a:extLst>
                <a:ext uri="{96DAC541-7B7A-43D3-8B79-37D633B846F1}">
                  <asvg:svgBlip xmlns:asvg="http://schemas.microsoft.com/office/drawing/2016/SVG/main" r:embed="rId9"/>
                </a:ext>
              </a:extLst>
            </a:blip>
            <a:stretch>
              <a:fillRect l="-50531"/>
            </a:stretch>
          </a:blipFill>
        </p:spPr>
        <p:txBody>
          <a:bodyPr/>
          <a:lstStyle/>
          <a:p>
            <a:endParaRPr lang="pt-BR"/>
          </a:p>
        </p:txBody>
      </p:sp>
      <p:sp>
        <p:nvSpPr>
          <p:cNvPr id="37" name="Freeform 37"/>
          <p:cNvSpPr/>
          <p:nvPr/>
        </p:nvSpPr>
        <p:spPr>
          <a:xfrm rot="-4271488" flipV="1">
            <a:off x="5282048" y="3864392"/>
            <a:ext cx="722913" cy="612795"/>
          </a:xfrm>
          <a:custGeom>
            <a:avLst/>
            <a:gdLst/>
            <a:ahLst/>
            <a:cxnLst/>
            <a:rect l="l" t="t" r="r" b="b"/>
            <a:pathLst>
              <a:path w="1296032" h="459906">
                <a:moveTo>
                  <a:pt x="0" y="459906"/>
                </a:moveTo>
                <a:lnTo>
                  <a:pt x="1296032" y="459906"/>
                </a:lnTo>
                <a:lnTo>
                  <a:pt x="1296032" y="0"/>
                </a:lnTo>
                <a:lnTo>
                  <a:pt x="0" y="0"/>
                </a:lnTo>
                <a:lnTo>
                  <a:pt x="0" y="459906"/>
                </a:lnTo>
                <a:close/>
              </a:path>
            </a:pathLst>
          </a:custGeom>
          <a:blipFill>
            <a:blip r:embed="rId10">
              <a:extLst>
                <a:ext uri="{96DAC541-7B7A-43D3-8B79-37D633B846F1}">
                  <asvg:svgBlip xmlns:asvg="http://schemas.microsoft.com/office/drawing/2016/SVG/main" r:embed="rId11"/>
                </a:ext>
              </a:extLst>
            </a:blip>
            <a:stretch>
              <a:fillRect b="-185436"/>
            </a:stretch>
          </a:blipFill>
        </p:spPr>
        <p:txBody>
          <a:bodyPr/>
          <a:lstStyle/>
          <a:p>
            <a:endParaRPr lang="pt-BR"/>
          </a:p>
        </p:txBody>
      </p:sp>
      <p:sp>
        <p:nvSpPr>
          <p:cNvPr id="38" name="Freeform 38"/>
          <p:cNvSpPr/>
          <p:nvPr/>
        </p:nvSpPr>
        <p:spPr>
          <a:xfrm>
            <a:off x="4117659" y="2374986"/>
            <a:ext cx="3551338" cy="1872071"/>
          </a:xfrm>
          <a:custGeom>
            <a:avLst/>
            <a:gdLst/>
            <a:ahLst/>
            <a:cxnLst/>
            <a:rect l="l" t="t" r="r" b="b"/>
            <a:pathLst>
              <a:path w="3788094" h="1996876">
                <a:moveTo>
                  <a:pt x="0" y="0"/>
                </a:moveTo>
                <a:lnTo>
                  <a:pt x="3788094" y="0"/>
                </a:lnTo>
                <a:lnTo>
                  <a:pt x="3788094" y="1996876"/>
                </a:lnTo>
                <a:lnTo>
                  <a:pt x="0" y="199687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pt-BR"/>
          </a:p>
        </p:txBody>
      </p:sp>
      <p:sp>
        <p:nvSpPr>
          <p:cNvPr id="39" name="Freeform 39"/>
          <p:cNvSpPr/>
          <p:nvPr/>
        </p:nvSpPr>
        <p:spPr>
          <a:xfrm rot="-737501">
            <a:off x="5174262" y="1730484"/>
            <a:ext cx="906916" cy="1071439"/>
          </a:xfrm>
          <a:custGeom>
            <a:avLst/>
            <a:gdLst/>
            <a:ahLst/>
            <a:cxnLst/>
            <a:rect l="l" t="t" r="r" b="b"/>
            <a:pathLst>
              <a:path w="967377" h="1142868">
                <a:moveTo>
                  <a:pt x="0" y="0"/>
                </a:moveTo>
                <a:lnTo>
                  <a:pt x="967377" y="0"/>
                </a:lnTo>
                <a:lnTo>
                  <a:pt x="967377" y="1142867"/>
                </a:lnTo>
                <a:lnTo>
                  <a:pt x="0" y="1142867"/>
                </a:lnTo>
                <a:lnTo>
                  <a:pt x="0" y="0"/>
                </a:lnTo>
                <a:close/>
              </a:path>
            </a:pathLst>
          </a:custGeom>
          <a:blipFill>
            <a:blip r:embed="rId14">
              <a:extLst>
                <a:ext uri="{96DAC541-7B7A-43D3-8B79-37D633B846F1}">
                  <asvg:svgBlip xmlns:asvg="http://schemas.microsoft.com/office/drawing/2016/SVG/main" r:embed="rId15"/>
                </a:ext>
              </a:extLst>
            </a:blip>
            <a:stretch>
              <a:fillRect b="-58889"/>
            </a:stretch>
          </a:blipFill>
        </p:spPr>
        <p:txBody>
          <a:bodyPr/>
          <a:lstStyle/>
          <a:p>
            <a:endParaRPr lang="pt-BR"/>
          </a:p>
        </p:txBody>
      </p:sp>
      <p:sp>
        <p:nvSpPr>
          <p:cNvPr id="40" name="Freeform 40"/>
          <p:cNvSpPr/>
          <p:nvPr/>
        </p:nvSpPr>
        <p:spPr>
          <a:xfrm rot="383274">
            <a:off x="7528917" y="3197743"/>
            <a:ext cx="1292190" cy="324222"/>
          </a:xfrm>
          <a:custGeom>
            <a:avLst/>
            <a:gdLst/>
            <a:ahLst/>
            <a:cxnLst/>
            <a:rect l="l" t="t" r="r" b="b"/>
            <a:pathLst>
              <a:path w="1378336" h="345837">
                <a:moveTo>
                  <a:pt x="0" y="0"/>
                </a:moveTo>
                <a:lnTo>
                  <a:pt x="1378336" y="0"/>
                </a:lnTo>
                <a:lnTo>
                  <a:pt x="1378336" y="345837"/>
                </a:lnTo>
                <a:lnTo>
                  <a:pt x="0" y="3458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
        <p:nvSpPr>
          <p:cNvPr id="41" name="Freeform 41"/>
          <p:cNvSpPr/>
          <p:nvPr/>
        </p:nvSpPr>
        <p:spPr>
          <a:xfrm flipH="1">
            <a:off x="3357714" y="2985655"/>
            <a:ext cx="1123350" cy="607187"/>
          </a:xfrm>
          <a:custGeom>
            <a:avLst/>
            <a:gdLst/>
            <a:ahLst/>
            <a:cxnLst/>
            <a:rect l="l" t="t" r="r" b="b"/>
            <a:pathLst>
              <a:path w="1198240" h="647666">
                <a:moveTo>
                  <a:pt x="1198240" y="0"/>
                </a:moveTo>
                <a:lnTo>
                  <a:pt x="0" y="0"/>
                </a:lnTo>
                <a:lnTo>
                  <a:pt x="0" y="647666"/>
                </a:lnTo>
                <a:lnTo>
                  <a:pt x="1198240" y="647666"/>
                </a:lnTo>
                <a:lnTo>
                  <a:pt x="1198240" y="0"/>
                </a:lnTo>
                <a:close/>
              </a:path>
            </a:pathLst>
          </a:custGeom>
          <a:blipFill>
            <a:blip r:embed="rId18">
              <a:extLst>
                <a:ext uri="{96DAC541-7B7A-43D3-8B79-37D633B846F1}">
                  <asvg:svgBlip xmlns:asvg="http://schemas.microsoft.com/office/drawing/2016/SVG/main" r:embed="rId19"/>
                </a:ext>
              </a:extLst>
            </a:blip>
            <a:stretch>
              <a:fillRect l="-56464"/>
            </a:stretch>
          </a:blipFill>
        </p:spPr>
        <p:txBody>
          <a:bodyPr/>
          <a:lstStyle/>
          <a:p>
            <a:endParaRPr lang="pt-BR"/>
          </a:p>
        </p:txBody>
      </p:sp>
      <p:sp>
        <p:nvSpPr>
          <p:cNvPr id="42" name="TextBox 42"/>
          <p:cNvSpPr txBox="1"/>
          <p:nvPr/>
        </p:nvSpPr>
        <p:spPr>
          <a:xfrm rot="-251267">
            <a:off x="4578986" y="2969161"/>
            <a:ext cx="2686000" cy="671722"/>
          </a:xfrm>
          <a:prstGeom prst="rect">
            <a:avLst/>
          </a:prstGeom>
        </p:spPr>
        <p:txBody>
          <a:bodyPr wrap="square" lIns="0" tIns="0" rIns="0" bIns="0" rtlCol="0" anchor="t">
            <a:spAutoFit/>
          </a:bodyPr>
          <a:lstStyle/>
          <a:p>
            <a:pPr algn="ctr">
              <a:lnSpc>
                <a:spcPts val="2587"/>
              </a:lnSpc>
            </a:pPr>
            <a:r>
              <a:rPr lang="pt-BR" sz="2500" b="1" spc="-187" dirty="0">
                <a:solidFill>
                  <a:schemeClr val="accent4">
                    <a:lumMod val="50000"/>
                  </a:schemeClr>
                </a:solidFill>
                <a:latin typeface="29LT Makina Light"/>
              </a:rPr>
              <a:t> </a:t>
            </a:r>
            <a:r>
              <a:rPr lang="pt-BR" sz="2500" b="1" spc="-187" dirty="0">
                <a:solidFill>
                  <a:schemeClr val="accent4">
                    <a:lumMod val="50000"/>
                  </a:schemeClr>
                </a:solidFill>
                <a:latin typeface="Cavolini" panose="03000502040302020204" pitchFamily="66" charset="0"/>
                <a:cs typeface="Cavolini" panose="03000502040302020204" pitchFamily="66" charset="0"/>
              </a:rPr>
              <a:t>Tributos, Estado e serviços coletivos</a:t>
            </a:r>
          </a:p>
        </p:txBody>
      </p:sp>
      <p:graphicFrame>
        <p:nvGraphicFramePr>
          <p:cNvPr id="51" name="Diagrama 50">
            <a:extLst>
              <a:ext uri="{FF2B5EF4-FFF2-40B4-BE49-F238E27FC236}">
                <a16:creationId xmlns:a16="http://schemas.microsoft.com/office/drawing/2014/main" id="{6700FEA9-B2D6-430A-A66F-6E4A8CB871A7}"/>
              </a:ext>
            </a:extLst>
          </p:cNvPr>
          <p:cNvGraphicFramePr/>
          <p:nvPr>
            <p:extLst>
              <p:ext uri="{D42A27DB-BD31-4B8C-83A1-F6EECF244321}">
                <p14:modId xmlns:p14="http://schemas.microsoft.com/office/powerpoint/2010/main" val="1216170274"/>
              </p:ext>
            </p:extLst>
          </p:nvPr>
        </p:nvGraphicFramePr>
        <p:xfrm>
          <a:off x="1890440" y="-21347"/>
          <a:ext cx="3052315" cy="233487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52" name="Diagrama 51">
            <a:extLst>
              <a:ext uri="{FF2B5EF4-FFF2-40B4-BE49-F238E27FC236}">
                <a16:creationId xmlns:a16="http://schemas.microsoft.com/office/drawing/2014/main" id="{8E1003FA-FD05-6765-0378-EF6907E3828C}"/>
              </a:ext>
            </a:extLst>
          </p:cNvPr>
          <p:cNvGraphicFramePr/>
          <p:nvPr>
            <p:extLst>
              <p:ext uri="{D42A27DB-BD31-4B8C-83A1-F6EECF244321}">
                <p14:modId xmlns:p14="http://schemas.microsoft.com/office/powerpoint/2010/main" val="2939634333"/>
              </p:ext>
            </p:extLst>
          </p:nvPr>
        </p:nvGraphicFramePr>
        <p:xfrm>
          <a:off x="-2568" y="2442071"/>
          <a:ext cx="3551338" cy="2418753"/>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53" name="Diagrama 52">
            <a:extLst>
              <a:ext uri="{FF2B5EF4-FFF2-40B4-BE49-F238E27FC236}">
                <a16:creationId xmlns:a16="http://schemas.microsoft.com/office/drawing/2014/main" id="{F2520627-C943-3196-C585-E33162B99401}"/>
              </a:ext>
            </a:extLst>
          </p:cNvPr>
          <p:cNvGraphicFramePr/>
          <p:nvPr>
            <p:extLst>
              <p:ext uri="{D42A27DB-BD31-4B8C-83A1-F6EECF244321}">
                <p14:modId xmlns:p14="http://schemas.microsoft.com/office/powerpoint/2010/main" val="118214145"/>
              </p:ext>
            </p:extLst>
          </p:nvPr>
        </p:nvGraphicFramePr>
        <p:xfrm>
          <a:off x="3081808" y="4668638"/>
          <a:ext cx="2868761" cy="2125300"/>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54" name="Diagrama 53">
            <a:extLst>
              <a:ext uri="{FF2B5EF4-FFF2-40B4-BE49-F238E27FC236}">
                <a16:creationId xmlns:a16="http://schemas.microsoft.com/office/drawing/2014/main" id="{344ACAC8-4719-7DE2-F712-193483363B11}"/>
              </a:ext>
            </a:extLst>
          </p:cNvPr>
          <p:cNvGraphicFramePr/>
          <p:nvPr>
            <p:extLst>
              <p:ext uri="{D42A27DB-BD31-4B8C-83A1-F6EECF244321}">
                <p14:modId xmlns:p14="http://schemas.microsoft.com/office/powerpoint/2010/main" val="4247583992"/>
              </p:ext>
            </p:extLst>
          </p:nvPr>
        </p:nvGraphicFramePr>
        <p:xfrm>
          <a:off x="6373040" y="4619362"/>
          <a:ext cx="4034513" cy="1997176"/>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57" name="Diagrama 56">
            <a:extLst>
              <a:ext uri="{FF2B5EF4-FFF2-40B4-BE49-F238E27FC236}">
                <a16:creationId xmlns:a16="http://schemas.microsoft.com/office/drawing/2014/main" id="{686A15A8-0EDC-6D78-417F-CB105AAEC7A4}"/>
              </a:ext>
            </a:extLst>
          </p:cNvPr>
          <p:cNvGraphicFramePr/>
          <p:nvPr>
            <p:extLst>
              <p:ext uri="{D42A27DB-BD31-4B8C-83A1-F6EECF244321}">
                <p14:modId xmlns:p14="http://schemas.microsoft.com/office/powerpoint/2010/main" val="1464249272"/>
              </p:ext>
            </p:extLst>
          </p:nvPr>
        </p:nvGraphicFramePr>
        <p:xfrm>
          <a:off x="9090837" y="2313532"/>
          <a:ext cx="3051792" cy="2453337"/>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graphicFrame>
        <p:nvGraphicFramePr>
          <p:cNvPr id="61" name="Diagrama 60">
            <a:extLst>
              <a:ext uri="{FF2B5EF4-FFF2-40B4-BE49-F238E27FC236}">
                <a16:creationId xmlns:a16="http://schemas.microsoft.com/office/drawing/2014/main" id="{9FBA1D00-D896-56E6-DFCC-497AC02F3285}"/>
              </a:ext>
            </a:extLst>
          </p:cNvPr>
          <p:cNvGraphicFramePr/>
          <p:nvPr>
            <p:extLst>
              <p:ext uri="{D42A27DB-BD31-4B8C-83A1-F6EECF244321}">
                <p14:modId xmlns:p14="http://schemas.microsoft.com/office/powerpoint/2010/main" val="3929861855"/>
              </p:ext>
            </p:extLst>
          </p:nvPr>
        </p:nvGraphicFramePr>
        <p:xfrm>
          <a:off x="6628093" y="46541"/>
          <a:ext cx="4466760" cy="2263140"/>
        </p:xfrm>
        <a:graphic>
          <a:graphicData uri="http://schemas.openxmlformats.org/drawingml/2006/diagram">
            <dgm:relIds xmlns:dgm="http://schemas.openxmlformats.org/drawingml/2006/diagram" xmlns:r="http://schemas.openxmlformats.org/officeDocument/2006/relationships" r:dm="rId45" r:lo="rId46" r:qs="rId47" r:cs="rId48"/>
          </a:graphicData>
        </a:graphic>
      </p:graphicFrame>
      <p:pic>
        <p:nvPicPr>
          <p:cNvPr id="4" name="Imagem 3" descr="Uma imagem contendo Mapa&#10;&#10;O conteúdo gerado por IA pode estar incorreto.">
            <a:extLst>
              <a:ext uri="{FF2B5EF4-FFF2-40B4-BE49-F238E27FC236}">
                <a16:creationId xmlns:a16="http://schemas.microsoft.com/office/drawing/2014/main" id="{4987888B-9558-D993-293E-4CD9938CF153}"/>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 grpId="0">
        <p:bldAsOne/>
      </p:bldGraphic>
      <p:bldGraphic spid="52" grpId="0">
        <p:bldAsOne/>
      </p:bldGraphic>
      <p:bldGraphic spid="53" grpId="0">
        <p:bldAsOne/>
      </p:bldGraphic>
      <p:bldGraphic spid="54" grpId="0">
        <p:bldAsOne/>
      </p:bldGraphic>
      <p:bldGraphic spid="57" grpId="0">
        <p:bldAsOne/>
      </p:bldGraphic>
      <p:bldGraphic spid="61"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8EBB485C-3DAD-1994-D90B-64B67F1B49A6}"/>
              </a:ext>
            </a:extLst>
          </p:cNvPr>
          <p:cNvGraphicFramePr/>
          <p:nvPr/>
        </p:nvGraphicFramePr>
        <p:xfrm>
          <a:off x="-400050" y="1143000"/>
          <a:ext cx="12961620" cy="5600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ixaDeTexto 2">
            <a:extLst>
              <a:ext uri="{FF2B5EF4-FFF2-40B4-BE49-F238E27FC236}">
                <a16:creationId xmlns:a16="http://schemas.microsoft.com/office/drawing/2014/main" id="{546731F1-5D52-3326-F4E0-4CC48717E471}"/>
              </a:ext>
            </a:extLst>
          </p:cNvPr>
          <p:cNvSpPr txBox="1"/>
          <p:nvPr/>
        </p:nvSpPr>
        <p:spPr>
          <a:xfrm>
            <a:off x="21" y="254938"/>
            <a:ext cx="12191979" cy="892552"/>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chemeClr val="bg1"/>
                </a:solidFill>
                <a:uLnTx/>
                <a:uFillTx/>
                <a:latin typeface="Aharoni" panose="02010803020104030203" pitchFamily="2" charset="-79"/>
                <a:ea typeface="+mn-ea"/>
                <a:cs typeface="Aharoni" panose="02010803020104030203" pitchFamily="2" charset="-79"/>
              </a:rPr>
              <a:t>Apresentações PPT customizáveis para rede de ensino e Extensão</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dirty="0">
                <a:solidFill>
                  <a:schemeClr val="bg1"/>
                </a:solidFill>
                <a:latin typeface="Aharoni" panose="02010803020104030203" pitchFamily="2" charset="-79"/>
                <a:cs typeface="Aharoni" panose="02010803020104030203" pitchFamily="2" charset="-79"/>
              </a:rPr>
              <a:t>Linguagem simples, imagens lúdicas e falas sugeridas nos slides</a:t>
            </a:r>
            <a:endParaRPr kumimoji="0" lang="pt-BR" sz="2400" b="0" i="0" u="none" strike="noStrike" kern="1200" cap="none" spc="0" normalizeH="0" baseline="0" noProof="0" dirty="0">
              <a:ln>
                <a:noFill/>
              </a:ln>
              <a:solidFill>
                <a:schemeClr val="bg1"/>
              </a:solidFill>
              <a:uLnTx/>
              <a:uFillTx/>
              <a:latin typeface="Calibri"/>
            </a:endParaRPr>
          </a:p>
        </p:txBody>
      </p:sp>
      <p:sp>
        <p:nvSpPr>
          <p:cNvPr id="4" name="Freeform 11">
            <a:extLst>
              <a:ext uri="{FF2B5EF4-FFF2-40B4-BE49-F238E27FC236}">
                <a16:creationId xmlns:a16="http://schemas.microsoft.com/office/drawing/2014/main" id="{B13690EA-9C04-3DF6-E85B-FEF20C1601DE}"/>
              </a:ext>
            </a:extLst>
          </p:cNvPr>
          <p:cNvSpPr/>
          <p:nvPr/>
        </p:nvSpPr>
        <p:spPr>
          <a:xfrm>
            <a:off x="101029" y="4747098"/>
            <a:ext cx="1513762" cy="2123061"/>
          </a:xfrm>
          <a:custGeom>
            <a:avLst/>
            <a:gdLst/>
            <a:ahLst/>
            <a:cxnLst/>
            <a:rect l="l" t="t" r="r" b="b"/>
            <a:pathLst>
              <a:path w="4888650" h="5793956">
                <a:moveTo>
                  <a:pt x="0" y="0"/>
                </a:moveTo>
                <a:lnTo>
                  <a:pt x="4888651" y="0"/>
                </a:lnTo>
                <a:lnTo>
                  <a:pt x="4888651" y="5793956"/>
                </a:lnTo>
                <a:lnTo>
                  <a:pt x="0" y="5793956"/>
                </a:lnTo>
                <a:lnTo>
                  <a:pt x="0" y="0"/>
                </a:lnTo>
                <a:close/>
              </a:path>
            </a:pathLst>
          </a:custGeom>
          <a:blipFill>
            <a:blip r:embed="rId8"/>
            <a:stretch>
              <a:fillRect/>
            </a:stretch>
          </a:blipFill>
        </p:spPr>
        <p:txBody>
          <a:bodyPr/>
          <a:lstStyle/>
          <a:p>
            <a:pPr eaLnBrk="1" fontAlgn="auto" hangingPunct="1">
              <a:spcBef>
                <a:spcPts val="0"/>
              </a:spcBef>
              <a:spcAft>
                <a:spcPts val="0"/>
              </a:spcAft>
              <a:defRPr/>
            </a:pPr>
            <a:endParaRPr lang="pt-BR">
              <a:latin typeface="+mn-lt"/>
            </a:endParaRPr>
          </a:p>
        </p:txBody>
      </p:sp>
      <p:sp>
        <p:nvSpPr>
          <p:cNvPr id="5" name="Freeform 12">
            <a:extLst>
              <a:ext uri="{FF2B5EF4-FFF2-40B4-BE49-F238E27FC236}">
                <a16:creationId xmlns:a16="http://schemas.microsoft.com/office/drawing/2014/main" id="{3FF57139-E8F4-D0DD-31BE-E9251D6E733F}"/>
              </a:ext>
            </a:extLst>
          </p:cNvPr>
          <p:cNvSpPr/>
          <p:nvPr/>
        </p:nvSpPr>
        <p:spPr>
          <a:xfrm flipH="1">
            <a:off x="11254153" y="254938"/>
            <a:ext cx="937826" cy="1033189"/>
          </a:xfrm>
          <a:custGeom>
            <a:avLst/>
            <a:gdLst/>
            <a:ahLst/>
            <a:cxnLst/>
            <a:rect l="l" t="t" r="r" b="b"/>
            <a:pathLst>
              <a:path w="5130568" h="5162836">
                <a:moveTo>
                  <a:pt x="5130569" y="0"/>
                </a:moveTo>
                <a:lnTo>
                  <a:pt x="0" y="0"/>
                </a:lnTo>
                <a:lnTo>
                  <a:pt x="0" y="5162836"/>
                </a:lnTo>
                <a:lnTo>
                  <a:pt x="5130569" y="5162836"/>
                </a:lnTo>
                <a:lnTo>
                  <a:pt x="5130569" y="0"/>
                </a:lnTo>
                <a:close/>
              </a:path>
            </a:pathLst>
          </a:custGeom>
          <a:blipFill>
            <a:blip r:embed="rId9"/>
            <a:stretch>
              <a:fillRect/>
            </a:stretch>
          </a:blipFill>
        </p:spPr>
        <p:txBody>
          <a:bodyPr/>
          <a:lstStyle/>
          <a:p>
            <a:pPr eaLnBrk="1" fontAlgn="auto" hangingPunct="1">
              <a:spcBef>
                <a:spcPts val="0"/>
              </a:spcBef>
              <a:spcAft>
                <a:spcPts val="0"/>
              </a:spcAft>
              <a:defRPr/>
            </a:pPr>
            <a:endParaRPr lang="pt-BR">
              <a:latin typeface="+mn-lt"/>
            </a:endParaRPr>
          </a:p>
        </p:txBody>
      </p:sp>
      <p:sp>
        <p:nvSpPr>
          <p:cNvPr id="6" name="Freeform 15">
            <a:extLst>
              <a:ext uri="{FF2B5EF4-FFF2-40B4-BE49-F238E27FC236}">
                <a16:creationId xmlns:a16="http://schemas.microsoft.com/office/drawing/2014/main" id="{6B2AFFCA-D97D-1C52-26C6-891E9624BA25}"/>
              </a:ext>
            </a:extLst>
          </p:cNvPr>
          <p:cNvSpPr/>
          <p:nvPr/>
        </p:nvSpPr>
        <p:spPr>
          <a:xfrm rot="1635359">
            <a:off x="799321" y="3889251"/>
            <a:ext cx="665505" cy="746923"/>
          </a:xfrm>
          <a:custGeom>
            <a:avLst/>
            <a:gdLst/>
            <a:ahLst/>
            <a:cxnLst/>
            <a:rect l="l" t="t" r="r" b="b"/>
            <a:pathLst>
              <a:path w="3532423" h="3940837">
                <a:moveTo>
                  <a:pt x="0" y="0"/>
                </a:moveTo>
                <a:lnTo>
                  <a:pt x="3532423" y="0"/>
                </a:lnTo>
                <a:lnTo>
                  <a:pt x="3532423" y="3940837"/>
                </a:lnTo>
                <a:lnTo>
                  <a:pt x="0" y="3940837"/>
                </a:lnTo>
                <a:lnTo>
                  <a:pt x="0" y="0"/>
                </a:lnTo>
                <a:close/>
              </a:path>
            </a:pathLst>
          </a:custGeom>
          <a:blipFill>
            <a:blip r:embed="rId10"/>
            <a:stretch>
              <a:fillRect/>
            </a:stretch>
          </a:blipFill>
        </p:spPr>
        <p:txBody>
          <a:bodyPr/>
          <a:lstStyle/>
          <a:p>
            <a:pPr eaLnBrk="1" fontAlgn="auto" hangingPunct="1">
              <a:spcBef>
                <a:spcPts val="0"/>
              </a:spcBef>
              <a:spcAft>
                <a:spcPts val="0"/>
              </a:spcAft>
              <a:defRPr/>
            </a:pPr>
            <a:endParaRPr lang="pt-BR">
              <a:latin typeface="+mn-lt"/>
            </a:endParaRPr>
          </a:p>
        </p:txBody>
      </p:sp>
      <p:pic>
        <p:nvPicPr>
          <p:cNvPr id="2" name="Imagem 1" descr="Uma imagem contendo Mapa&#10;&#10;O conteúdo gerado por IA pode estar incorreto.">
            <a:extLst>
              <a:ext uri="{FF2B5EF4-FFF2-40B4-BE49-F238E27FC236}">
                <a16:creationId xmlns:a16="http://schemas.microsoft.com/office/drawing/2014/main" id="{3179DB6B-C9FB-EA3C-A361-8E35024007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436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esenho de coisas ao ar livre">
            <a:extLst>
              <a:ext uri="{FF2B5EF4-FFF2-40B4-BE49-F238E27FC236}">
                <a16:creationId xmlns:a16="http://schemas.microsoft.com/office/drawing/2014/main" id="{9D123CFB-7E33-EDD3-D252-ED7CD4F43F40}"/>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13143"/>
          <a:stretch/>
        </p:blipFill>
        <p:spPr>
          <a:xfrm>
            <a:off x="20" y="1282"/>
            <a:ext cx="12191980" cy="6856718"/>
          </a:xfrm>
          <a:prstGeom prst="rect">
            <a:avLst/>
          </a:prstGeom>
        </p:spPr>
      </p:pic>
      <p:graphicFrame>
        <p:nvGraphicFramePr>
          <p:cNvPr id="50" name="Diagrama 49">
            <a:extLst>
              <a:ext uri="{FF2B5EF4-FFF2-40B4-BE49-F238E27FC236}">
                <a16:creationId xmlns:a16="http://schemas.microsoft.com/office/drawing/2014/main" id="{C6E581CC-6441-9D91-6B65-EA5EF659E87D}"/>
              </a:ext>
            </a:extLst>
          </p:cNvPr>
          <p:cNvGraphicFramePr/>
          <p:nvPr>
            <p:extLst>
              <p:ext uri="{D42A27DB-BD31-4B8C-83A1-F6EECF244321}">
                <p14:modId xmlns:p14="http://schemas.microsoft.com/office/powerpoint/2010/main" val="1025340456"/>
              </p:ext>
            </p:extLst>
          </p:nvPr>
        </p:nvGraphicFramePr>
        <p:xfrm>
          <a:off x="327061" y="871794"/>
          <a:ext cx="11537878" cy="5811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2" name="CaixaDeTexto 51">
            <a:extLst>
              <a:ext uri="{FF2B5EF4-FFF2-40B4-BE49-F238E27FC236}">
                <a16:creationId xmlns:a16="http://schemas.microsoft.com/office/drawing/2014/main" id="{60C285DB-AC74-E28F-6FCF-1119CE591F65}"/>
              </a:ext>
            </a:extLst>
          </p:cNvPr>
          <p:cNvSpPr txBox="1"/>
          <p:nvPr/>
        </p:nvSpPr>
        <p:spPr>
          <a:xfrm>
            <a:off x="-1" y="174928"/>
            <a:ext cx="12191979" cy="523220"/>
          </a:xfrm>
          <a:prstGeom prst="rect">
            <a:avLst/>
          </a:prstGeom>
          <a:solidFill>
            <a:srgbClr val="0000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CF na BNCC: proposta de trabalho e recursos didáticos da CF RFB</a:t>
            </a:r>
            <a:endParaRPr kumimoji="0" lang="pt-BR"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Imagem 2" descr="Uma imagem contendo Mapa&#10;&#10;O conteúdo gerado por IA pode estar incorreto.">
            <a:extLst>
              <a:ext uri="{FF2B5EF4-FFF2-40B4-BE49-F238E27FC236}">
                <a16:creationId xmlns:a16="http://schemas.microsoft.com/office/drawing/2014/main" id="{1CAE747D-43F9-908E-CE10-7711D66AB8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pic>
        <p:nvPicPr>
          <p:cNvPr id="4" name="Imagem 3" descr="Uma imagem contendo Mapa&#10;&#10;O conteúdo gerado por IA pode estar incorreto.">
            <a:extLst>
              <a:ext uri="{FF2B5EF4-FFF2-40B4-BE49-F238E27FC236}">
                <a16:creationId xmlns:a16="http://schemas.microsoft.com/office/drawing/2014/main" id="{B4CBF221-9BCD-E23B-3781-2E77058921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16451" y="58836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88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42"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8865651" y="-93898"/>
            <a:ext cx="1888368" cy="172569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0513903" y="0"/>
            <a:ext cx="1869267" cy="1609369"/>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5"/>
          <p:cNvSpPr/>
          <p:nvPr/>
        </p:nvSpPr>
        <p:spPr>
          <a:xfrm>
            <a:off x="11155809" y="3350682"/>
            <a:ext cx="1425409" cy="173623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1608597" y="-362668"/>
            <a:ext cx="1643562" cy="1725513"/>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724909" y="5422880"/>
            <a:ext cx="1611429" cy="1543871"/>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114074" y="2725691"/>
            <a:ext cx="2043719" cy="1807391"/>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299979" y="4646894"/>
            <a:ext cx="1921841" cy="2189107"/>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1261793" y="5184475"/>
            <a:ext cx="1442156" cy="2381423"/>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42107" y="345921"/>
            <a:ext cx="1586117" cy="2149779"/>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9390873" y="5397366"/>
            <a:ext cx="1764936" cy="1386312"/>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0839797" y="1500796"/>
            <a:ext cx="961599" cy="1568321"/>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032490">
            <a:off x="1521426" y="278381"/>
            <a:ext cx="3135625" cy="27432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8200635" y="2332944"/>
            <a:ext cx="2868258" cy="2717098"/>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m 16">
            <a:extLst>
              <a:ext uri="{FF2B5EF4-FFF2-40B4-BE49-F238E27FC236}">
                <a16:creationId xmlns:a16="http://schemas.microsoft.com/office/drawing/2014/main" id="{9E9C06AB-56E9-2D2D-E6F5-CDD02385C0A8}"/>
              </a:ext>
            </a:extLst>
          </p:cNvPr>
          <p:cNvPicPr>
            <a:picLocks noChangeAspect="1"/>
          </p:cNvPicPr>
          <p:nvPr/>
        </p:nvPicPr>
        <p:blipFill>
          <a:blip r:embed="rId30"/>
          <a:srcRect t="6984" r="35262" b="6984"/>
          <a:stretch/>
        </p:blipFill>
        <p:spPr>
          <a:xfrm>
            <a:off x="740229" y="620487"/>
            <a:ext cx="7055154" cy="5703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9" name="Diagrama 18">
            <a:extLst>
              <a:ext uri="{FF2B5EF4-FFF2-40B4-BE49-F238E27FC236}">
                <a16:creationId xmlns:a16="http://schemas.microsoft.com/office/drawing/2014/main" id="{00654644-76D8-C435-B07F-E30F74352CDA}"/>
              </a:ext>
            </a:extLst>
          </p:cNvPr>
          <p:cNvGraphicFramePr/>
          <p:nvPr>
            <p:extLst>
              <p:ext uri="{D42A27DB-BD31-4B8C-83A1-F6EECF244321}">
                <p14:modId xmlns:p14="http://schemas.microsoft.com/office/powerpoint/2010/main" val="3429675005"/>
              </p:ext>
            </p:extLst>
          </p:nvPr>
        </p:nvGraphicFramePr>
        <p:xfrm>
          <a:off x="7917999" y="384958"/>
          <a:ext cx="3653515" cy="5346330"/>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pic>
        <p:nvPicPr>
          <p:cNvPr id="16" name="Imagem 15" descr="Uma imagem contendo Mapa&#10;&#10;O conteúdo gerado por IA pode estar incorreto.">
            <a:extLst>
              <a:ext uri="{FF2B5EF4-FFF2-40B4-BE49-F238E27FC236}">
                <a16:creationId xmlns:a16="http://schemas.microsoft.com/office/drawing/2014/main" id="{7ED1F39E-5514-65C9-4E95-A11C2AAD636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108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3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ixaDeTexto 2">
            <a:extLst>
              <a:ext uri="{FF2B5EF4-FFF2-40B4-BE49-F238E27FC236}">
                <a16:creationId xmlns:a16="http://schemas.microsoft.com/office/drawing/2014/main" id="{635863AC-9D81-C154-1DE9-CBDDBDE5BA6C}"/>
              </a:ext>
            </a:extLst>
          </p:cNvPr>
          <p:cNvSpPr txBox="1"/>
          <p:nvPr/>
        </p:nvSpPr>
        <p:spPr>
          <a:xfrm>
            <a:off x="9838572" y="2194045"/>
            <a:ext cx="2220592" cy="1827309"/>
          </a:xfrm>
          <a:prstGeom prst="rect">
            <a:avLst/>
          </a:prstGeom>
        </p:spPr>
        <p:txBody>
          <a:bodyPr vert="horz" lIns="91440" tIns="45720" rIns="91440" bIns="45720" rtlCol="0" anchor="ctr">
            <a:normAutofit fontScale="92500" lnSpcReduction="20000"/>
          </a:bodyPr>
          <a:lstStyle/>
          <a:p>
            <a:pPr algn="r">
              <a:lnSpc>
                <a:spcPct val="90000"/>
              </a:lnSpc>
              <a:spcBef>
                <a:spcPct val="0"/>
              </a:spcBef>
              <a:spcAft>
                <a:spcPts val="600"/>
              </a:spcAft>
            </a:pPr>
            <a:r>
              <a:rPr lang="pt-BR" sz="4000" b="1" dirty="0">
                <a:latin typeface="Aptos Black" panose="020B0004020202020204" pitchFamily="34" charset="0"/>
                <a:ea typeface="+mj-ea"/>
                <a:cs typeface="+mj-cs"/>
              </a:rPr>
              <a:t>Em curso na Bahia em 2025</a:t>
            </a:r>
          </a:p>
        </p:txBody>
      </p:sp>
      <p:graphicFrame>
        <p:nvGraphicFramePr>
          <p:cNvPr id="2" name="Diagrama 1">
            <a:extLst>
              <a:ext uri="{FF2B5EF4-FFF2-40B4-BE49-F238E27FC236}">
                <a16:creationId xmlns:a16="http://schemas.microsoft.com/office/drawing/2014/main" id="{EA3D0235-8B30-56A6-74E0-442CF7F3A543}"/>
              </a:ext>
            </a:extLst>
          </p:cNvPr>
          <p:cNvGraphicFramePr/>
          <p:nvPr>
            <p:extLst>
              <p:ext uri="{D42A27DB-BD31-4B8C-83A1-F6EECF244321}">
                <p14:modId xmlns:p14="http://schemas.microsoft.com/office/powerpoint/2010/main" val="1179290083"/>
              </p:ext>
            </p:extLst>
          </p:nvPr>
        </p:nvGraphicFramePr>
        <p:xfrm>
          <a:off x="4016188" y="3906620"/>
          <a:ext cx="7913188" cy="192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m 9">
            <a:extLst>
              <a:ext uri="{FF2B5EF4-FFF2-40B4-BE49-F238E27FC236}">
                <a16:creationId xmlns:a16="http://schemas.microsoft.com/office/drawing/2014/main" id="{E7D97501-8137-37B3-6C50-48B60BA9AF6E}"/>
              </a:ext>
            </a:extLst>
          </p:cNvPr>
          <p:cNvPicPr>
            <a:picLocks noChangeAspect="1"/>
          </p:cNvPicPr>
          <p:nvPr/>
        </p:nvPicPr>
        <p:blipFill rotWithShape="1">
          <a:blip r:embed="rId8"/>
          <a:srcRect l="9287" t="21746" r="32678" b="5715"/>
          <a:stretch/>
        </p:blipFill>
        <p:spPr>
          <a:xfrm>
            <a:off x="3918781" y="0"/>
            <a:ext cx="5485195" cy="3856513"/>
          </a:xfrm>
          <a:prstGeom prst="rect">
            <a:avLst/>
          </a:prstGeom>
          <a:ln>
            <a:noFill/>
          </a:ln>
          <a:effectLst>
            <a:outerShdw blurRad="292100" dist="139700" dir="2700000" algn="tl" rotWithShape="0">
              <a:srgbClr val="333333">
                <a:alpha val="65000"/>
              </a:srgbClr>
            </a:outerShdw>
          </a:effectLst>
        </p:spPr>
      </p:pic>
      <p:pic>
        <p:nvPicPr>
          <p:cNvPr id="13" name="Imagem 12" descr="Diagrama&#10;&#10;Descrição gerada automaticamente">
            <a:extLst>
              <a:ext uri="{FF2B5EF4-FFF2-40B4-BE49-F238E27FC236}">
                <a16:creationId xmlns:a16="http://schemas.microsoft.com/office/drawing/2014/main" id="{F8CBDFF5-3228-30C9-6DBD-F90CE97E2C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752250" cy="6858000"/>
          </a:xfrm>
          <a:prstGeom prst="rect">
            <a:avLst/>
          </a:prstGeom>
          <a:ln>
            <a:noFill/>
          </a:ln>
          <a:effectLst>
            <a:outerShdw blurRad="292100" dist="139700" dir="2700000" algn="tl" rotWithShape="0">
              <a:srgbClr val="333333">
                <a:alpha val="65000"/>
              </a:srgbClr>
            </a:outerShdw>
          </a:effectLst>
        </p:spPr>
      </p:pic>
      <p:pic>
        <p:nvPicPr>
          <p:cNvPr id="9" name="Imagem 8" descr="Logotipo&#10;&#10;O conteúdo gerado por IA pode estar incorreto.">
            <a:extLst>
              <a:ext uri="{FF2B5EF4-FFF2-40B4-BE49-F238E27FC236}">
                <a16:creationId xmlns:a16="http://schemas.microsoft.com/office/drawing/2014/main" id="{64115B20-A273-FFA9-DEAB-CE08EA870DB8}"/>
              </a:ext>
            </a:extLst>
          </p:cNvPr>
          <p:cNvPicPr>
            <a:picLocks noChangeAspect="1"/>
          </p:cNvPicPr>
          <p:nvPr/>
        </p:nvPicPr>
        <p:blipFill>
          <a:blip r:embed="rId10">
            <a:extLst>
              <a:ext uri="{28A0092B-C50C-407E-A947-70E740481C1C}">
                <a14:useLocalDpi xmlns:a14="http://schemas.microsoft.com/office/drawing/2010/main" val="0"/>
              </a:ext>
            </a:extLst>
          </a:blip>
          <a:srcRect l="-1369" t="-4040" r="-4342" b="-4040"/>
          <a:stretch/>
        </p:blipFill>
        <p:spPr>
          <a:xfrm>
            <a:off x="6286392" y="50107"/>
            <a:ext cx="594086" cy="664356"/>
          </a:xfrm>
          <a:prstGeom prst="rect">
            <a:avLst/>
          </a:prstGeom>
        </p:spPr>
      </p:pic>
      <p:pic>
        <p:nvPicPr>
          <p:cNvPr id="4" name="Imagem 3" descr="Uma imagem contendo Mapa&#10;&#10;O conteúdo gerado por IA pode estar incorreto.">
            <a:extLst>
              <a:ext uri="{FF2B5EF4-FFF2-40B4-BE49-F238E27FC236}">
                <a16:creationId xmlns:a16="http://schemas.microsoft.com/office/drawing/2014/main" id="{1B9DE5FB-CDBF-EBC4-D55D-7732741F90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100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m 2" descr="Gráfico de dispersão&#10;&#10;Descrição gerada automaticamente">
            <a:extLst>
              <a:ext uri="{FF2B5EF4-FFF2-40B4-BE49-F238E27FC236}">
                <a16:creationId xmlns:a16="http://schemas.microsoft.com/office/drawing/2014/main" id="{AD08167B-5C42-E504-069F-906A8A568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50" y="243564"/>
            <a:ext cx="4541914" cy="6370872"/>
          </a:xfrm>
          <a:prstGeom prst="rect">
            <a:avLst/>
          </a:prstGeom>
          <a:ln>
            <a:noFill/>
          </a:ln>
          <a:effectLst>
            <a:outerShdw blurRad="292100" dist="139700" dir="2700000" algn="tl" rotWithShape="0">
              <a:srgbClr val="333333">
                <a:alpha val="65000"/>
              </a:srgbClr>
            </a:outerShdw>
          </a:effectLst>
        </p:spPr>
      </p:pic>
      <p:graphicFrame>
        <p:nvGraphicFramePr>
          <p:cNvPr id="13" name="Diagrama 12">
            <a:extLst>
              <a:ext uri="{FF2B5EF4-FFF2-40B4-BE49-F238E27FC236}">
                <a16:creationId xmlns:a16="http://schemas.microsoft.com/office/drawing/2014/main" id="{D18CDC1E-7513-E601-D7A1-7C6FB0B61DFC}"/>
              </a:ext>
            </a:extLst>
          </p:cNvPr>
          <p:cNvGraphicFramePr/>
          <p:nvPr>
            <p:extLst>
              <p:ext uri="{D42A27DB-BD31-4B8C-83A1-F6EECF244321}">
                <p14:modId xmlns:p14="http://schemas.microsoft.com/office/powerpoint/2010/main" val="413833511"/>
              </p:ext>
            </p:extLst>
          </p:nvPr>
        </p:nvGraphicFramePr>
        <p:xfrm>
          <a:off x="4813037" y="258499"/>
          <a:ext cx="6682278" cy="5229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m 1" descr="Uma imagem contendo Mapa&#10;&#10;O conteúdo gerado por IA pode estar incorreto.">
            <a:extLst>
              <a:ext uri="{FF2B5EF4-FFF2-40B4-BE49-F238E27FC236}">
                <a16:creationId xmlns:a16="http://schemas.microsoft.com/office/drawing/2014/main" id="{EE5A65CE-EAC3-4012-860F-DAA6488FAB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673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9B3966A-BD5D-F71F-53F5-699AD3A1F1C3}"/>
              </a:ext>
            </a:extLst>
          </p:cNvPr>
          <p:cNvPicPr>
            <a:picLocks noChangeAspect="1"/>
          </p:cNvPicPr>
          <p:nvPr/>
        </p:nvPicPr>
        <p:blipFill>
          <a:blip r:embed="rId3"/>
          <a:stretch>
            <a:fillRect/>
          </a:stretch>
        </p:blipFill>
        <p:spPr>
          <a:xfrm>
            <a:off x="3204839" y="4584434"/>
            <a:ext cx="3443689" cy="2780083"/>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B715E294-6DD8-E976-C3EF-12359290591E}"/>
              </a:ext>
            </a:extLst>
          </p:cNvPr>
          <p:cNvSpPr txBox="1"/>
          <p:nvPr/>
        </p:nvSpPr>
        <p:spPr>
          <a:xfrm>
            <a:off x="7176433" y="-2038"/>
            <a:ext cx="5898738" cy="769441"/>
          </a:xfrm>
          <a:prstGeom prst="rect">
            <a:avLst/>
          </a:prstGeom>
          <a:noFill/>
        </p:spPr>
        <p:txBody>
          <a:bodyPr wrap="square" rtlCol="0">
            <a:spAutoFit/>
          </a:bodyPr>
          <a:lstStyle/>
          <a:p>
            <a:r>
              <a:rPr lang="pt-BR" sz="4400" b="1" dirty="0">
                <a:solidFill>
                  <a:schemeClr val="accent4">
                    <a:lumMod val="75000"/>
                  </a:scheme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O que propomos?</a:t>
            </a:r>
          </a:p>
        </p:txBody>
      </p:sp>
      <p:graphicFrame>
        <p:nvGraphicFramePr>
          <p:cNvPr id="3" name="Diagrama 2">
            <a:extLst>
              <a:ext uri="{FF2B5EF4-FFF2-40B4-BE49-F238E27FC236}">
                <a16:creationId xmlns:a16="http://schemas.microsoft.com/office/drawing/2014/main" id="{B51FFA4E-BDD3-7581-66BD-EEA8447A3CA8}"/>
              </a:ext>
            </a:extLst>
          </p:cNvPr>
          <p:cNvGraphicFramePr/>
          <p:nvPr>
            <p:extLst>
              <p:ext uri="{D42A27DB-BD31-4B8C-83A1-F6EECF244321}">
                <p14:modId xmlns:p14="http://schemas.microsoft.com/office/powerpoint/2010/main" val="1882233411"/>
              </p:ext>
            </p:extLst>
          </p:nvPr>
        </p:nvGraphicFramePr>
        <p:xfrm>
          <a:off x="141513" y="138545"/>
          <a:ext cx="11821888" cy="6022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m 3">
            <a:extLst>
              <a:ext uri="{FF2B5EF4-FFF2-40B4-BE49-F238E27FC236}">
                <a16:creationId xmlns:a16="http://schemas.microsoft.com/office/drawing/2014/main" id="{8DFEB2D5-3585-95B9-341F-4AE607D95D76}"/>
              </a:ext>
            </a:extLst>
          </p:cNvPr>
          <p:cNvPicPr>
            <a:picLocks noChangeAspect="1"/>
          </p:cNvPicPr>
          <p:nvPr/>
        </p:nvPicPr>
        <p:blipFill rotWithShape="1">
          <a:blip r:embed="rId9"/>
          <a:srcRect l="18528" t="16086" r="52176" b="38716"/>
          <a:stretch/>
        </p:blipFill>
        <p:spPr>
          <a:xfrm>
            <a:off x="-124360" y="3599147"/>
            <a:ext cx="3213494" cy="2788722"/>
          </a:xfrm>
          <a:prstGeom prst="rect">
            <a:avLst/>
          </a:prstGeom>
          <a:ln>
            <a:noFill/>
          </a:ln>
          <a:effectLst>
            <a:outerShdw blurRad="292100" dist="139700" dir="2700000" algn="tl" rotWithShape="0">
              <a:srgbClr val="333333">
                <a:alpha val="65000"/>
              </a:srgbClr>
            </a:outerShdw>
          </a:effectLst>
        </p:spPr>
      </p:pic>
      <p:sp>
        <p:nvSpPr>
          <p:cNvPr id="7" name="Retângulo 6">
            <a:extLst>
              <a:ext uri="{FF2B5EF4-FFF2-40B4-BE49-F238E27FC236}">
                <a16:creationId xmlns:a16="http://schemas.microsoft.com/office/drawing/2014/main" id="{5254ACBD-7A7A-D837-0002-CE55C9F38610}"/>
              </a:ext>
            </a:extLst>
          </p:cNvPr>
          <p:cNvSpPr/>
          <p:nvPr/>
        </p:nvSpPr>
        <p:spPr>
          <a:xfrm>
            <a:off x="8567058" y="907985"/>
            <a:ext cx="3483430" cy="5811471"/>
          </a:xfrm>
          <a:custGeom>
            <a:avLst/>
            <a:gdLst>
              <a:gd name="connsiteX0" fmla="*/ 0 w 3483430"/>
              <a:gd name="connsiteY0" fmla="*/ 0 h 5811471"/>
              <a:gd name="connsiteX1" fmla="*/ 476069 w 3483430"/>
              <a:gd name="connsiteY1" fmla="*/ 0 h 5811471"/>
              <a:gd name="connsiteX2" fmla="*/ 1126309 w 3483430"/>
              <a:gd name="connsiteY2" fmla="*/ 0 h 5811471"/>
              <a:gd name="connsiteX3" fmla="*/ 1637212 w 3483430"/>
              <a:gd name="connsiteY3" fmla="*/ 0 h 5811471"/>
              <a:gd name="connsiteX4" fmla="*/ 2287452 w 3483430"/>
              <a:gd name="connsiteY4" fmla="*/ 0 h 5811471"/>
              <a:gd name="connsiteX5" fmla="*/ 2763521 w 3483430"/>
              <a:gd name="connsiteY5" fmla="*/ 0 h 5811471"/>
              <a:gd name="connsiteX6" fmla="*/ 3483430 w 3483430"/>
              <a:gd name="connsiteY6" fmla="*/ 0 h 5811471"/>
              <a:gd name="connsiteX7" fmla="*/ 3483430 w 3483430"/>
              <a:gd name="connsiteY7" fmla="*/ 406803 h 5811471"/>
              <a:gd name="connsiteX8" fmla="*/ 3483430 w 3483430"/>
              <a:gd name="connsiteY8" fmla="*/ 1046065 h 5811471"/>
              <a:gd name="connsiteX9" fmla="*/ 3483430 w 3483430"/>
              <a:gd name="connsiteY9" fmla="*/ 1569097 h 5811471"/>
              <a:gd name="connsiteX10" fmla="*/ 3483430 w 3483430"/>
              <a:gd name="connsiteY10" fmla="*/ 2034015 h 5811471"/>
              <a:gd name="connsiteX11" fmla="*/ 3483430 w 3483430"/>
              <a:gd name="connsiteY11" fmla="*/ 2615162 h 5811471"/>
              <a:gd name="connsiteX12" fmla="*/ 3483430 w 3483430"/>
              <a:gd name="connsiteY12" fmla="*/ 3254424 h 5811471"/>
              <a:gd name="connsiteX13" fmla="*/ 3483430 w 3483430"/>
              <a:gd name="connsiteY13" fmla="*/ 3893686 h 5811471"/>
              <a:gd name="connsiteX14" fmla="*/ 3483430 w 3483430"/>
              <a:gd name="connsiteY14" fmla="*/ 4300489 h 5811471"/>
              <a:gd name="connsiteX15" fmla="*/ 3483430 w 3483430"/>
              <a:gd name="connsiteY15" fmla="*/ 4823521 h 5811471"/>
              <a:gd name="connsiteX16" fmla="*/ 3483430 w 3483430"/>
              <a:gd name="connsiteY16" fmla="*/ 5811471 h 5811471"/>
              <a:gd name="connsiteX17" fmla="*/ 2868024 w 3483430"/>
              <a:gd name="connsiteY17" fmla="*/ 5811471 h 5811471"/>
              <a:gd name="connsiteX18" fmla="*/ 2217784 w 3483430"/>
              <a:gd name="connsiteY18" fmla="*/ 5811471 h 5811471"/>
              <a:gd name="connsiteX19" fmla="*/ 1741715 w 3483430"/>
              <a:gd name="connsiteY19" fmla="*/ 5811471 h 5811471"/>
              <a:gd name="connsiteX20" fmla="*/ 1195978 w 3483430"/>
              <a:gd name="connsiteY20" fmla="*/ 5811471 h 5811471"/>
              <a:gd name="connsiteX21" fmla="*/ 580572 w 3483430"/>
              <a:gd name="connsiteY21" fmla="*/ 5811471 h 5811471"/>
              <a:gd name="connsiteX22" fmla="*/ 0 w 3483430"/>
              <a:gd name="connsiteY22" fmla="*/ 5811471 h 5811471"/>
              <a:gd name="connsiteX23" fmla="*/ 0 w 3483430"/>
              <a:gd name="connsiteY23" fmla="*/ 5230324 h 5811471"/>
              <a:gd name="connsiteX24" fmla="*/ 0 w 3483430"/>
              <a:gd name="connsiteY24" fmla="*/ 4591062 h 5811471"/>
              <a:gd name="connsiteX25" fmla="*/ 0 w 3483430"/>
              <a:gd name="connsiteY25" fmla="*/ 4126144 h 5811471"/>
              <a:gd name="connsiteX26" fmla="*/ 0 w 3483430"/>
              <a:gd name="connsiteY26" fmla="*/ 3428768 h 5811471"/>
              <a:gd name="connsiteX27" fmla="*/ 0 w 3483430"/>
              <a:gd name="connsiteY27" fmla="*/ 2789506 h 5811471"/>
              <a:gd name="connsiteX28" fmla="*/ 0 w 3483430"/>
              <a:gd name="connsiteY28" fmla="*/ 2208359 h 5811471"/>
              <a:gd name="connsiteX29" fmla="*/ 0 w 3483430"/>
              <a:gd name="connsiteY29" fmla="*/ 1743441 h 5811471"/>
              <a:gd name="connsiteX30" fmla="*/ 0 w 3483430"/>
              <a:gd name="connsiteY30" fmla="*/ 1104179 h 5811471"/>
              <a:gd name="connsiteX31" fmla="*/ 0 w 3483430"/>
              <a:gd name="connsiteY31" fmla="*/ 0 h 58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83430" h="5811471" extrusionOk="0">
                <a:moveTo>
                  <a:pt x="0" y="0"/>
                </a:moveTo>
                <a:cubicBezTo>
                  <a:pt x="195250" y="-38176"/>
                  <a:pt x="364991" y="8587"/>
                  <a:pt x="476069" y="0"/>
                </a:cubicBezTo>
                <a:cubicBezTo>
                  <a:pt x="587147" y="-8587"/>
                  <a:pt x="870557" y="56200"/>
                  <a:pt x="1126309" y="0"/>
                </a:cubicBezTo>
                <a:cubicBezTo>
                  <a:pt x="1382061" y="-56200"/>
                  <a:pt x="1426949" y="14188"/>
                  <a:pt x="1637212" y="0"/>
                </a:cubicBezTo>
                <a:cubicBezTo>
                  <a:pt x="1847475" y="-14188"/>
                  <a:pt x="2097865" y="9719"/>
                  <a:pt x="2287452" y="0"/>
                </a:cubicBezTo>
                <a:cubicBezTo>
                  <a:pt x="2477039" y="-9719"/>
                  <a:pt x="2548740" y="535"/>
                  <a:pt x="2763521" y="0"/>
                </a:cubicBezTo>
                <a:cubicBezTo>
                  <a:pt x="2978302" y="-535"/>
                  <a:pt x="3227040" y="69612"/>
                  <a:pt x="3483430" y="0"/>
                </a:cubicBezTo>
                <a:cubicBezTo>
                  <a:pt x="3527679" y="151895"/>
                  <a:pt x="3440426" y="323005"/>
                  <a:pt x="3483430" y="406803"/>
                </a:cubicBezTo>
                <a:cubicBezTo>
                  <a:pt x="3526434" y="490601"/>
                  <a:pt x="3423615" y="798268"/>
                  <a:pt x="3483430" y="1046065"/>
                </a:cubicBezTo>
                <a:cubicBezTo>
                  <a:pt x="3543245" y="1293862"/>
                  <a:pt x="3427033" y="1433932"/>
                  <a:pt x="3483430" y="1569097"/>
                </a:cubicBezTo>
                <a:cubicBezTo>
                  <a:pt x="3539827" y="1704262"/>
                  <a:pt x="3428285" y="1853897"/>
                  <a:pt x="3483430" y="2034015"/>
                </a:cubicBezTo>
                <a:cubicBezTo>
                  <a:pt x="3538575" y="2214133"/>
                  <a:pt x="3453659" y="2458067"/>
                  <a:pt x="3483430" y="2615162"/>
                </a:cubicBezTo>
                <a:cubicBezTo>
                  <a:pt x="3513201" y="2772257"/>
                  <a:pt x="3456543" y="3042837"/>
                  <a:pt x="3483430" y="3254424"/>
                </a:cubicBezTo>
                <a:cubicBezTo>
                  <a:pt x="3510317" y="3466011"/>
                  <a:pt x="3425203" y="3636712"/>
                  <a:pt x="3483430" y="3893686"/>
                </a:cubicBezTo>
                <a:cubicBezTo>
                  <a:pt x="3541657" y="4150660"/>
                  <a:pt x="3458551" y="4196706"/>
                  <a:pt x="3483430" y="4300489"/>
                </a:cubicBezTo>
                <a:cubicBezTo>
                  <a:pt x="3508309" y="4404272"/>
                  <a:pt x="3470333" y="4570977"/>
                  <a:pt x="3483430" y="4823521"/>
                </a:cubicBezTo>
                <a:cubicBezTo>
                  <a:pt x="3496527" y="5076065"/>
                  <a:pt x="3369998" y="5323986"/>
                  <a:pt x="3483430" y="5811471"/>
                </a:cubicBezTo>
                <a:cubicBezTo>
                  <a:pt x="3287242" y="5879778"/>
                  <a:pt x="3013165" y="5776164"/>
                  <a:pt x="2868024" y="5811471"/>
                </a:cubicBezTo>
                <a:cubicBezTo>
                  <a:pt x="2722883" y="5846778"/>
                  <a:pt x="2504852" y="5769444"/>
                  <a:pt x="2217784" y="5811471"/>
                </a:cubicBezTo>
                <a:cubicBezTo>
                  <a:pt x="1930716" y="5853498"/>
                  <a:pt x="1933394" y="5774167"/>
                  <a:pt x="1741715" y="5811471"/>
                </a:cubicBezTo>
                <a:cubicBezTo>
                  <a:pt x="1550036" y="5848775"/>
                  <a:pt x="1325642" y="5764259"/>
                  <a:pt x="1195978" y="5811471"/>
                </a:cubicBezTo>
                <a:cubicBezTo>
                  <a:pt x="1066314" y="5858683"/>
                  <a:pt x="773575" y="5746205"/>
                  <a:pt x="580572" y="5811471"/>
                </a:cubicBezTo>
                <a:cubicBezTo>
                  <a:pt x="387569" y="5876737"/>
                  <a:pt x="283232" y="5744935"/>
                  <a:pt x="0" y="5811471"/>
                </a:cubicBezTo>
                <a:cubicBezTo>
                  <a:pt x="-4527" y="5572276"/>
                  <a:pt x="779" y="5474578"/>
                  <a:pt x="0" y="5230324"/>
                </a:cubicBezTo>
                <a:cubicBezTo>
                  <a:pt x="-779" y="4986070"/>
                  <a:pt x="41749" y="4795647"/>
                  <a:pt x="0" y="4591062"/>
                </a:cubicBezTo>
                <a:cubicBezTo>
                  <a:pt x="-41749" y="4386477"/>
                  <a:pt x="47389" y="4297848"/>
                  <a:pt x="0" y="4126144"/>
                </a:cubicBezTo>
                <a:cubicBezTo>
                  <a:pt x="-47389" y="3954440"/>
                  <a:pt x="74526" y="3697660"/>
                  <a:pt x="0" y="3428768"/>
                </a:cubicBezTo>
                <a:cubicBezTo>
                  <a:pt x="-74526" y="3159876"/>
                  <a:pt x="64079" y="3021667"/>
                  <a:pt x="0" y="2789506"/>
                </a:cubicBezTo>
                <a:cubicBezTo>
                  <a:pt x="-64079" y="2557345"/>
                  <a:pt x="33109" y="2339041"/>
                  <a:pt x="0" y="2208359"/>
                </a:cubicBezTo>
                <a:cubicBezTo>
                  <a:pt x="-33109" y="2077677"/>
                  <a:pt x="33656" y="1970224"/>
                  <a:pt x="0" y="1743441"/>
                </a:cubicBezTo>
                <a:cubicBezTo>
                  <a:pt x="-33656" y="1516658"/>
                  <a:pt x="40594" y="1320430"/>
                  <a:pt x="0" y="1104179"/>
                </a:cubicBezTo>
                <a:cubicBezTo>
                  <a:pt x="-40594" y="887928"/>
                  <a:pt x="16155" y="318984"/>
                  <a:pt x="0" y="0"/>
                </a:cubicBezTo>
                <a:close/>
              </a:path>
            </a:pathLst>
          </a:custGeom>
          <a:noFill/>
          <a:ln w="57150">
            <a:solidFill>
              <a:srgbClr val="FF0000"/>
            </a:solidFill>
            <a:extLst>
              <a:ext uri="{C807C97D-BFC1-408E-A445-0C87EB9F89A2}">
                <ask:lineSketchStyleProps xmlns:ask="http://schemas.microsoft.com/office/drawing/2018/sketchyshapes" sd="367557137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Uma imagem contendo Mapa&#10;&#10;O conteúdo gerado por IA pode estar incorreto.">
            <a:extLst>
              <a:ext uri="{FF2B5EF4-FFF2-40B4-BE49-F238E27FC236}">
                <a16:creationId xmlns:a16="http://schemas.microsoft.com/office/drawing/2014/main" id="{35AA5D6D-188C-073A-2777-51E7029934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599" y="11624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8970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792B45BB-FCD8-9F78-D035-D772BECF7E02}"/>
              </a:ext>
            </a:extLst>
          </p:cNvPr>
          <p:cNvPicPr>
            <a:picLocks noChangeAspect="1"/>
          </p:cNvPicPr>
          <p:nvPr/>
        </p:nvPicPr>
        <p:blipFill rotWithShape="1">
          <a:blip r:embed="rId3">
            <a:extLst>
              <a:ext uri="{28A0092B-C50C-407E-A947-70E740481C1C}">
                <a14:useLocalDpi xmlns:a14="http://schemas.microsoft.com/office/drawing/2010/main" val="0"/>
              </a:ext>
            </a:extLst>
          </a:blip>
          <a:srcRect l="8560" t="-187" r="36602" b="187"/>
          <a:stretch/>
        </p:blipFill>
        <p:spPr>
          <a:xfrm>
            <a:off x="0" y="-9243"/>
            <a:ext cx="5204539" cy="5338481"/>
          </a:xfrm>
          <a:prstGeom prst="rect">
            <a:avLst/>
          </a:prstGeom>
        </p:spPr>
      </p:pic>
      <p:sp>
        <p:nvSpPr>
          <p:cNvPr id="1057" name="Rectangle 105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m 3" descr="Cama de casal&#10;&#10;Descrição gerada automaticamente com confiança baixa">
            <a:extLst>
              <a:ext uri="{FF2B5EF4-FFF2-40B4-BE49-F238E27FC236}">
                <a16:creationId xmlns:a16="http://schemas.microsoft.com/office/drawing/2014/main" id="{D7EBAD52-CA1F-049C-38FE-A65EBCD0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265" y="-16986"/>
            <a:ext cx="7606044" cy="4485673"/>
          </a:xfrm>
          <a:prstGeom prst="rect">
            <a:avLst/>
          </a:prstGeom>
        </p:spPr>
      </p:pic>
      <p:sp>
        <p:nvSpPr>
          <p:cNvPr id="1059" name="Rectangle 105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6659AC83-9A71-8C10-D87A-8E5223596392}"/>
              </a:ext>
            </a:extLst>
          </p:cNvPr>
          <p:cNvSpPr txBox="1"/>
          <p:nvPr/>
        </p:nvSpPr>
        <p:spPr>
          <a:xfrm>
            <a:off x="301096" y="4683074"/>
            <a:ext cx="7513085" cy="2159928"/>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buClrTx/>
              <a:buSzTx/>
              <a:buFontTx/>
              <a:buNone/>
              <a:tabLst/>
              <a:defRPr/>
            </a:pPr>
            <a:r>
              <a:rPr kumimoji="0" lang="pt-BR" sz="5400" b="1" i="0" u="none" strike="noStrike" kern="1200" cap="none" spc="0" normalizeH="0" baseline="0" noProof="0" dirty="0">
                <a:ln>
                  <a:noFill/>
                </a:ln>
                <a:solidFill>
                  <a:srgbClr val="FFFFFF"/>
                </a:solidFill>
                <a:effectLst/>
                <a:uLnTx/>
                <a:uFillTx/>
                <a:latin typeface="Alasassy Caps" pitchFamily="2" charset="0"/>
                <a:ea typeface="+mn-ea"/>
                <a:cs typeface="+mn-cs"/>
              </a:rPr>
              <a:t>Cidadania Fiscal RFB </a:t>
            </a:r>
          </a:p>
          <a:p>
            <a:pPr marL="0" marR="0" lvl="0" indent="0" algn="l" defTabSz="914400" rtl="0" eaLnBrk="1" fontAlgn="auto" latinLnBrk="0" hangingPunct="1">
              <a:lnSpc>
                <a:spcPct val="90000"/>
              </a:lnSpc>
              <a:spcBef>
                <a:spcPct val="0"/>
              </a:spcBef>
              <a:buClrTx/>
              <a:buSzTx/>
              <a:buFontTx/>
              <a:buNone/>
              <a:tabLst/>
              <a:defRPr/>
            </a:pPr>
            <a:r>
              <a:rPr kumimoji="0" lang="pt-BR"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lasassy Caps" pitchFamily="2" charset="0"/>
                <a:ea typeface="+mn-ea"/>
                <a:cs typeface="+mn-cs"/>
              </a:rPr>
              <a:t>Na extensão </a:t>
            </a:r>
            <a:r>
              <a:rPr kumimoji="0" lang="pt-BR" sz="5400" b="1" i="0" u="none" strike="noStrike" kern="1200" cap="none" spc="0" normalizeH="0" baseline="0" noProof="0" dirty="0">
                <a:ln>
                  <a:noFill/>
                </a:ln>
                <a:solidFill>
                  <a:srgbClr val="FFFFFF"/>
                </a:solidFill>
                <a:effectLst/>
                <a:uLnTx/>
                <a:uFillTx/>
                <a:latin typeface="Alasassy Caps" pitchFamily="2" charset="0"/>
                <a:ea typeface="+mn-ea"/>
                <a:cs typeface="+mn-cs"/>
              </a:rPr>
              <a:t>e No currículo escolar!</a:t>
            </a:r>
          </a:p>
        </p:txBody>
      </p:sp>
      <p:pic>
        <p:nvPicPr>
          <p:cNvPr id="11" name="Imagem 10" descr="Logotipo&#10;&#10;Descrição gerada automaticamente">
            <a:extLst>
              <a:ext uri="{FF2B5EF4-FFF2-40B4-BE49-F238E27FC236}">
                <a16:creationId xmlns:a16="http://schemas.microsoft.com/office/drawing/2014/main" id="{F5829B2A-A2BF-EDB1-F073-9F7703AAE4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9207" y="4468688"/>
            <a:ext cx="4540102" cy="2397055"/>
          </a:xfrm>
          <a:prstGeom prst="rect">
            <a:avLst/>
          </a:prstGeom>
        </p:spPr>
      </p:pic>
      <p:pic>
        <p:nvPicPr>
          <p:cNvPr id="3" name="Imagem 2" descr="Uma imagem contendo Mapa&#10;&#10;O conteúdo gerado por IA pode estar incorreto.">
            <a:extLst>
              <a:ext uri="{FF2B5EF4-FFF2-40B4-BE49-F238E27FC236}">
                <a16:creationId xmlns:a16="http://schemas.microsoft.com/office/drawing/2014/main" id="{1EE0C219-6CF7-8D0F-2202-D2D773363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0680" y="775814"/>
            <a:ext cx="2965170" cy="2965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90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27C4888-BD64-08F8-5CE8-B674BDACDB63}"/>
              </a:ext>
            </a:extLst>
          </p:cNvPr>
          <p:cNvPicPr>
            <a:picLocks noChangeAspect="1"/>
          </p:cNvPicPr>
          <p:nvPr/>
        </p:nvPicPr>
        <p:blipFill rotWithShape="1">
          <a:blip r:embed="rId3"/>
          <a:srcRect l="16522" t="18551" r="41521" b="38164"/>
          <a:stretch/>
        </p:blipFill>
        <p:spPr>
          <a:xfrm>
            <a:off x="5136972" y="283401"/>
            <a:ext cx="6824869" cy="3960547"/>
          </a:xfrm>
          <a:prstGeom prst="rect">
            <a:avLst/>
          </a:prstGeom>
        </p:spPr>
      </p:pic>
      <p:pic>
        <p:nvPicPr>
          <p:cNvPr id="8" name="Imagem 7">
            <a:extLst>
              <a:ext uri="{FF2B5EF4-FFF2-40B4-BE49-F238E27FC236}">
                <a16:creationId xmlns:a16="http://schemas.microsoft.com/office/drawing/2014/main" id="{4BC8DC35-EB51-7C0C-2E17-DCA20129552D}"/>
              </a:ext>
            </a:extLst>
          </p:cNvPr>
          <p:cNvPicPr>
            <a:picLocks noChangeAspect="1"/>
          </p:cNvPicPr>
          <p:nvPr/>
        </p:nvPicPr>
        <p:blipFill rotWithShape="1">
          <a:blip r:embed="rId4">
            <a:duotone>
              <a:prstClr val="black"/>
              <a:schemeClr val="accent6">
                <a:tint val="45000"/>
                <a:satMod val="400000"/>
              </a:schemeClr>
            </a:duotone>
          </a:blip>
          <a:srcRect l="23802" t="22110" r="42293" b="58454"/>
          <a:stretch/>
        </p:blipFill>
        <p:spPr>
          <a:xfrm>
            <a:off x="5457825" y="4298613"/>
            <a:ext cx="6419886" cy="2069960"/>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932B0194-5822-84EA-91E2-0407F2E36AE2}"/>
              </a:ext>
            </a:extLst>
          </p:cNvPr>
          <p:cNvPicPr>
            <a:picLocks noChangeAspect="1"/>
          </p:cNvPicPr>
          <p:nvPr/>
        </p:nvPicPr>
        <p:blipFill rotWithShape="1">
          <a:blip r:embed="rId5"/>
          <a:srcRect l="16087" t="16232" r="43152" b="27536"/>
          <a:stretch/>
        </p:blipFill>
        <p:spPr>
          <a:xfrm>
            <a:off x="386824" y="117191"/>
            <a:ext cx="4841108" cy="3779257"/>
          </a:xfrm>
          <a:prstGeom prst="rect">
            <a:avLst/>
          </a:prstGeom>
        </p:spPr>
      </p:pic>
      <p:sp>
        <p:nvSpPr>
          <p:cNvPr id="2" name="Retângulo 1">
            <a:extLst>
              <a:ext uri="{FF2B5EF4-FFF2-40B4-BE49-F238E27FC236}">
                <a16:creationId xmlns:a16="http://schemas.microsoft.com/office/drawing/2014/main" id="{E50DA818-8463-A225-46E4-0CC6CE0305F5}"/>
              </a:ext>
            </a:extLst>
          </p:cNvPr>
          <p:cNvSpPr/>
          <p:nvPr/>
        </p:nvSpPr>
        <p:spPr>
          <a:xfrm>
            <a:off x="1018514" y="1512157"/>
            <a:ext cx="3596451" cy="2202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C9563898-E33D-8130-BFCA-13CC0C02CF1D}"/>
              </a:ext>
            </a:extLst>
          </p:cNvPr>
          <p:cNvSpPr txBox="1"/>
          <p:nvPr/>
        </p:nvSpPr>
        <p:spPr>
          <a:xfrm flipH="1">
            <a:off x="7409786" y="3874616"/>
            <a:ext cx="1319254" cy="369332"/>
          </a:xfrm>
          <a:prstGeom prst="rect">
            <a:avLst/>
          </a:prstGeom>
          <a:noFill/>
        </p:spPr>
        <p:txBody>
          <a:bodyPr wrap="square" rtlCol="0">
            <a:spAutoFit/>
          </a:bodyPr>
          <a:lstStyle/>
          <a:p>
            <a:r>
              <a:rPr lang="pt-BR" dirty="0"/>
              <a:t>(...)</a:t>
            </a:r>
          </a:p>
        </p:txBody>
      </p:sp>
      <p:sp>
        <p:nvSpPr>
          <p:cNvPr id="11" name="Retângulo 10">
            <a:extLst>
              <a:ext uri="{FF2B5EF4-FFF2-40B4-BE49-F238E27FC236}">
                <a16:creationId xmlns:a16="http://schemas.microsoft.com/office/drawing/2014/main" id="{E725A0DC-D982-F2D3-8174-21191778AE94}"/>
              </a:ext>
            </a:extLst>
          </p:cNvPr>
          <p:cNvSpPr/>
          <p:nvPr/>
        </p:nvSpPr>
        <p:spPr>
          <a:xfrm>
            <a:off x="5283200" y="788690"/>
            <a:ext cx="6302374" cy="9437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Freeform 14">
            <a:extLst>
              <a:ext uri="{FF2B5EF4-FFF2-40B4-BE49-F238E27FC236}">
                <a16:creationId xmlns:a16="http://schemas.microsoft.com/office/drawing/2014/main" id="{637A4206-AD1A-A96F-21E2-31809319CE8C}"/>
              </a:ext>
            </a:extLst>
          </p:cNvPr>
          <p:cNvSpPr/>
          <p:nvPr/>
        </p:nvSpPr>
        <p:spPr>
          <a:xfrm rot="-83669">
            <a:off x="4163084" y="-5627643"/>
            <a:ext cx="3418331" cy="3374298"/>
          </a:xfrm>
          <a:custGeom>
            <a:avLst/>
            <a:gdLst/>
            <a:ahLst/>
            <a:cxnLst/>
            <a:rect l="l" t="t" r="r" b="b"/>
            <a:pathLst>
              <a:path w="6990818" h="7141564">
                <a:moveTo>
                  <a:pt x="0" y="0"/>
                </a:moveTo>
                <a:lnTo>
                  <a:pt x="6990818" y="0"/>
                </a:lnTo>
                <a:lnTo>
                  <a:pt x="6990818" y="7141563"/>
                </a:lnTo>
                <a:lnTo>
                  <a:pt x="0" y="71415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dirty="0"/>
          </a:p>
        </p:txBody>
      </p:sp>
      <p:sp>
        <p:nvSpPr>
          <p:cNvPr id="3" name="Freeform 12">
            <a:extLst>
              <a:ext uri="{FF2B5EF4-FFF2-40B4-BE49-F238E27FC236}">
                <a16:creationId xmlns:a16="http://schemas.microsoft.com/office/drawing/2014/main" id="{BB924C38-939E-71E5-85A2-E4D7C2FD1D42}"/>
              </a:ext>
            </a:extLst>
          </p:cNvPr>
          <p:cNvSpPr/>
          <p:nvPr/>
        </p:nvSpPr>
        <p:spPr>
          <a:xfrm rot="-2179632">
            <a:off x="-360477" y="-143085"/>
            <a:ext cx="1076209" cy="1354820"/>
          </a:xfrm>
          <a:custGeom>
            <a:avLst/>
            <a:gdLst/>
            <a:ahLst/>
            <a:cxnLst/>
            <a:rect l="l" t="t" r="r" b="b"/>
            <a:pathLst>
              <a:path w="4582091" h="5999465">
                <a:moveTo>
                  <a:pt x="0" y="0"/>
                </a:moveTo>
                <a:lnTo>
                  <a:pt x="4582091" y="0"/>
                </a:lnTo>
                <a:lnTo>
                  <a:pt x="4582091" y="5999465"/>
                </a:lnTo>
                <a:lnTo>
                  <a:pt x="0" y="5999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dirty="0"/>
          </a:p>
        </p:txBody>
      </p:sp>
      <p:graphicFrame>
        <p:nvGraphicFramePr>
          <p:cNvPr id="7" name="Espaço Reservado para Conteúdo 2">
            <a:extLst>
              <a:ext uri="{FF2B5EF4-FFF2-40B4-BE49-F238E27FC236}">
                <a16:creationId xmlns:a16="http://schemas.microsoft.com/office/drawing/2014/main" id="{0C6FF7CE-AACD-7782-07DF-50BE170EB38C}"/>
              </a:ext>
            </a:extLst>
          </p:cNvPr>
          <p:cNvGraphicFramePr>
            <a:graphicFrameLocks/>
          </p:cNvGraphicFramePr>
          <p:nvPr/>
        </p:nvGraphicFramePr>
        <p:xfrm>
          <a:off x="177627" y="3728290"/>
          <a:ext cx="5080320" cy="30218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Imagem 9" descr="Uma imagem contendo Mapa&#10;&#10;O conteúdo gerado por IA pode estar incorreto.">
            <a:extLst>
              <a:ext uri="{FF2B5EF4-FFF2-40B4-BE49-F238E27FC236}">
                <a16:creationId xmlns:a16="http://schemas.microsoft.com/office/drawing/2014/main" id="{6D8849FA-03BF-A586-AC82-83E4945793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31691" y="180442"/>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685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0494645" y="292933"/>
            <a:ext cx="4223603" cy="6203553"/>
            <a:chOff x="0" y="0"/>
            <a:chExt cx="4558920" cy="7476490"/>
          </a:xfrm>
        </p:grpSpPr>
        <p:sp>
          <p:nvSpPr>
            <p:cNvPr id="3" name="Freeform 3"/>
            <p:cNvSpPr/>
            <p:nvPr/>
          </p:nvSpPr>
          <p:spPr>
            <a:xfrm>
              <a:off x="0" y="0"/>
              <a:ext cx="4558920" cy="7475220"/>
            </a:xfrm>
            <a:custGeom>
              <a:avLst/>
              <a:gdLst/>
              <a:ahLst/>
              <a:cxnLst/>
              <a:rect l="l" t="t" r="r" b="b"/>
              <a:pathLst>
                <a:path w="4558920" h="7475220">
                  <a:moveTo>
                    <a:pt x="327500" y="6818630"/>
                  </a:moveTo>
                  <a:lnTo>
                    <a:pt x="0" y="6818630"/>
                  </a:lnTo>
                  <a:lnTo>
                    <a:pt x="0" y="742950"/>
                  </a:lnTo>
                  <a:lnTo>
                    <a:pt x="327500" y="742950"/>
                  </a:lnTo>
                  <a:lnTo>
                    <a:pt x="327500" y="6818630"/>
                  </a:lnTo>
                  <a:close/>
                  <a:moveTo>
                    <a:pt x="779625" y="438150"/>
                  </a:moveTo>
                  <a:lnTo>
                    <a:pt x="373872" y="438150"/>
                  </a:lnTo>
                  <a:lnTo>
                    <a:pt x="373872" y="7113270"/>
                  </a:lnTo>
                  <a:lnTo>
                    <a:pt x="779625" y="7113270"/>
                  </a:lnTo>
                  <a:lnTo>
                    <a:pt x="779625" y="438150"/>
                  </a:lnTo>
                  <a:close/>
                  <a:moveTo>
                    <a:pt x="1127413" y="0"/>
                  </a:moveTo>
                  <a:lnTo>
                    <a:pt x="908596" y="0"/>
                  </a:lnTo>
                  <a:lnTo>
                    <a:pt x="908596" y="7103110"/>
                  </a:lnTo>
                  <a:lnTo>
                    <a:pt x="1127413" y="7103110"/>
                  </a:lnTo>
                  <a:lnTo>
                    <a:pt x="1127413" y="0"/>
                  </a:lnTo>
                  <a:close/>
                  <a:moveTo>
                    <a:pt x="3827116" y="6370320"/>
                  </a:moveTo>
                  <a:lnTo>
                    <a:pt x="4154617" y="6370320"/>
                  </a:lnTo>
                  <a:lnTo>
                    <a:pt x="4154617" y="294640"/>
                  </a:lnTo>
                  <a:lnTo>
                    <a:pt x="3827116" y="294640"/>
                  </a:lnTo>
                  <a:lnTo>
                    <a:pt x="3827116" y="6370320"/>
                  </a:lnTo>
                  <a:close/>
                  <a:moveTo>
                    <a:pt x="4231420" y="6404610"/>
                  </a:moveTo>
                  <a:lnTo>
                    <a:pt x="4558920" y="6404610"/>
                  </a:lnTo>
                  <a:lnTo>
                    <a:pt x="4558920" y="1520190"/>
                  </a:lnTo>
                  <a:lnTo>
                    <a:pt x="4231420" y="1520190"/>
                  </a:lnTo>
                  <a:lnTo>
                    <a:pt x="4231420" y="6404610"/>
                  </a:lnTo>
                  <a:close/>
                  <a:moveTo>
                    <a:pt x="3373543" y="6675120"/>
                  </a:moveTo>
                  <a:lnTo>
                    <a:pt x="3779295" y="6675120"/>
                  </a:lnTo>
                  <a:lnTo>
                    <a:pt x="3779295" y="0"/>
                  </a:lnTo>
                  <a:lnTo>
                    <a:pt x="3373543" y="0"/>
                  </a:lnTo>
                  <a:lnTo>
                    <a:pt x="3373543" y="6675120"/>
                  </a:lnTo>
                  <a:close/>
                  <a:moveTo>
                    <a:pt x="3027204" y="7113270"/>
                  </a:moveTo>
                  <a:lnTo>
                    <a:pt x="3246021" y="7113270"/>
                  </a:lnTo>
                  <a:lnTo>
                    <a:pt x="3246021" y="10160"/>
                  </a:lnTo>
                  <a:lnTo>
                    <a:pt x="3027204" y="10160"/>
                  </a:lnTo>
                  <a:lnTo>
                    <a:pt x="3027204" y="7113270"/>
                  </a:lnTo>
                  <a:close/>
                  <a:moveTo>
                    <a:pt x="1443320" y="372110"/>
                  </a:moveTo>
                  <a:lnTo>
                    <a:pt x="1224503" y="372110"/>
                  </a:lnTo>
                  <a:lnTo>
                    <a:pt x="1224503" y="7475220"/>
                  </a:lnTo>
                  <a:lnTo>
                    <a:pt x="1443320" y="7475220"/>
                  </a:lnTo>
                  <a:lnTo>
                    <a:pt x="1443320" y="372110"/>
                  </a:lnTo>
                  <a:close/>
                  <a:moveTo>
                    <a:pt x="2914173" y="148590"/>
                  </a:moveTo>
                  <a:lnTo>
                    <a:pt x="1501285" y="148590"/>
                  </a:lnTo>
                  <a:lnTo>
                    <a:pt x="1501285" y="7251700"/>
                  </a:lnTo>
                  <a:lnTo>
                    <a:pt x="2914173" y="7251700"/>
                  </a:lnTo>
                  <a:lnTo>
                    <a:pt x="2914173" y="148590"/>
                  </a:lnTo>
                  <a:close/>
                </a:path>
              </a:pathLst>
            </a:custGeom>
            <a:blipFill>
              <a:blip r:embed="rId3"/>
              <a:stretch>
                <a:fillRect l="-88902" r="-297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6148310">
            <a:off x="10665390" y="-841373"/>
            <a:ext cx="3236814" cy="2743200"/>
          </a:xfrm>
          <a:custGeom>
            <a:avLst/>
            <a:gdLst/>
            <a:ahLst/>
            <a:cxnLst/>
            <a:rect l="l" t="t" r="r" b="b"/>
            <a:pathLst>
              <a:path w="4855221" h="4114800">
                <a:moveTo>
                  <a:pt x="0" y="0"/>
                </a:moveTo>
                <a:lnTo>
                  <a:pt x="4855221" y="0"/>
                </a:lnTo>
                <a:lnTo>
                  <a:pt x="48552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1277600" y="753956"/>
            <a:ext cx="831365" cy="926284"/>
            <a:chOff x="0" y="0"/>
            <a:chExt cx="812800" cy="905599"/>
          </a:xfrm>
        </p:grpSpPr>
        <p:sp>
          <p:nvSpPr>
            <p:cNvPr id="7" name="Freeform 7"/>
            <p:cNvSpPr/>
            <p:nvPr/>
          </p:nvSpPr>
          <p:spPr>
            <a:xfrm>
              <a:off x="0" y="0"/>
              <a:ext cx="812800" cy="905599"/>
            </a:xfrm>
            <a:custGeom>
              <a:avLst/>
              <a:gdLst/>
              <a:ahLst/>
              <a:cxnLst/>
              <a:rect l="l" t="t" r="r" b="b"/>
              <a:pathLst>
                <a:path w="812800" h="905599">
                  <a:moveTo>
                    <a:pt x="406400" y="0"/>
                  </a:moveTo>
                  <a:cubicBezTo>
                    <a:pt x="181951" y="0"/>
                    <a:pt x="0" y="202725"/>
                    <a:pt x="0" y="452800"/>
                  </a:cubicBezTo>
                  <a:cubicBezTo>
                    <a:pt x="0" y="702874"/>
                    <a:pt x="181951" y="905599"/>
                    <a:pt x="406400" y="905599"/>
                  </a:cubicBezTo>
                  <a:cubicBezTo>
                    <a:pt x="630849" y="905599"/>
                    <a:pt x="812800" y="702874"/>
                    <a:pt x="812800" y="452800"/>
                  </a:cubicBezTo>
                  <a:cubicBezTo>
                    <a:pt x="812800" y="202725"/>
                    <a:pt x="630849" y="0"/>
                    <a:pt x="406400" y="0"/>
                  </a:cubicBezTo>
                  <a:close/>
                </a:path>
              </a:pathLst>
            </a:custGeom>
            <a:solidFill>
              <a:srgbClr val="427BA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76200" y="27750"/>
              <a:ext cx="660400" cy="7929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382741" y="316117"/>
            <a:ext cx="10212312" cy="11695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srgbClr val="213A63"/>
                </a:solidFill>
                <a:effectLst/>
                <a:uLnTx/>
                <a:uFillTx/>
                <a:latin typeface="Berlin Sans FB Demi" panose="020E0802020502020306" pitchFamily="34" charset="0"/>
                <a:ea typeface="Blogger Bold"/>
                <a:cs typeface="Blogger Bold"/>
                <a:sym typeface="Blogger Bold"/>
              </a:rPr>
              <a:t>Avanços normativos à educação fiscal na educação básica</a:t>
            </a:r>
          </a:p>
        </p:txBody>
      </p:sp>
      <p:sp>
        <p:nvSpPr>
          <p:cNvPr id="4" name="Freeform 4"/>
          <p:cNvSpPr/>
          <p:nvPr/>
        </p:nvSpPr>
        <p:spPr>
          <a:xfrm flipH="1" flipV="1">
            <a:off x="8797290" y="3463290"/>
            <a:ext cx="3394710" cy="3394710"/>
          </a:xfrm>
          <a:custGeom>
            <a:avLst/>
            <a:gdLst/>
            <a:ahLst/>
            <a:cxnLst/>
            <a:rect l="l" t="t" r="r" b="b"/>
            <a:pathLst>
              <a:path w="5092065" h="5092065">
                <a:moveTo>
                  <a:pt x="5092065" y="5092065"/>
                </a:moveTo>
                <a:lnTo>
                  <a:pt x="0" y="5092065"/>
                </a:lnTo>
                <a:lnTo>
                  <a:pt x="0" y="0"/>
                </a:lnTo>
                <a:lnTo>
                  <a:pt x="5092065" y="0"/>
                </a:lnTo>
                <a:lnTo>
                  <a:pt x="5092065" y="50920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741208" y="6104044"/>
            <a:ext cx="2579631" cy="1604061"/>
          </a:xfrm>
          <a:custGeom>
            <a:avLst/>
            <a:gdLst/>
            <a:ahLst/>
            <a:cxnLst/>
            <a:rect l="l" t="t" r="r" b="b"/>
            <a:pathLst>
              <a:path w="3869446" h="2406092">
                <a:moveTo>
                  <a:pt x="0" y="0"/>
                </a:moveTo>
                <a:lnTo>
                  <a:pt x="3869446" y="0"/>
                </a:lnTo>
                <a:lnTo>
                  <a:pt x="3869446" y="2406092"/>
                </a:lnTo>
                <a:lnTo>
                  <a:pt x="0" y="2406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pt-BR"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Espaço Reservado para Número de Slide 8">
            <a:extLst>
              <a:ext uri="{FF2B5EF4-FFF2-40B4-BE49-F238E27FC236}">
                <a16:creationId xmlns:a16="http://schemas.microsoft.com/office/drawing/2014/main" id="{F5AD1911-15C3-9740-DD2B-CE771E807F99}"/>
              </a:ext>
            </a:extLst>
          </p:cNvPr>
          <p:cNvSpPr>
            <a:spLocks noGrp="1"/>
          </p:cNvSpPr>
          <p:nvPr>
            <p:ph type="sldNum" sz="quarter" idx="12"/>
          </p:nvPr>
        </p:nvSpPr>
        <p:spPr/>
        <p:txBody>
          <a:bodyPr/>
          <a:lstStyle/>
          <a:p>
            <a:fld id="{B6F15528-21DE-4FAA-801E-634DDDAF4B2B}" type="slidenum">
              <a:rPr lang="en-US" smtClean="0"/>
              <a:pPr/>
              <a:t>4</a:t>
            </a:fld>
            <a:endParaRPr lang="en-US"/>
          </a:p>
        </p:txBody>
      </p:sp>
      <p:sp>
        <p:nvSpPr>
          <p:cNvPr id="16" name="CaixaDeTexto 15">
            <a:extLst>
              <a:ext uri="{FF2B5EF4-FFF2-40B4-BE49-F238E27FC236}">
                <a16:creationId xmlns:a16="http://schemas.microsoft.com/office/drawing/2014/main" id="{1659B6D1-E35A-8781-37B3-9BF0C5A577C0}"/>
              </a:ext>
            </a:extLst>
          </p:cNvPr>
          <p:cNvSpPr txBox="1"/>
          <p:nvPr/>
        </p:nvSpPr>
        <p:spPr>
          <a:xfrm>
            <a:off x="6222444" y="1665260"/>
            <a:ext cx="3942957" cy="4401205"/>
          </a:xfrm>
          <a:prstGeom prst="rect">
            <a:avLst/>
          </a:prstGeom>
          <a:noFill/>
        </p:spPr>
        <p:txBody>
          <a:bodyPr wrap="square">
            <a:spAutoFit/>
          </a:bodyPr>
          <a:lstStyle/>
          <a:p>
            <a:pPr lvl="1"/>
            <a:r>
              <a:rPr lang="pt-BR" sz="2000" dirty="0"/>
              <a:t>Art. 11. Na estruturação de suas propostas curriculares, </a:t>
            </a:r>
            <a:r>
              <a:rPr lang="pt-BR" sz="2000" b="1" dirty="0"/>
              <a:t>os sistemas de ensino deverão assegurar</a:t>
            </a:r>
            <a:r>
              <a:rPr lang="pt-BR" sz="2000" dirty="0"/>
              <a:t> (...) </a:t>
            </a:r>
            <a:r>
              <a:rPr lang="pt-BR" sz="2000" b="1" dirty="0"/>
              <a:t>e garantir que sejam observadas</a:t>
            </a:r>
            <a:r>
              <a:rPr lang="pt-BR" sz="2000" dirty="0"/>
              <a:t>: (…) </a:t>
            </a:r>
          </a:p>
          <a:p>
            <a:pPr lvl="1"/>
            <a:endParaRPr lang="pt-BR" sz="2000" dirty="0"/>
          </a:p>
          <a:p>
            <a:pPr lvl="1"/>
            <a:r>
              <a:rPr lang="pt-BR" sz="2000" dirty="0"/>
              <a:t>IV - </a:t>
            </a:r>
            <a:r>
              <a:rPr lang="pt-BR" sz="2000" b="1" dirty="0"/>
              <a:t>a presença </a:t>
            </a:r>
            <a:r>
              <a:rPr lang="pt-BR" sz="2000" dirty="0"/>
              <a:t>e mobilização dos temas contemporâneos transversais estabelecidos </a:t>
            </a:r>
            <a:r>
              <a:rPr lang="pt-BR" sz="2000" b="1" dirty="0"/>
              <a:t>na BNCC</a:t>
            </a:r>
            <a:r>
              <a:rPr lang="pt-BR" sz="2000" dirty="0"/>
              <a:t>. (...) </a:t>
            </a:r>
          </a:p>
          <a:p>
            <a:pPr lvl="1"/>
            <a:endParaRPr lang="pt-BR" sz="2000" dirty="0"/>
          </a:p>
          <a:p>
            <a:pPr lvl="1"/>
            <a:r>
              <a:rPr lang="pt-BR" sz="2000" dirty="0"/>
              <a:t>b) Economia, considerando as dimensões relativas (...) </a:t>
            </a:r>
            <a:r>
              <a:rPr lang="pt-BR" sz="2000" b="1" dirty="0"/>
              <a:t>à educação fiscal</a:t>
            </a:r>
            <a:endParaRPr lang="pt-BR" sz="2000" dirty="0"/>
          </a:p>
        </p:txBody>
      </p:sp>
      <p:pic>
        <p:nvPicPr>
          <p:cNvPr id="18" name="Imagem 17">
            <a:extLst>
              <a:ext uri="{FF2B5EF4-FFF2-40B4-BE49-F238E27FC236}">
                <a16:creationId xmlns:a16="http://schemas.microsoft.com/office/drawing/2014/main" id="{78A9622F-E6B9-F73A-8933-6301EB6B4B72}"/>
              </a:ext>
            </a:extLst>
          </p:cNvPr>
          <p:cNvPicPr>
            <a:picLocks noChangeAspect="1"/>
          </p:cNvPicPr>
          <p:nvPr/>
        </p:nvPicPr>
        <p:blipFill>
          <a:blip r:embed="rId10"/>
          <a:srcRect l="37127" t="26668" r="11561" b="8585"/>
          <a:stretch/>
        </p:blipFill>
        <p:spPr>
          <a:xfrm>
            <a:off x="160976" y="1680240"/>
            <a:ext cx="6256036" cy="4440358"/>
          </a:xfrm>
          <a:prstGeom prst="rect">
            <a:avLst/>
          </a:prstGeom>
          <a:ln>
            <a:noFill/>
          </a:ln>
          <a:effectLst>
            <a:outerShdw blurRad="292100" dist="139700" dir="2700000" algn="tl" rotWithShape="0">
              <a:srgbClr val="333333">
                <a:alpha val="65000"/>
              </a:srgbClr>
            </a:outerShdw>
          </a:effectLst>
        </p:spPr>
      </p:pic>
      <p:pic>
        <p:nvPicPr>
          <p:cNvPr id="12" name="Imagem 11" descr="Uma imagem contendo Mapa&#10;&#10;O conteúdo gerado por IA pode estar incorreto.">
            <a:extLst>
              <a:ext uri="{FF2B5EF4-FFF2-40B4-BE49-F238E27FC236}">
                <a16:creationId xmlns:a16="http://schemas.microsoft.com/office/drawing/2014/main" id="{C993F252-DD7F-CDE9-F414-9FB852F09C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7300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4335072C-ACBB-E9AE-FF65-866D6969E44A}"/>
              </a:ext>
            </a:extLst>
          </p:cNvPr>
          <p:cNvPicPr>
            <a:picLocks noChangeAspect="1"/>
          </p:cNvPicPr>
          <p:nvPr/>
        </p:nvPicPr>
        <p:blipFill>
          <a:blip r:embed="rId2"/>
          <a:srcRect l="33358" t="17910" r="34739" b="7861"/>
          <a:stretch/>
        </p:blipFill>
        <p:spPr>
          <a:xfrm>
            <a:off x="122830" y="144412"/>
            <a:ext cx="2402786" cy="3144698"/>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DFBE294C-833C-CF2D-896F-043681419B27}"/>
              </a:ext>
            </a:extLst>
          </p:cNvPr>
          <p:cNvPicPr>
            <a:picLocks noChangeAspect="1"/>
          </p:cNvPicPr>
          <p:nvPr/>
        </p:nvPicPr>
        <p:blipFill>
          <a:blip r:embed="rId3"/>
          <a:srcRect l="18918" t="17563" r="51194" b="6666"/>
          <a:stretch/>
        </p:blipFill>
        <p:spPr>
          <a:xfrm>
            <a:off x="213972" y="3417115"/>
            <a:ext cx="2311644" cy="3296473"/>
          </a:xfrm>
          <a:prstGeom prst="rect">
            <a:avLst/>
          </a:prstGeom>
          <a:ln>
            <a:noFill/>
          </a:ln>
          <a:effectLst>
            <a:outerShdw blurRad="292100" dist="139700" dir="2700000" algn="tl" rotWithShape="0">
              <a:srgbClr val="333333">
                <a:alpha val="65000"/>
              </a:srgbClr>
            </a:outerShdw>
          </a:effectLst>
        </p:spPr>
      </p:pic>
      <p:grpSp>
        <p:nvGrpSpPr>
          <p:cNvPr id="18" name="Agrupar 17">
            <a:extLst>
              <a:ext uri="{FF2B5EF4-FFF2-40B4-BE49-F238E27FC236}">
                <a16:creationId xmlns:a16="http://schemas.microsoft.com/office/drawing/2014/main" id="{EF710FA2-F0BF-189E-4D35-F45E5F9DC510}"/>
              </a:ext>
            </a:extLst>
          </p:cNvPr>
          <p:cNvGrpSpPr/>
          <p:nvPr/>
        </p:nvGrpSpPr>
        <p:grpSpPr>
          <a:xfrm>
            <a:off x="2670446" y="1530208"/>
            <a:ext cx="4763069" cy="5022376"/>
            <a:chOff x="2505535" y="886957"/>
            <a:chExt cx="4763069" cy="5022376"/>
          </a:xfrm>
        </p:grpSpPr>
        <p:pic>
          <p:nvPicPr>
            <p:cNvPr id="11" name="Imagem 10">
              <a:extLst>
                <a:ext uri="{FF2B5EF4-FFF2-40B4-BE49-F238E27FC236}">
                  <a16:creationId xmlns:a16="http://schemas.microsoft.com/office/drawing/2014/main" id="{06ED8738-7FDF-3814-E3A5-D7E6C8144D0A}"/>
                </a:ext>
              </a:extLst>
            </p:cNvPr>
            <p:cNvPicPr>
              <a:picLocks noChangeAspect="1"/>
            </p:cNvPicPr>
            <p:nvPr/>
          </p:nvPicPr>
          <p:blipFill>
            <a:blip r:embed="rId4"/>
            <a:srcRect l="30895" t="18905" r="30037" b="7862"/>
            <a:stretch/>
          </p:blipFill>
          <p:spPr>
            <a:xfrm>
              <a:off x="2505535" y="886957"/>
              <a:ext cx="4763069" cy="5022376"/>
            </a:xfrm>
            <a:prstGeom prst="rect">
              <a:avLst/>
            </a:prstGeom>
          </p:spPr>
        </p:pic>
        <p:sp>
          <p:nvSpPr>
            <p:cNvPr id="16" name="Retângulo 15">
              <a:extLst>
                <a:ext uri="{FF2B5EF4-FFF2-40B4-BE49-F238E27FC236}">
                  <a16:creationId xmlns:a16="http://schemas.microsoft.com/office/drawing/2014/main" id="{F3DD6049-8036-65FF-3C24-8F29C3EF7CD8}"/>
                </a:ext>
              </a:extLst>
            </p:cNvPr>
            <p:cNvSpPr/>
            <p:nvPr/>
          </p:nvSpPr>
          <p:spPr>
            <a:xfrm>
              <a:off x="3370455" y="1021672"/>
              <a:ext cx="3389924" cy="3590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AE2E575C-9FA5-6688-1B3F-288BD2AECE7A}"/>
                </a:ext>
              </a:extLst>
            </p:cNvPr>
            <p:cNvSpPr/>
            <p:nvPr/>
          </p:nvSpPr>
          <p:spPr>
            <a:xfrm>
              <a:off x="2869079" y="3398144"/>
              <a:ext cx="4284492" cy="2411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0" name="Agrupar 19">
            <a:extLst>
              <a:ext uri="{FF2B5EF4-FFF2-40B4-BE49-F238E27FC236}">
                <a16:creationId xmlns:a16="http://schemas.microsoft.com/office/drawing/2014/main" id="{934082A1-DADA-641E-5606-B7352C95E9E8}"/>
              </a:ext>
            </a:extLst>
          </p:cNvPr>
          <p:cNvGrpSpPr/>
          <p:nvPr/>
        </p:nvGrpSpPr>
        <p:grpSpPr>
          <a:xfrm>
            <a:off x="7433515" y="1284548"/>
            <a:ext cx="4758485" cy="5268036"/>
            <a:chOff x="7206021" y="655092"/>
            <a:chExt cx="4885900" cy="5268036"/>
          </a:xfrm>
        </p:grpSpPr>
        <p:pic>
          <p:nvPicPr>
            <p:cNvPr id="13" name="Imagem 12">
              <a:extLst>
                <a:ext uri="{FF2B5EF4-FFF2-40B4-BE49-F238E27FC236}">
                  <a16:creationId xmlns:a16="http://schemas.microsoft.com/office/drawing/2014/main" id="{EA18519B-F010-616A-0C5F-B64C06436723}"/>
                </a:ext>
              </a:extLst>
            </p:cNvPr>
            <p:cNvPicPr>
              <a:picLocks noChangeAspect="1"/>
            </p:cNvPicPr>
            <p:nvPr/>
          </p:nvPicPr>
          <p:blipFill>
            <a:blip r:embed="rId5"/>
            <a:srcRect l="30448" t="16717" r="29477" b="6468"/>
            <a:stretch/>
          </p:blipFill>
          <p:spPr>
            <a:xfrm>
              <a:off x="7206021" y="655092"/>
              <a:ext cx="4885900" cy="5268036"/>
            </a:xfrm>
            <a:prstGeom prst="rect">
              <a:avLst/>
            </a:prstGeom>
          </p:spPr>
        </p:pic>
        <p:sp>
          <p:nvSpPr>
            <p:cNvPr id="15" name="Retângulo 14">
              <a:extLst>
                <a:ext uri="{FF2B5EF4-FFF2-40B4-BE49-F238E27FC236}">
                  <a16:creationId xmlns:a16="http://schemas.microsoft.com/office/drawing/2014/main" id="{93705C96-46DA-401A-103B-7C1CE820C42B}"/>
                </a:ext>
              </a:extLst>
            </p:cNvPr>
            <p:cNvSpPr/>
            <p:nvPr/>
          </p:nvSpPr>
          <p:spPr>
            <a:xfrm>
              <a:off x="7605218" y="835448"/>
              <a:ext cx="4185146" cy="4538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8AD05963-9D09-9B4A-FBC1-40C39C7B5412}"/>
                </a:ext>
              </a:extLst>
            </p:cNvPr>
            <p:cNvSpPr/>
            <p:nvPr/>
          </p:nvSpPr>
          <p:spPr>
            <a:xfrm>
              <a:off x="7656334" y="5559552"/>
              <a:ext cx="4185146" cy="2011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1" name="Retângulo 20">
            <a:extLst>
              <a:ext uri="{FF2B5EF4-FFF2-40B4-BE49-F238E27FC236}">
                <a16:creationId xmlns:a16="http://schemas.microsoft.com/office/drawing/2014/main" id="{A17DE789-1773-1396-5BE3-A99CF37F82C4}"/>
              </a:ext>
            </a:extLst>
          </p:cNvPr>
          <p:cNvSpPr/>
          <p:nvPr/>
        </p:nvSpPr>
        <p:spPr>
          <a:xfrm>
            <a:off x="3473635" y="157361"/>
            <a:ext cx="8424672" cy="561128"/>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pt-BR" sz="2500" b="1"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t>Ensino Médio – Escolas estaduais na BA</a:t>
            </a:r>
          </a:p>
        </p:txBody>
      </p:sp>
      <p:pic>
        <p:nvPicPr>
          <p:cNvPr id="2" name="Imagem 1" descr="Uma imagem contendo Mapa&#10;&#10;O conteúdo gerado por IA pode estar incorreto.">
            <a:extLst>
              <a:ext uri="{FF2B5EF4-FFF2-40B4-BE49-F238E27FC236}">
                <a16:creationId xmlns:a16="http://schemas.microsoft.com/office/drawing/2014/main" id="{C05E9BE6-3182-39FF-EC79-A1904F693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839" y="414375"/>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107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DB41B35-4F91-6E5E-2CA0-48B327415EE1}"/>
              </a:ext>
            </a:extLst>
          </p:cNvPr>
          <p:cNvPicPr>
            <a:picLocks noChangeAspect="1"/>
          </p:cNvPicPr>
          <p:nvPr/>
        </p:nvPicPr>
        <p:blipFill>
          <a:blip r:embed="rId2"/>
          <a:srcRect l="19797" t="20466" r="52645" b="11783"/>
          <a:stretch/>
        </p:blipFill>
        <p:spPr>
          <a:xfrm>
            <a:off x="159084" y="191386"/>
            <a:ext cx="4668647" cy="6456324"/>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8C4F622A-864D-EC6E-0206-83E43C7A1E95}"/>
              </a:ext>
            </a:extLst>
          </p:cNvPr>
          <p:cNvPicPr>
            <a:picLocks noChangeAspect="1"/>
          </p:cNvPicPr>
          <p:nvPr/>
        </p:nvPicPr>
        <p:blipFill>
          <a:blip r:embed="rId3"/>
          <a:srcRect l="16919" t="16279" r="51423" b="7907"/>
          <a:stretch/>
        </p:blipFill>
        <p:spPr>
          <a:xfrm>
            <a:off x="5098313" y="2611964"/>
            <a:ext cx="3072810" cy="4139406"/>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49DA3826-48ED-BB7A-94EE-EA8B71A83D8F}"/>
              </a:ext>
            </a:extLst>
          </p:cNvPr>
          <p:cNvPicPr>
            <a:picLocks noChangeAspect="1"/>
          </p:cNvPicPr>
          <p:nvPr/>
        </p:nvPicPr>
        <p:blipFill>
          <a:blip r:embed="rId4"/>
          <a:srcRect l="16919" t="16279" r="51250" b="7907"/>
          <a:stretch/>
        </p:blipFill>
        <p:spPr>
          <a:xfrm>
            <a:off x="8867008" y="2611964"/>
            <a:ext cx="3089741" cy="4139406"/>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26C57008-9F5A-8E74-759A-34C692A6563D}"/>
              </a:ext>
            </a:extLst>
          </p:cNvPr>
          <p:cNvPicPr>
            <a:picLocks noChangeAspect="1"/>
          </p:cNvPicPr>
          <p:nvPr/>
        </p:nvPicPr>
        <p:blipFill>
          <a:blip r:embed="rId5"/>
          <a:srcRect l="16830" t="16416" r="51338" b="8544"/>
          <a:stretch/>
        </p:blipFill>
        <p:spPr>
          <a:xfrm>
            <a:off x="6905299" y="1477925"/>
            <a:ext cx="3072811" cy="4074630"/>
          </a:xfrm>
          <a:prstGeom prst="rect">
            <a:avLst/>
          </a:prstGeom>
          <a:ln>
            <a:noFill/>
          </a:ln>
          <a:effectLst>
            <a:outerShdw blurRad="292100" dist="139700" dir="2700000" algn="tl" rotWithShape="0">
              <a:srgbClr val="333333">
                <a:alpha val="65000"/>
              </a:srgbClr>
            </a:outerShdw>
          </a:effectLst>
        </p:spPr>
      </p:pic>
      <p:sp>
        <p:nvSpPr>
          <p:cNvPr id="10" name="Retângulo 9">
            <a:extLst>
              <a:ext uri="{FF2B5EF4-FFF2-40B4-BE49-F238E27FC236}">
                <a16:creationId xmlns:a16="http://schemas.microsoft.com/office/drawing/2014/main" id="{C6F60C36-1D49-02C1-A389-D1FDE58A2159}"/>
              </a:ext>
            </a:extLst>
          </p:cNvPr>
          <p:cNvSpPr/>
          <p:nvPr/>
        </p:nvSpPr>
        <p:spPr>
          <a:xfrm>
            <a:off x="5116398" y="191386"/>
            <a:ext cx="6934199" cy="561128"/>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pt-BR" sz="2300" b="1"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t>Ensino Fundamental–Escolas estaduais na BA</a:t>
            </a:r>
          </a:p>
        </p:txBody>
      </p:sp>
      <p:pic>
        <p:nvPicPr>
          <p:cNvPr id="2" name="Imagem 1" descr="Uma imagem contendo Mapa&#10;&#10;O conteúdo gerado por IA pode estar incorreto.">
            <a:extLst>
              <a:ext uri="{FF2B5EF4-FFF2-40B4-BE49-F238E27FC236}">
                <a16:creationId xmlns:a16="http://schemas.microsoft.com/office/drawing/2014/main" id="{D09807D7-1490-AC9B-3C7E-990E791671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8984" y="620591"/>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4435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Freeform 2"/>
          <p:cNvSpPr/>
          <p:nvPr/>
        </p:nvSpPr>
        <p:spPr>
          <a:xfrm>
            <a:off x="523261" y="412530"/>
            <a:ext cx="8744860" cy="5955668"/>
          </a:xfrm>
          <a:custGeom>
            <a:avLst/>
            <a:gdLst/>
            <a:ahLst/>
            <a:cxnLst/>
            <a:rect l="l" t="t" r="r" b="b"/>
            <a:pathLst>
              <a:path w="9327851" h="6352712">
                <a:moveTo>
                  <a:pt x="0" y="0"/>
                </a:moveTo>
                <a:lnTo>
                  <a:pt x="9327851" y="0"/>
                </a:lnTo>
                <a:lnTo>
                  <a:pt x="9327851" y="6352712"/>
                </a:lnTo>
                <a:lnTo>
                  <a:pt x="0" y="6352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sp>
        <p:nvSpPr>
          <p:cNvPr id="4" name="TextBox 4"/>
          <p:cNvSpPr txBox="1"/>
          <p:nvPr/>
        </p:nvSpPr>
        <p:spPr>
          <a:xfrm>
            <a:off x="523261" y="1169787"/>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dirty="0">
                <a:ln>
                  <a:noFill/>
                </a:ln>
                <a:solidFill>
                  <a:srgbClr val="FFFFFF"/>
                </a:solidFill>
                <a:effectLst/>
                <a:uLnTx/>
                <a:uFillTx/>
                <a:latin typeface="Garet Ultra-Bold"/>
                <a:ea typeface="+mn-ea"/>
                <a:cs typeface="+mn-cs"/>
              </a:rPr>
              <a:t>01</a:t>
            </a:r>
          </a:p>
        </p:txBody>
      </p:sp>
      <p:sp>
        <p:nvSpPr>
          <p:cNvPr id="5" name="TextBox 5"/>
          <p:cNvSpPr txBox="1"/>
          <p:nvPr/>
        </p:nvSpPr>
        <p:spPr>
          <a:xfrm>
            <a:off x="523261" y="2672219"/>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dirty="0">
                <a:ln>
                  <a:noFill/>
                </a:ln>
                <a:solidFill>
                  <a:srgbClr val="FFFFFF"/>
                </a:solidFill>
                <a:effectLst/>
                <a:uLnTx/>
                <a:uFillTx/>
                <a:latin typeface="Garet Ultra-Bold"/>
                <a:ea typeface="+mn-ea"/>
                <a:cs typeface="+mn-cs"/>
              </a:rPr>
              <a:t>02</a:t>
            </a:r>
          </a:p>
        </p:txBody>
      </p:sp>
      <p:sp>
        <p:nvSpPr>
          <p:cNvPr id="6" name="TextBox 6"/>
          <p:cNvSpPr txBox="1"/>
          <p:nvPr/>
        </p:nvSpPr>
        <p:spPr>
          <a:xfrm>
            <a:off x="523261" y="4177120"/>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dirty="0">
                <a:ln>
                  <a:noFill/>
                </a:ln>
                <a:solidFill>
                  <a:srgbClr val="FFFFFF"/>
                </a:solidFill>
                <a:effectLst/>
                <a:uLnTx/>
                <a:uFillTx/>
                <a:latin typeface="Garet Ultra-Bold"/>
                <a:ea typeface="+mn-ea"/>
                <a:cs typeface="+mn-cs"/>
              </a:rPr>
              <a:t>03</a:t>
            </a:r>
          </a:p>
        </p:txBody>
      </p:sp>
      <p:sp>
        <p:nvSpPr>
          <p:cNvPr id="7" name="TextBox 7"/>
          <p:cNvSpPr txBox="1"/>
          <p:nvPr/>
        </p:nvSpPr>
        <p:spPr>
          <a:xfrm>
            <a:off x="523261" y="5623662"/>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dirty="0">
                <a:ln>
                  <a:noFill/>
                </a:ln>
                <a:solidFill>
                  <a:srgbClr val="FFFFFF"/>
                </a:solidFill>
                <a:effectLst/>
                <a:uLnTx/>
                <a:uFillTx/>
                <a:latin typeface="Garet Ultra-Bold"/>
                <a:ea typeface="+mn-ea"/>
                <a:cs typeface="+mn-cs"/>
              </a:rPr>
              <a:t>04</a:t>
            </a:r>
          </a:p>
        </p:txBody>
      </p:sp>
      <p:sp>
        <p:nvSpPr>
          <p:cNvPr id="8" name="TextBox 8"/>
          <p:cNvSpPr txBox="1"/>
          <p:nvPr/>
        </p:nvSpPr>
        <p:spPr>
          <a:xfrm>
            <a:off x="2900693" y="1225180"/>
            <a:ext cx="4900281" cy="981423"/>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NAF</a:t>
            </a:r>
          </a:p>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000" i="0" u="none" strike="noStrike" kern="1200" cap="none" spc="38" normalizeH="0" baseline="0" noProof="0" dirty="0">
                <a:ln>
                  <a:noFill/>
                </a:ln>
                <a:solidFill>
                  <a:srgbClr val="FFFFFF"/>
                </a:solidFill>
                <a:effectLst/>
                <a:uLnTx/>
                <a:uFillTx/>
                <a:latin typeface="Quicksand Medium"/>
                <a:ea typeface="+mn-ea"/>
                <a:cs typeface="+mn-cs"/>
              </a:rPr>
              <a:t>Parceria de ensino-aprendizagem prático que leva serviços gratuitos a MEI, OSC, pessoas físicas e pequenos proprietários</a:t>
            </a:r>
            <a:r>
              <a:rPr kumimoji="0" lang="pt-BR" sz="2000" i="0" u="none" strike="noStrike" kern="1200" cap="none" spc="38" normalizeH="0" noProof="0" dirty="0">
                <a:ln>
                  <a:noFill/>
                </a:ln>
                <a:solidFill>
                  <a:srgbClr val="FFFFFF"/>
                </a:solidFill>
                <a:effectLst/>
                <a:uLnTx/>
                <a:uFillTx/>
                <a:latin typeface="Quicksand Medium"/>
                <a:ea typeface="+mn-ea"/>
                <a:cs typeface="+mn-cs"/>
              </a:rPr>
              <a:t> rurais</a:t>
            </a:r>
            <a:endParaRPr kumimoji="0" lang="pt-BR" sz="2000" i="0" u="none" strike="noStrike" kern="1200" cap="none" spc="38" normalizeH="0" baseline="0" noProof="0" dirty="0">
              <a:ln>
                <a:noFill/>
              </a:ln>
              <a:solidFill>
                <a:srgbClr val="FFFFFF"/>
              </a:solidFill>
              <a:effectLst/>
              <a:uLnTx/>
              <a:uFillTx/>
              <a:latin typeface="Quicksand Medium"/>
              <a:ea typeface="+mn-ea"/>
              <a:cs typeface="+mn-cs"/>
            </a:endParaRPr>
          </a:p>
        </p:txBody>
      </p:sp>
      <p:sp>
        <p:nvSpPr>
          <p:cNvPr id="9" name="TextBox 9"/>
          <p:cNvSpPr txBox="1"/>
          <p:nvPr/>
        </p:nvSpPr>
        <p:spPr>
          <a:xfrm>
            <a:off x="2914821" y="4665264"/>
            <a:ext cx="5657679" cy="737766"/>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RECEITA CIDADÃ</a:t>
            </a:r>
          </a:p>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000" i="0" u="none" strike="noStrike" kern="1200" cap="none" spc="38" normalizeH="0" baseline="0" noProof="0" dirty="0">
                <a:ln>
                  <a:noFill/>
                </a:ln>
                <a:solidFill>
                  <a:srgbClr val="FFFFFF"/>
                </a:solidFill>
                <a:effectLst/>
                <a:uLnTx/>
                <a:uFillTx/>
                <a:latin typeface="Quicksand Medium"/>
              </a:rPr>
              <a:t>Transformar</a:t>
            </a:r>
            <a:r>
              <a:rPr kumimoji="0" lang="pt-BR" sz="2000" i="0" u="none" strike="noStrike" kern="1200" cap="none" spc="38" normalizeH="0" noProof="0" dirty="0">
                <a:ln>
                  <a:noFill/>
                </a:ln>
                <a:solidFill>
                  <a:srgbClr val="FFFFFF"/>
                </a:solidFill>
                <a:effectLst/>
                <a:uLnTx/>
                <a:uFillTx/>
                <a:latin typeface="Quicksand Medium"/>
              </a:rPr>
              <a:t> e doar me</a:t>
            </a:r>
            <a:r>
              <a:rPr kumimoji="0" lang="pt-BR" sz="2000" i="0" u="none" strike="noStrike" kern="1200" cap="none" spc="38" normalizeH="0" baseline="0" noProof="0" dirty="0">
                <a:ln>
                  <a:noFill/>
                </a:ln>
                <a:solidFill>
                  <a:srgbClr val="FFFFFF"/>
                </a:solidFill>
                <a:effectLst/>
                <a:uLnTx/>
                <a:uFillTx/>
                <a:latin typeface="Quicksand Medium"/>
              </a:rPr>
              <a:t>rcadorias </a:t>
            </a:r>
            <a:r>
              <a:rPr lang="pt-BR" sz="2000" spc="38" dirty="0">
                <a:solidFill>
                  <a:srgbClr val="FFFFFF"/>
                </a:solidFill>
                <a:latin typeface="Quicksand Medium"/>
              </a:rPr>
              <a:t>a</a:t>
            </a:r>
            <a:r>
              <a:rPr kumimoji="0" lang="pt-BR" sz="2000" i="0" u="none" strike="noStrike" kern="1200" cap="none" spc="38" normalizeH="0" baseline="0" noProof="0" dirty="0" err="1">
                <a:ln>
                  <a:noFill/>
                </a:ln>
                <a:solidFill>
                  <a:srgbClr val="FFFFFF"/>
                </a:solidFill>
                <a:effectLst/>
                <a:uLnTx/>
                <a:uFillTx/>
                <a:latin typeface="Quicksand Medium"/>
              </a:rPr>
              <a:t>preendidas</a:t>
            </a:r>
            <a:r>
              <a:rPr kumimoji="0" lang="pt-BR" sz="2000" i="0" u="none" strike="noStrike" kern="1200" cap="none" spc="38" normalizeH="0" baseline="0" noProof="0" dirty="0">
                <a:ln>
                  <a:noFill/>
                </a:ln>
                <a:solidFill>
                  <a:srgbClr val="FFFFFF"/>
                </a:solidFill>
                <a:effectLst/>
                <a:uLnTx/>
                <a:uFillTx/>
                <a:latin typeface="Quicksand Medium"/>
              </a:rPr>
              <a:t>. Cigarros,</a:t>
            </a:r>
            <a:r>
              <a:rPr kumimoji="0" lang="pt-BR" sz="2000" i="0" u="none" strike="noStrike" kern="1200" cap="none" spc="38" normalizeH="0" noProof="0" dirty="0">
                <a:ln>
                  <a:noFill/>
                </a:ln>
                <a:solidFill>
                  <a:srgbClr val="FFFFFF"/>
                </a:solidFill>
                <a:effectLst/>
                <a:uLnTx/>
                <a:uFillTx/>
                <a:latin typeface="Quicksand Medium"/>
              </a:rPr>
              <a:t> roupas, TV BOX, bebidas</a:t>
            </a:r>
            <a:endParaRPr kumimoji="0" lang="pt-BR" sz="2000" i="0" u="none" strike="noStrike" kern="1200" cap="none" spc="38" normalizeH="0" baseline="0" noProof="0" dirty="0">
              <a:ln>
                <a:noFill/>
              </a:ln>
              <a:solidFill>
                <a:srgbClr val="FFFFFF"/>
              </a:solidFill>
              <a:effectLst/>
              <a:uLnTx/>
              <a:uFillTx/>
              <a:latin typeface="Quicksand Medium"/>
            </a:endParaRPr>
          </a:p>
        </p:txBody>
      </p:sp>
      <p:sp>
        <p:nvSpPr>
          <p:cNvPr id="10" name="TextBox 10"/>
          <p:cNvSpPr txBox="1"/>
          <p:nvPr/>
        </p:nvSpPr>
        <p:spPr>
          <a:xfrm>
            <a:off x="2914821" y="2377351"/>
            <a:ext cx="5987537" cy="981423"/>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EU SOU CIDADÃO SOLIDÁRIO</a:t>
            </a:r>
          </a:p>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000" i="0" u="none" strike="noStrike" kern="1200" cap="none" spc="38" normalizeH="0" baseline="0" noProof="0" dirty="0">
                <a:ln>
                  <a:noFill/>
                </a:ln>
                <a:solidFill>
                  <a:srgbClr val="FFFFFF"/>
                </a:solidFill>
                <a:effectLst/>
                <a:uLnTx/>
                <a:uFillTx/>
                <a:latin typeface="Quicksand Medium"/>
                <a:ea typeface="+mn-ea"/>
                <a:cs typeface="+mn-cs"/>
              </a:rPr>
              <a:t>Destinação Imposto de Renda:</a:t>
            </a:r>
            <a:r>
              <a:rPr kumimoji="0" lang="pt-BR" sz="2000" i="0" u="none" strike="noStrike" kern="1200" cap="none" spc="38" normalizeH="0" noProof="0" dirty="0">
                <a:ln>
                  <a:noFill/>
                </a:ln>
                <a:solidFill>
                  <a:srgbClr val="FFFFFF"/>
                </a:solidFill>
                <a:effectLst/>
                <a:uLnTx/>
                <a:uFillTx/>
                <a:latin typeface="Quicksand Medium"/>
                <a:ea typeface="+mn-ea"/>
                <a:cs typeface="+mn-cs"/>
              </a:rPr>
              <a:t> crianças, adolescentes, idosos, oncologia, esporte, PDC, cultura, </a:t>
            </a:r>
            <a:r>
              <a:rPr kumimoji="0" lang="pt-BR" sz="2000" i="0" u="none" strike="noStrike" kern="1200" cap="none" spc="38" normalizeH="0" noProof="0" dirty="0">
                <a:ln>
                  <a:noFill/>
                </a:ln>
                <a:solidFill>
                  <a:schemeClr val="bg1"/>
                </a:solidFill>
                <a:effectLst/>
                <a:uLnTx/>
                <a:uFillTx/>
                <a:latin typeface="Quicksand Medium"/>
                <a:ea typeface="+mn-ea"/>
                <a:cs typeface="+mn-cs"/>
              </a:rPr>
              <a:t>audiovisual, reciclagem</a:t>
            </a:r>
            <a:endParaRPr kumimoji="0" lang="pt-BR" sz="2000" i="0" u="none" strike="noStrike" kern="1200" cap="none" spc="38" normalizeH="0" baseline="0" noProof="0" dirty="0">
              <a:ln>
                <a:noFill/>
              </a:ln>
              <a:solidFill>
                <a:schemeClr val="bg1"/>
              </a:solidFill>
              <a:effectLst/>
              <a:uLnTx/>
              <a:uFillTx/>
              <a:latin typeface="Quicksand Medium"/>
              <a:ea typeface="+mn-ea"/>
              <a:cs typeface="+mn-cs"/>
            </a:endParaRPr>
          </a:p>
        </p:txBody>
      </p:sp>
      <p:sp>
        <p:nvSpPr>
          <p:cNvPr id="11" name="TextBox 11"/>
          <p:cNvSpPr txBox="1"/>
          <p:nvPr/>
        </p:nvSpPr>
        <p:spPr>
          <a:xfrm>
            <a:off x="2900693" y="3572838"/>
            <a:ext cx="4991397" cy="737766"/>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CONSCIENTIZAÇÃO TRIBUTÁRIA</a:t>
            </a:r>
          </a:p>
          <a:p>
            <a:pPr marL="0" marR="0" lvl="0" indent="0" algn="l" defTabSz="914400" rtl="0" eaLnBrk="1" fontAlgn="auto" latinLnBrk="0" hangingPunct="1">
              <a:lnSpc>
                <a:spcPts val="1905"/>
              </a:lnSpc>
              <a:spcBef>
                <a:spcPts val="0"/>
              </a:spcBef>
              <a:spcAft>
                <a:spcPts val="0"/>
              </a:spcAft>
              <a:buClrTx/>
              <a:buSzTx/>
              <a:buFontTx/>
              <a:buNone/>
              <a:tabLst/>
              <a:defRPr/>
            </a:pPr>
            <a:r>
              <a:rPr lang="pt-BR" sz="2000" spc="38" dirty="0">
                <a:solidFill>
                  <a:srgbClr val="FFFFFF"/>
                </a:solidFill>
                <a:latin typeface="Quicksand Medium"/>
              </a:rPr>
              <a:t>Visitas guiadas à Receita, cidadania fiscal nas escolas e na extensão universitária</a:t>
            </a:r>
            <a:endParaRPr kumimoji="0" lang="pt-BR" sz="2000" i="0" u="none" strike="noStrike" kern="1200" cap="none" spc="38" normalizeH="0" baseline="0" noProof="0" dirty="0">
              <a:ln>
                <a:noFill/>
              </a:ln>
              <a:solidFill>
                <a:srgbClr val="FFFFFF"/>
              </a:solidFill>
              <a:effectLst/>
              <a:uLnTx/>
              <a:uFillTx/>
              <a:latin typeface="Quicksand Medium"/>
            </a:endParaRPr>
          </a:p>
        </p:txBody>
      </p:sp>
      <p:sp>
        <p:nvSpPr>
          <p:cNvPr id="13" name="TextBox 13"/>
          <p:cNvSpPr txBox="1"/>
          <p:nvPr/>
        </p:nvSpPr>
        <p:spPr>
          <a:xfrm>
            <a:off x="2900694" y="210006"/>
            <a:ext cx="7627748" cy="615553"/>
          </a:xfrm>
          <a:prstGeom prst="rect">
            <a:avLst/>
          </a:prstGeom>
        </p:spPr>
        <p:txBody>
          <a:bodyPr lIns="0" tIns="0" rIns="0" bIns="0" rtlCol="0" anchor="t">
            <a:spAutoFit/>
          </a:bodyPr>
          <a:lstStyle/>
          <a:p>
            <a:pPr marL="0" marR="0" lvl="0" indent="0" algn="l" defTabSz="914400" rtl="0" eaLnBrk="1" fontAlgn="auto" latinLnBrk="0" hangingPunct="1">
              <a:lnSpc>
                <a:spcPts val="4808"/>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PROGRAMAS CF RFB</a:t>
            </a:r>
          </a:p>
        </p:txBody>
      </p:sp>
      <p:pic>
        <p:nvPicPr>
          <p:cNvPr id="21" name="Gráfico 20" descr="Grupo estrutura de tópicos">
            <a:extLst>
              <a:ext uri="{FF2B5EF4-FFF2-40B4-BE49-F238E27FC236}">
                <a16:creationId xmlns:a16="http://schemas.microsoft.com/office/drawing/2014/main" id="{87468690-23B8-D1A9-E6A9-8215E9AED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1417" y="5305792"/>
            <a:ext cx="1428447" cy="1428447"/>
          </a:xfrm>
          <a:prstGeom prst="rect">
            <a:avLst/>
          </a:prstGeom>
        </p:spPr>
      </p:pic>
      <p:pic>
        <p:nvPicPr>
          <p:cNvPr id="23" name="Gráfico 22" descr="Grupo estrutura de tópicos">
            <a:extLst>
              <a:ext uri="{FF2B5EF4-FFF2-40B4-BE49-F238E27FC236}">
                <a16:creationId xmlns:a16="http://schemas.microsoft.com/office/drawing/2014/main" id="{23873BD5-902A-35A1-3122-8D8CF12205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4719" y="5296943"/>
            <a:ext cx="1428447" cy="1428447"/>
          </a:xfrm>
          <a:prstGeom prst="rect">
            <a:avLst/>
          </a:prstGeom>
        </p:spPr>
      </p:pic>
      <p:pic>
        <p:nvPicPr>
          <p:cNvPr id="24" name="Gráfico 23" descr="Grupo estrutura de tópicos">
            <a:extLst>
              <a:ext uri="{FF2B5EF4-FFF2-40B4-BE49-F238E27FC236}">
                <a16:creationId xmlns:a16="http://schemas.microsoft.com/office/drawing/2014/main" id="{88A7B2CF-A1A4-2817-6C2F-D531F01A7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420" y="5604964"/>
            <a:ext cx="1428447" cy="1428447"/>
          </a:xfrm>
          <a:prstGeom prst="rect">
            <a:avLst/>
          </a:prstGeom>
        </p:spPr>
      </p:pic>
      <p:pic>
        <p:nvPicPr>
          <p:cNvPr id="26" name="Gráfico 25" descr="Grupo estrutura de tópicos">
            <a:extLst>
              <a:ext uri="{FF2B5EF4-FFF2-40B4-BE49-F238E27FC236}">
                <a16:creationId xmlns:a16="http://schemas.microsoft.com/office/drawing/2014/main" id="{F350B265-78F6-84C2-7966-B7FEB9D567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7901" y="5507726"/>
            <a:ext cx="1428447" cy="1428447"/>
          </a:xfrm>
          <a:prstGeom prst="rect">
            <a:avLst/>
          </a:prstGeom>
        </p:spPr>
      </p:pic>
      <p:pic>
        <p:nvPicPr>
          <p:cNvPr id="27" name="Gráfico 26" descr="Grupo estrutura de tópicos">
            <a:extLst>
              <a:ext uri="{FF2B5EF4-FFF2-40B4-BE49-F238E27FC236}">
                <a16:creationId xmlns:a16="http://schemas.microsoft.com/office/drawing/2014/main" id="{0E9916CF-AC33-5C93-D4C5-C7063D05E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4819" y="5393471"/>
            <a:ext cx="1428447" cy="1428447"/>
          </a:xfrm>
          <a:prstGeom prst="rect">
            <a:avLst/>
          </a:prstGeom>
        </p:spPr>
      </p:pic>
      <p:pic>
        <p:nvPicPr>
          <p:cNvPr id="28" name="Gráfico 27" descr="Grupo estrutura de tópicos">
            <a:extLst>
              <a:ext uri="{FF2B5EF4-FFF2-40B4-BE49-F238E27FC236}">
                <a16:creationId xmlns:a16="http://schemas.microsoft.com/office/drawing/2014/main" id="{4AC117ED-9100-8A42-D408-C47933A1F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9766" y="5613503"/>
            <a:ext cx="1428447" cy="1428447"/>
          </a:xfrm>
          <a:prstGeom prst="rect">
            <a:avLst/>
          </a:prstGeom>
        </p:spPr>
      </p:pic>
      <p:pic>
        <p:nvPicPr>
          <p:cNvPr id="29" name="Imagem 28" descr="Texto&#10;&#10;Descrição gerada automaticamente">
            <a:extLst>
              <a:ext uri="{FF2B5EF4-FFF2-40B4-BE49-F238E27FC236}">
                <a16:creationId xmlns:a16="http://schemas.microsoft.com/office/drawing/2014/main" id="{55435711-7C3D-F2E2-5773-876F8AC9F10D}"/>
              </a:ext>
            </a:extLst>
          </p:cNvPr>
          <p:cNvPicPr>
            <a:picLocks noChangeAspect="1"/>
          </p:cNvPicPr>
          <p:nvPr/>
        </p:nvPicPr>
        <p:blipFill rotWithShape="1">
          <a:blip r:embed="rId7">
            <a:extLst>
              <a:ext uri="{28A0092B-C50C-407E-A947-70E740481C1C}">
                <a14:useLocalDpi xmlns:a14="http://schemas.microsoft.com/office/drawing/2010/main" val="0"/>
              </a:ext>
            </a:extLst>
          </a:blip>
          <a:srcRect r="2" b="781"/>
          <a:stretch/>
        </p:blipFill>
        <p:spPr>
          <a:xfrm>
            <a:off x="9361783" y="1584960"/>
            <a:ext cx="2634422" cy="3720832"/>
          </a:xfrm>
          <a:prstGeom prst="rect">
            <a:avLst/>
          </a:prstGeom>
          <a:ln>
            <a:noFill/>
          </a:ln>
          <a:effectLst>
            <a:outerShdw blurRad="292100" dist="139700" dir="2700000" algn="tl" rotWithShape="0">
              <a:srgbClr val="333333">
                <a:alpha val="65000"/>
              </a:srgbClr>
            </a:outerShdw>
          </a:effectLst>
        </p:spPr>
      </p:pic>
      <p:pic>
        <p:nvPicPr>
          <p:cNvPr id="30" name="Gráfico 29" descr="Grupo estrutura de tópicos">
            <a:extLst>
              <a:ext uri="{FF2B5EF4-FFF2-40B4-BE49-F238E27FC236}">
                <a16:creationId xmlns:a16="http://schemas.microsoft.com/office/drawing/2014/main" id="{6F824F26-3974-30B8-7F03-4220C9FB21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67969" y="5406213"/>
            <a:ext cx="1428447" cy="1428447"/>
          </a:xfrm>
          <a:prstGeom prst="rect">
            <a:avLst/>
          </a:prstGeom>
        </p:spPr>
      </p:pic>
      <p:pic>
        <p:nvPicPr>
          <p:cNvPr id="31" name="Gráfico 30" descr="Grupo estrutura de tópicos">
            <a:extLst>
              <a:ext uri="{FF2B5EF4-FFF2-40B4-BE49-F238E27FC236}">
                <a16:creationId xmlns:a16="http://schemas.microsoft.com/office/drawing/2014/main" id="{97C0B02A-E6F4-36B6-4ED0-BAE30FEE11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4605" y="5690438"/>
            <a:ext cx="1428447" cy="1428447"/>
          </a:xfrm>
          <a:prstGeom prst="rect">
            <a:avLst/>
          </a:prstGeom>
        </p:spPr>
      </p:pic>
      <p:pic>
        <p:nvPicPr>
          <p:cNvPr id="32" name="Gráfico 31" descr="Grupo estrutura de tópicos">
            <a:extLst>
              <a:ext uri="{FF2B5EF4-FFF2-40B4-BE49-F238E27FC236}">
                <a16:creationId xmlns:a16="http://schemas.microsoft.com/office/drawing/2014/main" id="{29218C39-BCA8-4282-8C2C-4552E250EE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6315" y="5393470"/>
            <a:ext cx="1428447" cy="1428447"/>
          </a:xfrm>
          <a:prstGeom prst="rect">
            <a:avLst/>
          </a:prstGeom>
        </p:spPr>
      </p:pic>
      <p:pic>
        <p:nvPicPr>
          <p:cNvPr id="3" name="Imagem 2" descr="Uma imagem contendo Mapa&#10;&#10;O conteúdo gerado por IA pode estar incorreto.">
            <a:extLst>
              <a:ext uri="{FF2B5EF4-FFF2-40B4-BE49-F238E27FC236}">
                <a16:creationId xmlns:a16="http://schemas.microsoft.com/office/drawing/2014/main" id="{0C540069-07B3-A81D-C249-918F0EE0B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560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Imagem 2" descr="Grupo de pessoas sentadas em sala de aula&#10;&#10;Descrição gerada automaticamente com confiança média">
            <a:extLst>
              <a:ext uri="{FF2B5EF4-FFF2-40B4-BE49-F238E27FC236}">
                <a16:creationId xmlns:a16="http://schemas.microsoft.com/office/drawing/2014/main" id="{69EB5402-DFBB-1BC4-9BD1-7FF676281A8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6854" t="25605" r="5706" b="367"/>
          <a:stretch/>
        </p:blipFill>
        <p:spPr>
          <a:xfrm>
            <a:off x="0" y="-330740"/>
            <a:ext cx="12354128" cy="7844380"/>
          </a:xfrm>
          <a:prstGeom prst="rect">
            <a:avLst/>
          </a:prstGeom>
        </p:spPr>
      </p:pic>
      <p:graphicFrame>
        <p:nvGraphicFramePr>
          <p:cNvPr id="2" name="Diagrama 1">
            <a:extLst>
              <a:ext uri="{FF2B5EF4-FFF2-40B4-BE49-F238E27FC236}">
                <a16:creationId xmlns:a16="http://schemas.microsoft.com/office/drawing/2014/main" id="{646BC5E0-2AC2-85A6-5321-A505146E2854}"/>
              </a:ext>
            </a:extLst>
          </p:cNvPr>
          <p:cNvGraphicFramePr/>
          <p:nvPr>
            <p:extLst>
              <p:ext uri="{D42A27DB-BD31-4B8C-83A1-F6EECF244321}">
                <p14:modId xmlns:p14="http://schemas.microsoft.com/office/powerpoint/2010/main" val="871434630"/>
              </p:ext>
            </p:extLst>
          </p:nvPr>
        </p:nvGraphicFramePr>
        <p:xfrm>
          <a:off x="127000" y="1977495"/>
          <a:ext cx="11937999" cy="5119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aixaDeTexto 3">
            <a:extLst>
              <a:ext uri="{FF2B5EF4-FFF2-40B4-BE49-F238E27FC236}">
                <a16:creationId xmlns:a16="http://schemas.microsoft.com/office/drawing/2014/main" id="{C8E5976D-4FB2-F306-44A0-8923CC93D39A}"/>
              </a:ext>
            </a:extLst>
          </p:cNvPr>
          <p:cNvSpPr txBox="1"/>
          <p:nvPr/>
        </p:nvSpPr>
        <p:spPr>
          <a:xfrm>
            <a:off x="0" y="88723"/>
            <a:ext cx="12354128" cy="63094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pt-BR" sz="3500" b="1" i="0" u="none" strike="noStrike" kern="1200" cap="none" spc="38" normalizeH="0" baseline="0" noProof="0" dirty="0">
                <a:ln>
                  <a:noFill/>
                </a:ln>
                <a:solidFill>
                  <a:schemeClr val="bg1"/>
                </a:solidFill>
                <a:uLnTx/>
                <a:uFillTx/>
                <a:latin typeface="Quicksand Medium"/>
                <a:ea typeface="+mn-ea"/>
                <a:cs typeface="+mn-cs"/>
              </a:rPr>
              <a:t>NAF. Receita, </a:t>
            </a:r>
            <a:r>
              <a:rPr lang="pt-BR" sz="3500" b="1" spc="38" noProof="0" dirty="0">
                <a:solidFill>
                  <a:schemeClr val="bg1"/>
                </a:solidFill>
                <a:latin typeface="Quicksand Medium"/>
              </a:rPr>
              <a:t>Universidades, Escolas</a:t>
            </a:r>
            <a:r>
              <a:rPr kumimoji="0" lang="pt-BR" sz="3500" b="1" i="0" u="none" strike="noStrike" kern="1200" cap="none" spc="38" normalizeH="0" baseline="0" noProof="0" dirty="0">
                <a:ln>
                  <a:noFill/>
                </a:ln>
                <a:solidFill>
                  <a:schemeClr val="bg1"/>
                </a:solidFill>
                <a:uLnTx/>
                <a:uFillTx/>
                <a:latin typeface="Quicksand Medium"/>
                <a:ea typeface="+mn-ea"/>
                <a:cs typeface="+mn-cs"/>
              </a:rPr>
              <a:t> e Outros parceiros</a:t>
            </a:r>
          </a:p>
        </p:txBody>
      </p:sp>
      <p:pic>
        <p:nvPicPr>
          <p:cNvPr id="5" name="Imagem 4" descr="Uma imagem contendo Mapa&#10;&#10;O conteúdo gerado por IA pode estar incorreto.">
            <a:extLst>
              <a:ext uri="{FF2B5EF4-FFF2-40B4-BE49-F238E27FC236}">
                <a16:creationId xmlns:a16="http://schemas.microsoft.com/office/drawing/2014/main" id="{25807E45-710C-E95A-C960-478A5C1274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5712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Interface gráfica do usuário&#10;&#10;Descrição gerada automaticamente">
            <a:extLst>
              <a:ext uri="{FF2B5EF4-FFF2-40B4-BE49-F238E27FC236}">
                <a16:creationId xmlns:a16="http://schemas.microsoft.com/office/drawing/2014/main" id="{9BFD0188-160F-9A3A-D345-9CA6A335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Diagrama 1">
            <a:extLst>
              <a:ext uri="{FF2B5EF4-FFF2-40B4-BE49-F238E27FC236}">
                <a16:creationId xmlns:a16="http://schemas.microsoft.com/office/drawing/2014/main" id="{7F36E070-138C-2955-D96A-19DC28289150}"/>
              </a:ext>
            </a:extLst>
          </p:cNvPr>
          <p:cNvGraphicFramePr/>
          <p:nvPr>
            <p:extLst>
              <p:ext uri="{D42A27DB-BD31-4B8C-83A1-F6EECF244321}">
                <p14:modId xmlns:p14="http://schemas.microsoft.com/office/powerpoint/2010/main" val="3215599133"/>
              </p:ext>
            </p:extLst>
          </p:nvPr>
        </p:nvGraphicFramePr>
        <p:xfrm>
          <a:off x="205470" y="900113"/>
          <a:ext cx="11781060" cy="5413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ítulo 1">
            <a:extLst>
              <a:ext uri="{FF2B5EF4-FFF2-40B4-BE49-F238E27FC236}">
                <a16:creationId xmlns:a16="http://schemas.microsoft.com/office/drawing/2014/main" id="{CB78E6ED-7717-343E-0B88-20FA997C6A7B}"/>
              </a:ext>
            </a:extLst>
          </p:cNvPr>
          <p:cNvSpPr txBox="1">
            <a:spLocks/>
          </p:cNvSpPr>
          <p:nvPr/>
        </p:nvSpPr>
        <p:spPr>
          <a:xfrm>
            <a:off x="205470" y="0"/>
            <a:ext cx="5723843" cy="1228725"/>
          </a:xfrm>
          <a:prstGeom prst="flowChartOffpageConnector">
            <a:avLst/>
          </a:prstGeom>
          <a:solidFill>
            <a:srgbClr val="00B0F0"/>
          </a:solidFill>
        </p:spPr>
        <p:style>
          <a:lnRef idx="0">
            <a:schemeClr val="accent1"/>
          </a:lnRef>
          <a:fillRef idx="3">
            <a:schemeClr val="accent1"/>
          </a:fillRef>
          <a:effectRef idx="3">
            <a:schemeClr val="accent1"/>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BR" sz="3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LaM Display" panose="02010000000000000000" pitchFamily="2" charset="0"/>
                <a:ea typeface="ADLaM Display" panose="02010000000000000000" pitchFamily="2" charset="0"/>
                <a:cs typeface="ADLaM Display" panose="02010000000000000000" pitchFamily="2" charset="0"/>
              </a:rPr>
              <a:t>CF na Extensão. Destinação IR</a:t>
            </a:r>
          </a:p>
        </p:txBody>
      </p:sp>
      <p:pic>
        <p:nvPicPr>
          <p:cNvPr id="3" name="Imagem 2" descr="Uma imagem contendo Mapa&#10;&#10;O conteúdo gerado por IA pode estar incorreto.">
            <a:extLst>
              <a:ext uri="{FF2B5EF4-FFF2-40B4-BE49-F238E27FC236}">
                <a16:creationId xmlns:a16="http://schemas.microsoft.com/office/drawing/2014/main" id="{86ECC8FF-30FA-793B-3550-28FEB503CF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4051" y="5731288"/>
            <a:ext cx="707765" cy="7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265683"/>
      </p:ext>
    </p:extLst>
  </p:cSld>
  <p:clrMapOvr>
    <a:masterClrMapping/>
  </p:clrMapOvr>
</p:sld>
</file>

<file path=ppt/theme/theme1.xml><?xml version="1.0" encoding="utf-8"?>
<a:theme xmlns:a="http://schemas.openxmlformats.org/drawingml/2006/main" name="2_Tema do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o Office">
  <a:themeElements>
    <a:clrScheme name="Custom 156">
      <a:dk1>
        <a:sysClr val="windowText" lastClr="000000"/>
      </a:dk1>
      <a:lt1>
        <a:sysClr val="window" lastClr="FFFFFF"/>
      </a:lt1>
      <a:dk2>
        <a:srgbClr val="44546A"/>
      </a:dk2>
      <a:lt2>
        <a:srgbClr val="E7E6E6"/>
      </a:lt2>
      <a:accent1>
        <a:srgbClr val="093C71"/>
      </a:accent1>
      <a:accent2>
        <a:srgbClr val="FF6B00"/>
      </a:accent2>
      <a:accent3>
        <a:srgbClr val="F5A71D"/>
      </a:accent3>
      <a:accent4>
        <a:srgbClr val="F7ACB6"/>
      </a:accent4>
      <a:accent5>
        <a:srgbClr val="D9222E"/>
      </a:accent5>
      <a:accent6>
        <a:srgbClr val="5AB4E5"/>
      </a:accent6>
      <a:hlink>
        <a:srgbClr val="093C71"/>
      </a:hlink>
      <a:folHlink>
        <a:srgbClr val="093C71"/>
      </a:folHlink>
    </a:clrScheme>
    <a:fontScheme name="Custom 16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330616_TF78725693_Win32" id="{9A8A5867-73D5-4E17-B387-20A263D8D7EB}" vid="{3AFCCFD7-079C-4794-AB1C-1CDD408634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83df7b3-8f6b-4043-a7f7-f4415c0270a9">
      <Terms xmlns="http://schemas.microsoft.com/office/infopath/2007/PartnerControls"/>
    </lcf76f155ced4ddcb4097134ff3c332f>
    <TaxCatchAll xmlns="1c343fe7-d293-48f8-95a0-508e3568d6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27BFD32ED9FC048942D20BA40975DCA" ma:contentTypeVersion="14" ma:contentTypeDescription="Crie um novo documento." ma:contentTypeScope="" ma:versionID="d4fc65c1fd59cca088f21193839c0060">
  <xsd:schema xmlns:xsd="http://www.w3.org/2001/XMLSchema" xmlns:xs="http://www.w3.org/2001/XMLSchema" xmlns:p="http://schemas.microsoft.com/office/2006/metadata/properties" xmlns:ns2="883df7b3-8f6b-4043-a7f7-f4415c0270a9" xmlns:ns3="1c343fe7-d293-48f8-95a0-508e3568d6db" xmlns:ns4="863061ea-2dd4-4e27-9c5e-ef7bcc310ab5" targetNamespace="http://schemas.microsoft.com/office/2006/metadata/properties" ma:root="true" ma:fieldsID="658368d7f04da582521decc695e5de17" ns2:_="" ns3:_="" ns4:_="">
    <xsd:import namespace="883df7b3-8f6b-4043-a7f7-f4415c0270a9"/>
    <xsd:import namespace="1c343fe7-d293-48f8-95a0-508e3568d6db"/>
    <xsd:import namespace="863061ea-2dd4-4e27-9c5e-ef7bcc310a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df7b3-8f6b-4043-a7f7-f4415c027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bb0a7e8-13cc-4f9e-86a5-04ec5dc485d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343fe7-d293-48f8-95a0-508e3568d6d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329b2d6-e706-4edf-9639-f6fc0749f91f}" ma:internalName="TaxCatchAll" ma:showField="CatchAllData" ma:web="863061ea-2dd4-4e27-9c5e-ef7bcc310a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3061ea-2dd4-4e27-9c5e-ef7bcc310ab5" elementFormDefault="qualified">
    <xsd:import namespace="http://schemas.microsoft.com/office/2006/documentManagement/types"/>
    <xsd:import namespace="http://schemas.microsoft.com/office/infopath/2007/PartnerControls"/>
    <xsd:element name="SharedWithUsers" ma:index="19"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43390-57FF-41D7-8528-7E14D39E2654}">
  <ds:schemaRefs>
    <ds:schemaRef ds:uri="http://schemas.microsoft.com/sharepoint/v3/contenttype/forms"/>
  </ds:schemaRefs>
</ds:datastoreItem>
</file>

<file path=customXml/itemProps2.xml><?xml version="1.0" encoding="utf-8"?>
<ds:datastoreItem xmlns:ds="http://schemas.openxmlformats.org/officeDocument/2006/customXml" ds:itemID="{E8EC365A-FA34-40BC-A8B6-76974CB7663C}">
  <ds:schemaRefs>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elements/1.1/"/>
    <ds:schemaRef ds:uri="883df7b3-8f6b-4043-a7f7-f4415c0270a9"/>
    <ds:schemaRef ds:uri="http://purl.org/dc/dcmitype/"/>
    <ds:schemaRef ds:uri="1c343fe7-d293-48f8-95a0-508e3568d6db"/>
    <ds:schemaRef ds:uri="http://schemas.openxmlformats.org/package/2006/metadata/core-properties"/>
    <ds:schemaRef ds:uri="863061ea-2dd4-4e27-9c5e-ef7bcc310ab5"/>
  </ds:schemaRefs>
</ds:datastoreItem>
</file>

<file path=customXml/itemProps3.xml><?xml version="1.0" encoding="utf-8"?>
<ds:datastoreItem xmlns:ds="http://schemas.openxmlformats.org/officeDocument/2006/customXml" ds:itemID="{07491668-3236-41C3-9DC7-95A5B93CA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df7b3-8f6b-4043-a7f7-f4415c0270a9"/>
    <ds:schemaRef ds:uri="1c343fe7-d293-48f8-95a0-508e3568d6db"/>
    <ds:schemaRef ds:uri="863061ea-2dd4-4e27-9c5e-ef7bcc310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f49aa43-822a-4c20-9670-db7700bf1eb0}" enabled="0" method="" siteId="{6f49aa43-822a-4c20-9670-db7700bf1eb0}" removed="1"/>
</clbl:labelList>
</file>

<file path=docProps/app.xml><?xml version="1.0" encoding="utf-8"?>
<Properties xmlns="http://schemas.openxmlformats.org/officeDocument/2006/extended-properties" xmlns:vt="http://schemas.openxmlformats.org/officeDocument/2006/docPropsVTypes">
  <TotalTime>6921</TotalTime>
  <Words>2766</Words>
  <Application>Microsoft Office PowerPoint</Application>
  <PresentationFormat>Widescreen</PresentationFormat>
  <Paragraphs>304</Paragraphs>
  <Slides>26</Slides>
  <Notes>24</Notes>
  <HiddenSlides>0</HiddenSlides>
  <MMClips>0</MMClips>
  <ScaleCrop>false</ScaleCrop>
  <HeadingPairs>
    <vt:vector size="6" baseType="variant">
      <vt:variant>
        <vt:lpstr>Fontes usadas</vt:lpstr>
      </vt:variant>
      <vt:variant>
        <vt:i4>22</vt:i4>
      </vt:variant>
      <vt:variant>
        <vt:lpstr>Tema</vt:lpstr>
      </vt:variant>
      <vt:variant>
        <vt:i4>9</vt:i4>
      </vt:variant>
      <vt:variant>
        <vt:lpstr>Títulos de slides</vt:lpstr>
      </vt:variant>
      <vt:variant>
        <vt:i4>26</vt:i4>
      </vt:variant>
    </vt:vector>
  </HeadingPairs>
  <TitlesOfParts>
    <vt:vector size="57" baseType="lpstr">
      <vt:lpstr>29LT Makina Light</vt:lpstr>
      <vt:lpstr>ADLaM Display</vt:lpstr>
      <vt:lpstr>Agency FB</vt:lpstr>
      <vt:lpstr>Aharoni</vt:lpstr>
      <vt:lpstr>Alasassy Caps</vt:lpstr>
      <vt:lpstr>Aptos</vt:lpstr>
      <vt:lpstr>Aptos Black</vt:lpstr>
      <vt:lpstr>Aptos Display</vt:lpstr>
      <vt:lpstr>Arial</vt:lpstr>
      <vt:lpstr>Arial Black</vt:lpstr>
      <vt:lpstr>Arial Narrow</vt:lpstr>
      <vt:lpstr>Baguet Script</vt:lpstr>
      <vt:lpstr>Berlin Sans FB Demi</vt:lpstr>
      <vt:lpstr>Calibri</vt:lpstr>
      <vt:lpstr>Calibri Light</vt:lpstr>
      <vt:lpstr>Canva Sans</vt:lpstr>
      <vt:lpstr>Cavolini</vt:lpstr>
      <vt:lpstr>Garet Ultra-Bold</vt:lpstr>
      <vt:lpstr>Quicksand Medium</vt:lpstr>
      <vt:lpstr>Times New Roman</vt:lpstr>
      <vt:lpstr>Trade Gothic Inline</vt:lpstr>
      <vt:lpstr>Wingdings</vt:lpstr>
      <vt:lpstr>2_Tema do Office</vt:lpstr>
      <vt:lpstr>Tema do Office</vt:lpstr>
      <vt:lpstr>1_Tema do Office</vt:lpstr>
      <vt:lpstr>Office Theme</vt:lpstr>
      <vt:lpstr>Office Theme</vt:lpstr>
      <vt:lpstr>Tema do Office</vt:lpstr>
      <vt:lpstr>Tema do Office</vt:lpstr>
      <vt:lpstr>Office Theme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Conscientização Tributária  </vt:lpstr>
      <vt:lpstr>Apresentação do PowerPoint</vt:lpstr>
      <vt:lpstr>Apresentação do PowerPoint</vt:lpstr>
      <vt:lpstr>BNCC. Inclusão da CF RFB no currículo Escolar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Receita Federal do Brasil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Cidadania Fiscal RFB como Extensão Universitária</dc:title>
  <dc:creator>Ana Paula Sacchi Kuhar</dc:creator>
  <cp:lastModifiedBy>Marirone Carvalho Ferreira de Lima</cp:lastModifiedBy>
  <cp:revision>113</cp:revision>
  <dcterms:created xsi:type="dcterms:W3CDTF">2023-03-29T19:18:16Z</dcterms:created>
  <dcterms:modified xsi:type="dcterms:W3CDTF">2025-03-27T19:19:56Z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0x010100C27BFD32ED9FC048942D20BA40975DCA</vt:lpwstr>
  </property>
  <property fmtid="{D5CDD505-2E9C-101B-9397-08002B2CF9AE}" pid="3" name="MediaServiceImageTags">
    <vt:lpwstr/>
  </property>
</Properties>
</file>