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4" r:id="rId5"/>
    <p:sldId id="258" r:id="rId6"/>
    <p:sldId id="268" r:id="rId7"/>
    <p:sldId id="260" r:id="rId8"/>
    <p:sldId id="263" r:id="rId9"/>
    <p:sldId id="261" r:id="rId10"/>
    <p:sldId id="262" r:id="rId11"/>
    <p:sldId id="269" r:id="rId12"/>
    <p:sldId id="270" r:id="rId13"/>
    <p:sldId id="273" r:id="rId14"/>
    <p:sldId id="265" r:id="rId15"/>
    <p:sldId id="272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ADFDF-331E-4965-BD4C-32372A799E6B}" v="50" dt="2024-09-05T16:50:26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ia Avance Rocha" userId="57158e16-6dfd-441b-8132-5ab655a87441" providerId="ADAL" clId="{370ADFDF-331E-4965-BD4C-32372A799E6B}"/>
    <pc:docChg chg="undo custSel addSld delSld modSld">
      <pc:chgData name="Livia Avance Rocha" userId="57158e16-6dfd-441b-8132-5ab655a87441" providerId="ADAL" clId="{370ADFDF-331E-4965-BD4C-32372A799E6B}" dt="2024-09-05T16:50:26.593" v="9380" actId="767"/>
      <pc:docMkLst>
        <pc:docMk/>
      </pc:docMkLst>
      <pc:sldChg chg="addSp delSp modSp new mod setBg addAnim delAnim">
        <pc:chgData name="Livia Avance Rocha" userId="57158e16-6dfd-441b-8132-5ab655a87441" providerId="ADAL" clId="{370ADFDF-331E-4965-BD4C-32372A799E6B}" dt="2024-09-04T19:17:47.547" v="6088" actId="1076"/>
        <pc:sldMkLst>
          <pc:docMk/>
          <pc:sldMk cId="1012452410" sldId="256"/>
        </pc:sldMkLst>
        <pc:spChg chg="mod">
          <ac:chgData name="Livia Avance Rocha" userId="57158e16-6dfd-441b-8132-5ab655a87441" providerId="ADAL" clId="{370ADFDF-331E-4965-BD4C-32372A799E6B}" dt="2024-09-04T19:16:55.824" v="6085" actId="26606"/>
          <ac:spMkLst>
            <pc:docMk/>
            <pc:sldMk cId="1012452410" sldId="256"/>
            <ac:spMk id="2" creationId="{67747849-68FB-6C10-A438-D1BF8FDBC441}"/>
          </ac:spMkLst>
        </pc:spChg>
        <pc:spChg chg="mod">
          <ac:chgData name="Livia Avance Rocha" userId="57158e16-6dfd-441b-8132-5ab655a87441" providerId="ADAL" clId="{370ADFDF-331E-4965-BD4C-32372A799E6B}" dt="2024-09-04T19:16:55.824" v="6085" actId="26606"/>
          <ac:spMkLst>
            <pc:docMk/>
            <pc:sldMk cId="1012452410" sldId="256"/>
            <ac:spMk id="3" creationId="{FC4A77B6-75D0-AB04-0A5E-19BAA8D28656}"/>
          </ac:spMkLst>
        </pc:spChg>
        <pc:spChg chg="add del">
          <ac:chgData name="Livia Avance Rocha" userId="57158e16-6dfd-441b-8132-5ab655a87441" providerId="ADAL" clId="{370ADFDF-331E-4965-BD4C-32372A799E6B}" dt="2024-09-04T19:14:50.589" v="6072" actId="26606"/>
          <ac:spMkLst>
            <pc:docMk/>
            <pc:sldMk cId="1012452410" sldId="256"/>
            <ac:spMk id="8" creationId="{F575A102-D95D-4D6E-8F1B-49EED0AEC65C}"/>
          </ac:spMkLst>
        </pc:spChg>
        <pc:spChg chg="add del">
          <ac:chgData name="Livia Avance Rocha" userId="57158e16-6dfd-441b-8132-5ab655a87441" providerId="ADAL" clId="{370ADFDF-331E-4965-BD4C-32372A799E6B}" dt="2024-09-04T19:13:56.496" v="6067" actId="26606"/>
          <ac:spMkLst>
            <pc:docMk/>
            <pc:sldMk cId="1012452410" sldId="256"/>
            <ac:spMk id="9" creationId="{F609FF9A-4FCE-468E-A86A-C9AB525EAE71}"/>
          </ac:spMkLst>
        </pc:spChg>
        <pc:spChg chg="add del">
          <ac:chgData name="Livia Avance Rocha" userId="57158e16-6dfd-441b-8132-5ab655a87441" providerId="ADAL" clId="{370ADFDF-331E-4965-BD4C-32372A799E6B}" dt="2024-09-04T19:13:56.496" v="6067" actId="26606"/>
          <ac:spMkLst>
            <pc:docMk/>
            <pc:sldMk cId="1012452410" sldId="256"/>
            <ac:spMk id="11" creationId="{021E12D4-3A88-428D-8E5E-AF1AFD923D63}"/>
          </ac:spMkLst>
        </pc:spChg>
        <pc:spChg chg="add del">
          <ac:chgData name="Livia Avance Rocha" userId="57158e16-6dfd-441b-8132-5ab655a87441" providerId="ADAL" clId="{370ADFDF-331E-4965-BD4C-32372A799E6B}" dt="2024-09-04T19:14:50.589" v="6072" actId="26606"/>
          <ac:spMkLst>
            <pc:docMk/>
            <pc:sldMk cId="1012452410" sldId="256"/>
            <ac:spMk id="13" creationId="{158B3569-73B2-4D05-8E95-886A6EE17F1F}"/>
          </ac:spMkLst>
        </pc:spChg>
        <pc:spChg chg="add del">
          <ac:chgData name="Livia Avance Rocha" userId="57158e16-6dfd-441b-8132-5ab655a87441" providerId="ADAL" clId="{370ADFDF-331E-4965-BD4C-32372A799E6B}" dt="2024-09-04T19:15:06.643" v="6074" actId="26606"/>
          <ac:spMkLst>
            <pc:docMk/>
            <pc:sldMk cId="1012452410" sldId="256"/>
            <ac:spMk id="22" creationId="{9089EED9-F54D-4F20-A2C6-949DE4176959}"/>
          </ac:spMkLst>
        </pc:spChg>
        <pc:spChg chg="add del">
          <ac:chgData name="Livia Avance Rocha" userId="57158e16-6dfd-441b-8132-5ab655a87441" providerId="ADAL" clId="{370ADFDF-331E-4965-BD4C-32372A799E6B}" dt="2024-09-04T19:15:06.643" v="6074" actId="26606"/>
          <ac:spMkLst>
            <pc:docMk/>
            <pc:sldMk cId="1012452410" sldId="256"/>
            <ac:spMk id="23" creationId="{7E46F721-3785-414D-8697-16AF490E6806}"/>
          </ac:spMkLst>
        </pc:spChg>
        <pc:spChg chg="add del">
          <ac:chgData name="Livia Avance Rocha" userId="57158e16-6dfd-441b-8132-5ab655a87441" providerId="ADAL" clId="{370ADFDF-331E-4965-BD4C-32372A799E6B}" dt="2024-09-04T19:16:55.824" v="6085" actId="26606"/>
          <ac:spMkLst>
            <pc:docMk/>
            <pc:sldMk cId="1012452410" sldId="256"/>
            <ac:spMk id="25" creationId="{031EA4A4-5D79-4817-B146-24029A2F3CC7}"/>
          </ac:spMkLst>
        </pc:spChg>
        <pc:spChg chg="add del">
          <ac:chgData name="Livia Avance Rocha" userId="57158e16-6dfd-441b-8132-5ab655a87441" providerId="ADAL" clId="{370ADFDF-331E-4965-BD4C-32372A799E6B}" dt="2024-09-04T19:16:55.824" v="6085" actId="26606"/>
          <ac:spMkLst>
            <pc:docMk/>
            <pc:sldMk cId="1012452410" sldId="256"/>
            <ac:spMk id="26" creationId="{AF2F604E-43BE-4DC3-B983-E071523364F8}"/>
          </ac:spMkLst>
        </pc:spChg>
        <pc:spChg chg="add del">
          <ac:chgData name="Livia Avance Rocha" userId="57158e16-6dfd-441b-8132-5ab655a87441" providerId="ADAL" clId="{370ADFDF-331E-4965-BD4C-32372A799E6B}" dt="2024-09-04T19:16:55.824" v="6085" actId="26606"/>
          <ac:spMkLst>
            <pc:docMk/>
            <pc:sldMk cId="1012452410" sldId="256"/>
            <ac:spMk id="27" creationId="{08C9B587-E65E-4B52-B37C-ABEBB6E87928}"/>
          </ac:spMkLst>
        </pc:spChg>
        <pc:spChg chg="add del">
          <ac:chgData name="Livia Avance Rocha" userId="57158e16-6dfd-441b-8132-5ab655a87441" providerId="ADAL" clId="{370ADFDF-331E-4965-BD4C-32372A799E6B}" dt="2024-09-04T19:16:44.949" v="6080" actId="26606"/>
          <ac:spMkLst>
            <pc:docMk/>
            <pc:sldMk cId="1012452410" sldId="256"/>
            <ac:spMk id="32" creationId="{8555C5B3-193A-4749-9AFD-682E53CDDE8F}"/>
          </ac:spMkLst>
        </pc:spChg>
        <pc:spChg chg="add del">
          <ac:chgData name="Livia Avance Rocha" userId="57158e16-6dfd-441b-8132-5ab655a87441" providerId="ADAL" clId="{370ADFDF-331E-4965-BD4C-32372A799E6B}" dt="2024-09-04T19:16:44.949" v="6080" actId="26606"/>
          <ac:spMkLst>
            <pc:docMk/>
            <pc:sldMk cId="1012452410" sldId="256"/>
            <ac:spMk id="34" creationId="{2EAE06A6-F76A-41C9-827A-C561B004485C}"/>
          </ac:spMkLst>
        </pc:spChg>
        <pc:spChg chg="add del">
          <ac:chgData name="Livia Avance Rocha" userId="57158e16-6dfd-441b-8132-5ab655a87441" providerId="ADAL" clId="{370ADFDF-331E-4965-BD4C-32372A799E6B}" dt="2024-09-04T19:16:44.949" v="6080" actId="26606"/>
          <ac:spMkLst>
            <pc:docMk/>
            <pc:sldMk cId="1012452410" sldId="256"/>
            <ac:spMk id="36" creationId="{89F9D4E8-0639-444B-949B-9518585061AF}"/>
          </ac:spMkLst>
        </pc:spChg>
        <pc:spChg chg="add del">
          <ac:chgData name="Livia Avance Rocha" userId="57158e16-6dfd-441b-8132-5ab655a87441" providerId="ADAL" clId="{370ADFDF-331E-4965-BD4C-32372A799E6B}" dt="2024-09-04T19:16:44.949" v="6080" actId="26606"/>
          <ac:spMkLst>
            <pc:docMk/>
            <pc:sldMk cId="1012452410" sldId="256"/>
            <ac:spMk id="38" creationId="{7E3DA7A2-ED70-4BBA-AB72-00AD461FA405}"/>
          </ac:spMkLst>
        </pc:spChg>
        <pc:spChg chg="add del">
          <ac:chgData name="Livia Avance Rocha" userId="57158e16-6dfd-441b-8132-5ab655a87441" providerId="ADAL" clId="{370ADFDF-331E-4965-BD4C-32372A799E6B}" dt="2024-09-04T19:16:44.949" v="6080" actId="26606"/>
          <ac:spMkLst>
            <pc:docMk/>
            <pc:sldMk cId="1012452410" sldId="256"/>
            <ac:spMk id="40" creationId="{FC485432-3647-4218-B5D3-15D3FA222B13}"/>
          </ac:spMkLst>
        </pc:spChg>
        <pc:spChg chg="add del">
          <ac:chgData name="Livia Avance Rocha" userId="57158e16-6dfd-441b-8132-5ab655a87441" providerId="ADAL" clId="{370ADFDF-331E-4965-BD4C-32372A799E6B}" dt="2024-09-04T19:16:44.949" v="6080" actId="26606"/>
          <ac:spMkLst>
            <pc:docMk/>
            <pc:sldMk cId="1012452410" sldId="256"/>
            <ac:spMk id="42" creationId="{F4AFDDCA-6ABA-4D23-8A5C-1BF0F4308148}"/>
          </ac:spMkLst>
        </pc:spChg>
        <pc:spChg chg="add del">
          <ac:chgData name="Livia Avance Rocha" userId="57158e16-6dfd-441b-8132-5ab655a87441" providerId="ADAL" clId="{370ADFDF-331E-4965-BD4C-32372A799E6B}" dt="2024-09-04T19:16:55.814" v="6084" actId="26606"/>
          <ac:spMkLst>
            <pc:docMk/>
            <pc:sldMk cId="1012452410" sldId="256"/>
            <ac:spMk id="44" creationId="{0671A8AE-40A1-4631-A6B8-581AFF065482}"/>
          </ac:spMkLst>
        </pc:spChg>
        <pc:spChg chg="add del">
          <ac:chgData name="Livia Avance Rocha" userId="57158e16-6dfd-441b-8132-5ab655a87441" providerId="ADAL" clId="{370ADFDF-331E-4965-BD4C-32372A799E6B}" dt="2024-09-04T19:16:55.814" v="6084" actId="26606"/>
          <ac:spMkLst>
            <pc:docMk/>
            <pc:sldMk cId="1012452410" sldId="256"/>
            <ac:spMk id="45" creationId="{AB58EF07-17C2-48CF-ABB0-EEF1F17CB8F0}"/>
          </ac:spMkLst>
        </pc:spChg>
        <pc:spChg chg="add del">
          <ac:chgData name="Livia Avance Rocha" userId="57158e16-6dfd-441b-8132-5ab655a87441" providerId="ADAL" clId="{370ADFDF-331E-4965-BD4C-32372A799E6B}" dt="2024-09-04T19:16:55.814" v="6084" actId="26606"/>
          <ac:spMkLst>
            <pc:docMk/>
            <pc:sldMk cId="1012452410" sldId="256"/>
            <ac:spMk id="46" creationId="{AF2F604E-43BE-4DC3-B983-E071523364F8}"/>
          </ac:spMkLst>
        </pc:spChg>
        <pc:spChg chg="add del">
          <ac:chgData name="Livia Avance Rocha" userId="57158e16-6dfd-441b-8132-5ab655a87441" providerId="ADAL" clId="{370ADFDF-331E-4965-BD4C-32372A799E6B}" dt="2024-09-04T19:16:55.814" v="6084" actId="26606"/>
          <ac:spMkLst>
            <pc:docMk/>
            <pc:sldMk cId="1012452410" sldId="256"/>
            <ac:spMk id="47" creationId="{08C9B587-E65E-4B52-B37C-ABEBB6E87928}"/>
          </ac:spMkLst>
        </pc:spChg>
        <pc:spChg chg="add">
          <ac:chgData name="Livia Avance Rocha" userId="57158e16-6dfd-441b-8132-5ab655a87441" providerId="ADAL" clId="{370ADFDF-331E-4965-BD4C-32372A799E6B}" dt="2024-09-04T19:16:55.824" v="6085" actId="26606"/>
          <ac:spMkLst>
            <pc:docMk/>
            <pc:sldMk cId="1012452410" sldId="256"/>
            <ac:spMk id="49" creationId="{8555C5B3-193A-4749-9AFD-682E53CDDE8F}"/>
          </ac:spMkLst>
        </pc:spChg>
        <pc:spChg chg="add">
          <ac:chgData name="Livia Avance Rocha" userId="57158e16-6dfd-441b-8132-5ab655a87441" providerId="ADAL" clId="{370ADFDF-331E-4965-BD4C-32372A799E6B}" dt="2024-09-04T19:16:55.824" v="6085" actId="26606"/>
          <ac:spMkLst>
            <pc:docMk/>
            <pc:sldMk cId="1012452410" sldId="256"/>
            <ac:spMk id="50" creationId="{2EAE06A6-F76A-41C9-827A-C561B004485C}"/>
          </ac:spMkLst>
        </pc:spChg>
        <pc:spChg chg="add">
          <ac:chgData name="Livia Avance Rocha" userId="57158e16-6dfd-441b-8132-5ab655a87441" providerId="ADAL" clId="{370ADFDF-331E-4965-BD4C-32372A799E6B}" dt="2024-09-04T19:16:55.824" v="6085" actId="26606"/>
          <ac:spMkLst>
            <pc:docMk/>
            <pc:sldMk cId="1012452410" sldId="256"/>
            <ac:spMk id="51" creationId="{89F9D4E8-0639-444B-949B-9518585061AF}"/>
          </ac:spMkLst>
        </pc:spChg>
        <pc:spChg chg="add">
          <ac:chgData name="Livia Avance Rocha" userId="57158e16-6dfd-441b-8132-5ab655a87441" providerId="ADAL" clId="{370ADFDF-331E-4965-BD4C-32372A799E6B}" dt="2024-09-04T19:16:55.824" v="6085" actId="26606"/>
          <ac:spMkLst>
            <pc:docMk/>
            <pc:sldMk cId="1012452410" sldId="256"/>
            <ac:spMk id="52" creationId="{7E3DA7A2-ED70-4BBA-AB72-00AD461FA405}"/>
          </ac:spMkLst>
        </pc:spChg>
        <pc:spChg chg="add">
          <ac:chgData name="Livia Avance Rocha" userId="57158e16-6dfd-441b-8132-5ab655a87441" providerId="ADAL" clId="{370ADFDF-331E-4965-BD4C-32372A799E6B}" dt="2024-09-04T19:16:55.824" v="6085" actId="26606"/>
          <ac:spMkLst>
            <pc:docMk/>
            <pc:sldMk cId="1012452410" sldId="256"/>
            <ac:spMk id="53" creationId="{FC485432-3647-4218-B5D3-15D3FA222B13}"/>
          </ac:spMkLst>
        </pc:spChg>
        <pc:spChg chg="add">
          <ac:chgData name="Livia Avance Rocha" userId="57158e16-6dfd-441b-8132-5ab655a87441" providerId="ADAL" clId="{370ADFDF-331E-4965-BD4C-32372A799E6B}" dt="2024-09-04T19:16:55.824" v="6085" actId="26606"/>
          <ac:spMkLst>
            <pc:docMk/>
            <pc:sldMk cId="1012452410" sldId="256"/>
            <ac:spMk id="54" creationId="{F4AFDDCA-6ABA-4D23-8A5C-1BF0F4308148}"/>
          </ac:spMkLst>
        </pc:spChg>
        <pc:grpChg chg="add del">
          <ac:chgData name="Livia Avance Rocha" userId="57158e16-6dfd-441b-8132-5ab655a87441" providerId="ADAL" clId="{370ADFDF-331E-4965-BD4C-32372A799E6B}" dt="2024-09-04T19:14:50.589" v="6072" actId="26606"/>
          <ac:grpSpMkLst>
            <pc:docMk/>
            <pc:sldMk cId="1012452410" sldId="256"/>
            <ac:grpSpMk id="15" creationId="{CF0FFF1F-79B6-4A13-A464-070CD6F896AF}"/>
          </ac:grpSpMkLst>
        </pc:grpChg>
        <pc:picChg chg="add del">
          <ac:chgData name="Livia Avance Rocha" userId="57158e16-6dfd-441b-8132-5ab655a87441" providerId="ADAL" clId="{370ADFDF-331E-4965-BD4C-32372A799E6B}" dt="2024-09-04T19:13:56.496" v="6067" actId="26606"/>
          <ac:picMkLst>
            <pc:docMk/>
            <pc:sldMk cId="1012452410" sldId="256"/>
            <ac:picMk id="5" creationId="{84D87664-BEA1-8AA7-75DA-97BFEA2D99DC}"/>
          </ac:picMkLst>
        </pc:picChg>
        <pc:picChg chg="add mod ord">
          <ac:chgData name="Livia Avance Rocha" userId="57158e16-6dfd-441b-8132-5ab655a87441" providerId="ADAL" clId="{370ADFDF-331E-4965-BD4C-32372A799E6B}" dt="2024-09-04T19:16:55.824" v="6085" actId="26606"/>
          <ac:picMkLst>
            <pc:docMk/>
            <pc:sldMk cId="1012452410" sldId="256"/>
            <ac:picMk id="6" creationId="{A1E6C575-3CFE-6A5B-881B-62714C910C0C}"/>
          </ac:picMkLst>
        </pc:picChg>
        <pc:picChg chg="add del mod">
          <ac:chgData name="Livia Avance Rocha" userId="57158e16-6dfd-441b-8132-5ab655a87441" providerId="ADAL" clId="{370ADFDF-331E-4965-BD4C-32372A799E6B}" dt="2024-09-04T19:16:27.727" v="6078" actId="478"/>
          <ac:picMkLst>
            <pc:docMk/>
            <pc:sldMk cId="1012452410" sldId="256"/>
            <ac:picMk id="10" creationId="{446910F3-D443-7A71-E35C-B7B2BCC57D7A}"/>
          </ac:picMkLst>
        </pc:picChg>
        <pc:picChg chg="add mod">
          <ac:chgData name="Livia Avance Rocha" userId="57158e16-6dfd-441b-8132-5ab655a87441" providerId="ADAL" clId="{370ADFDF-331E-4965-BD4C-32372A799E6B}" dt="2024-09-04T19:17:47.547" v="6088" actId="1076"/>
          <ac:picMkLst>
            <pc:docMk/>
            <pc:sldMk cId="1012452410" sldId="256"/>
            <ac:picMk id="14" creationId="{DDE568AA-03EF-7F98-81D0-79DB4FE5A189}"/>
          </ac:picMkLst>
        </pc:picChg>
        <pc:cxnChg chg="add del">
          <ac:chgData name="Livia Avance Rocha" userId="57158e16-6dfd-441b-8132-5ab655a87441" providerId="ADAL" clId="{370ADFDF-331E-4965-BD4C-32372A799E6B}" dt="2024-09-04T19:14:50.589" v="6072" actId="26606"/>
          <ac:cxnSpMkLst>
            <pc:docMk/>
            <pc:sldMk cId="1012452410" sldId="256"/>
            <ac:cxnSpMk id="20" creationId="{56020367-4FD5-4596-8E10-C5F095CD8DBF}"/>
          </ac:cxnSpMkLst>
        </pc:cxnChg>
      </pc:sldChg>
      <pc:sldChg chg="addSp delSp modSp new del mod">
        <pc:chgData name="Livia Avance Rocha" userId="57158e16-6dfd-441b-8132-5ab655a87441" providerId="ADAL" clId="{370ADFDF-331E-4965-BD4C-32372A799E6B}" dt="2024-09-04T17:25:34.366" v="291" actId="2696"/>
        <pc:sldMkLst>
          <pc:docMk/>
          <pc:sldMk cId="4060802987" sldId="256"/>
        </pc:sldMkLst>
        <pc:spChg chg="mod">
          <ac:chgData name="Livia Avance Rocha" userId="57158e16-6dfd-441b-8132-5ab655a87441" providerId="ADAL" clId="{370ADFDF-331E-4965-BD4C-32372A799E6B}" dt="2024-09-04T17:22:00.166" v="281" actId="1076"/>
          <ac:spMkLst>
            <pc:docMk/>
            <pc:sldMk cId="4060802987" sldId="256"/>
            <ac:spMk id="2" creationId="{8BAA7EB1-521F-51AE-E787-2B087293714E}"/>
          </ac:spMkLst>
        </pc:spChg>
        <pc:spChg chg="mod">
          <ac:chgData name="Livia Avance Rocha" userId="57158e16-6dfd-441b-8132-5ab655a87441" providerId="ADAL" clId="{370ADFDF-331E-4965-BD4C-32372A799E6B}" dt="2024-09-04T17:22:11.502" v="285" actId="14100"/>
          <ac:spMkLst>
            <pc:docMk/>
            <pc:sldMk cId="4060802987" sldId="256"/>
            <ac:spMk id="3" creationId="{0A05FC7E-1E43-C7BB-D798-9E815FD49C6E}"/>
          </ac:spMkLst>
        </pc:spChg>
        <pc:spChg chg="add del">
          <ac:chgData name="Livia Avance Rocha" userId="57158e16-6dfd-441b-8132-5ab655a87441" providerId="ADAL" clId="{370ADFDF-331E-4965-BD4C-32372A799E6B}" dt="2024-09-04T17:16:32.967" v="2" actId="22"/>
          <ac:spMkLst>
            <pc:docMk/>
            <pc:sldMk cId="4060802987" sldId="256"/>
            <ac:spMk id="5" creationId="{7B436655-29CB-7117-8E77-3ADB7F29B106}"/>
          </ac:spMkLst>
        </pc:spChg>
        <pc:picChg chg="add del mod">
          <ac:chgData name="Livia Avance Rocha" userId="57158e16-6dfd-441b-8132-5ab655a87441" providerId="ADAL" clId="{370ADFDF-331E-4965-BD4C-32372A799E6B}" dt="2024-09-04T17:21:08.712" v="270" actId="478"/>
          <ac:picMkLst>
            <pc:docMk/>
            <pc:sldMk cId="4060802987" sldId="256"/>
            <ac:picMk id="7" creationId="{E0261AB2-38F1-D4E2-7BEC-AF340E714988}"/>
          </ac:picMkLst>
        </pc:picChg>
        <pc:picChg chg="add mod">
          <ac:chgData name="Livia Avance Rocha" userId="57158e16-6dfd-441b-8132-5ab655a87441" providerId="ADAL" clId="{370ADFDF-331E-4965-BD4C-32372A799E6B}" dt="2024-09-04T17:22:22.399" v="286" actId="1076"/>
          <ac:picMkLst>
            <pc:docMk/>
            <pc:sldMk cId="4060802987" sldId="256"/>
            <ac:picMk id="9" creationId="{65DEBB86-DD0D-399D-E6D5-891E3DD4974A}"/>
          </ac:picMkLst>
        </pc:picChg>
        <pc:picChg chg="add mod">
          <ac:chgData name="Livia Avance Rocha" userId="57158e16-6dfd-441b-8132-5ab655a87441" providerId="ADAL" clId="{370ADFDF-331E-4965-BD4C-32372A799E6B}" dt="2024-09-04T17:21:13.752" v="274" actId="1076"/>
          <ac:picMkLst>
            <pc:docMk/>
            <pc:sldMk cId="4060802987" sldId="256"/>
            <ac:picMk id="11" creationId="{85486881-3F38-E628-17C5-ECA60E7DDFD9}"/>
          </ac:picMkLst>
        </pc:picChg>
      </pc:sldChg>
      <pc:sldChg chg="modSp new del mod">
        <pc:chgData name="Livia Avance Rocha" userId="57158e16-6dfd-441b-8132-5ab655a87441" providerId="ADAL" clId="{370ADFDF-331E-4965-BD4C-32372A799E6B}" dt="2024-09-04T17:26:13.765" v="362" actId="2696"/>
        <pc:sldMkLst>
          <pc:docMk/>
          <pc:sldMk cId="1226659695" sldId="257"/>
        </pc:sldMkLst>
        <pc:spChg chg="mod">
          <ac:chgData name="Livia Avance Rocha" userId="57158e16-6dfd-441b-8132-5ab655a87441" providerId="ADAL" clId="{370ADFDF-331E-4965-BD4C-32372A799E6B}" dt="2024-09-04T17:26:03.645" v="358" actId="20577"/>
          <ac:spMkLst>
            <pc:docMk/>
            <pc:sldMk cId="1226659695" sldId="257"/>
            <ac:spMk id="2" creationId="{0AFFFA92-CA36-EB3E-96CC-3CFBD4D7B351}"/>
          </ac:spMkLst>
        </pc:spChg>
        <pc:spChg chg="mod">
          <ac:chgData name="Livia Avance Rocha" userId="57158e16-6dfd-441b-8132-5ab655a87441" providerId="ADAL" clId="{370ADFDF-331E-4965-BD4C-32372A799E6B}" dt="2024-09-04T17:26:08.431" v="361" actId="20577"/>
          <ac:spMkLst>
            <pc:docMk/>
            <pc:sldMk cId="1226659695" sldId="257"/>
            <ac:spMk id="3" creationId="{A3B41D37-8E76-E030-D4F2-C2C13E010434}"/>
          </ac:spMkLst>
        </pc:spChg>
      </pc:sldChg>
      <pc:sldChg chg="addSp delSp modSp new mod setBg">
        <pc:chgData name="Livia Avance Rocha" userId="57158e16-6dfd-441b-8132-5ab655a87441" providerId="ADAL" clId="{370ADFDF-331E-4965-BD4C-32372A799E6B}" dt="2024-09-05T12:08:16.507" v="9256" actId="20577"/>
        <pc:sldMkLst>
          <pc:docMk/>
          <pc:sldMk cId="4182898098" sldId="257"/>
        </pc:sldMkLst>
        <pc:spChg chg="mod">
          <ac:chgData name="Livia Avance Rocha" userId="57158e16-6dfd-441b-8132-5ab655a87441" providerId="ADAL" clId="{370ADFDF-331E-4965-BD4C-32372A799E6B}" dt="2024-09-04T19:19:18.168" v="6092" actId="26606"/>
          <ac:spMkLst>
            <pc:docMk/>
            <pc:sldMk cId="4182898098" sldId="257"/>
            <ac:spMk id="2" creationId="{D68DA8B1-15FD-69EE-1735-10DA5BB8F9BD}"/>
          </ac:spMkLst>
        </pc:spChg>
        <pc:spChg chg="mod">
          <ac:chgData name="Livia Avance Rocha" userId="57158e16-6dfd-441b-8132-5ab655a87441" providerId="ADAL" clId="{370ADFDF-331E-4965-BD4C-32372A799E6B}" dt="2024-09-05T12:08:16.507" v="9256" actId="20577"/>
          <ac:spMkLst>
            <pc:docMk/>
            <pc:sldMk cId="4182898098" sldId="257"/>
            <ac:spMk id="3" creationId="{FCD6ECC0-5337-3779-0B9A-99BF015225A8}"/>
          </ac:spMkLst>
        </pc:spChg>
        <pc:spChg chg="add del">
          <ac:chgData name="Livia Avance Rocha" userId="57158e16-6dfd-441b-8132-5ab655a87441" providerId="ADAL" clId="{370ADFDF-331E-4965-BD4C-32372A799E6B}" dt="2024-09-04T19:18:05.772" v="6090" actId="26606"/>
          <ac:spMkLst>
            <pc:docMk/>
            <pc:sldMk cId="4182898098" sldId="257"/>
            <ac:spMk id="8" creationId="{1B15ED52-F352-441B-82BF-E0EA34836D08}"/>
          </ac:spMkLst>
        </pc:spChg>
        <pc:spChg chg="add del">
          <ac:chgData name="Livia Avance Rocha" userId="57158e16-6dfd-441b-8132-5ab655a87441" providerId="ADAL" clId="{370ADFDF-331E-4965-BD4C-32372A799E6B}" dt="2024-09-04T19:18:05.772" v="6090" actId="26606"/>
          <ac:spMkLst>
            <pc:docMk/>
            <pc:sldMk cId="4182898098" sldId="257"/>
            <ac:spMk id="10" creationId="{3B2E3793-BFE6-45A2-9B7B-E18844431C99}"/>
          </ac:spMkLst>
        </pc:spChg>
        <pc:spChg chg="add del">
          <ac:chgData name="Livia Avance Rocha" userId="57158e16-6dfd-441b-8132-5ab655a87441" providerId="ADAL" clId="{370ADFDF-331E-4965-BD4C-32372A799E6B}" dt="2024-09-04T19:18:05.772" v="6090" actId="26606"/>
          <ac:spMkLst>
            <pc:docMk/>
            <pc:sldMk cId="4182898098" sldId="257"/>
            <ac:spMk id="12" creationId="{BC4C4868-CB8F-4AF9-9CDB-8108F2C19B67}"/>
          </ac:spMkLst>
        </pc:spChg>
        <pc:spChg chg="add del">
          <ac:chgData name="Livia Avance Rocha" userId="57158e16-6dfd-441b-8132-5ab655a87441" providerId="ADAL" clId="{370ADFDF-331E-4965-BD4C-32372A799E6B}" dt="2024-09-04T19:18:05.772" v="6090" actId="26606"/>
          <ac:spMkLst>
            <pc:docMk/>
            <pc:sldMk cId="4182898098" sldId="257"/>
            <ac:spMk id="14" creationId="{375E0459-6403-40CD-989D-56A4407CA12E}"/>
          </ac:spMkLst>
        </pc:spChg>
        <pc:spChg chg="add del">
          <ac:chgData name="Livia Avance Rocha" userId="57158e16-6dfd-441b-8132-5ab655a87441" providerId="ADAL" clId="{370ADFDF-331E-4965-BD4C-32372A799E6B}" dt="2024-09-04T19:18:05.772" v="6090" actId="26606"/>
          <ac:spMkLst>
            <pc:docMk/>
            <pc:sldMk cId="4182898098" sldId="257"/>
            <ac:spMk id="16" creationId="{53E5B1A8-3AC9-4BD1-9BBC-78CA94F2D1BA}"/>
          </ac:spMkLst>
        </pc:spChg>
        <pc:spChg chg="add del">
          <ac:chgData name="Livia Avance Rocha" userId="57158e16-6dfd-441b-8132-5ab655a87441" providerId="ADAL" clId="{370ADFDF-331E-4965-BD4C-32372A799E6B}" dt="2024-09-04T19:19:18.168" v="6092" actId="26606"/>
          <ac:spMkLst>
            <pc:docMk/>
            <pc:sldMk cId="4182898098" sldId="257"/>
            <ac:spMk id="22" creationId="{9F7D5CDA-D291-4307-BF55-1381FED29634}"/>
          </ac:spMkLst>
        </pc:spChg>
        <pc:spChg chg="add">
          <ac:chgData name="Livia Avance Rocha" userId="57158e16-6dfd-441b-8132-5ab655a87441" providerId="ADAL" clId="{370ADFDF-331E-4965-BD4C-32372A799E6B}" dt="2024-09-04T19:19:18.168" v="6092" actId="26606"/>
          <ac:spMkLst>
            <pc:docMk/>
            <pc:sldMk cId="4182898098" sldId="257"/>
            <ac:spMk id="27" creationId="{3ECBE1F1-D69B-4AFA-ABD5-8E41720EF6DE}"/>
          </ac:spMkLst>
        </pc:spChg>
        <pc:spChg chg="add">
          <ac:chgData name="Livia Avance Rocha" userId="57158e16-6dfd-441b-8132-5ab655a87441" providerId="ADAL" clId="{370ADFDF-331E-4965-BD4C-32372A799E6B}" dt="2024-09-04T19:19:18.168" v="6092" actId="26606"/>
          <ac:spMkLst>
            <pc:docMk/>
            <pc:sldMk cId="4182898098" sldId="257"/>
            <ac:spMk id="29" creationId="{603A6265-E10C-4B85-9C20-E75FCAF9CC63}"/>
          </ac:spMkLst>
        </pc:spChg>
        <pc:picChg chg="add mod">
          <ac:chgData name="Livia Avance Rocha" userId="57158e16-6dfd-441b-8132-5ab655a87441" providerId="ADAL" clId="{370ADFDF-331E-4965-BD4C-32372A799E6B}" dt="2024-09-04T19:19:32.011" v="6094" actId="1076"/>
          <ac:picMkLst>
            <pc:docMk/>
            <pc:sldMk cId="4182898098" sldId="257"/>
            <ac:picMk id="5" creationId="{75980D1A-E7E0-5A01-D1C5-C1528D58D3C3}"/>
          </ac:picMkLst>
        </pc:picChg>
        <pc:picChg chg="add mod ord">
          <ac:chgData name="Livia Avance Rocha" userId="57158e16-6dfd-441b-8132-5ab655a87441" providerId="ADAL" clId="{370ADFDF-331E-4965-BD4C-32372A799E6B}" dt="2024-09-04T19:19:18.168" v="6092" actId="26606"/>
          <ac:picMkLst>
            <pc:docMk/>
            <pc:sldMk cId="4182898098" sldId="257"/>
            <ac:picMk id="18" creationId="{F3310855-6486-7DEB-51FF-B26029A2EC24}"/>
          </ac:picMkLst>
        </pc:picChg>
      </pc:sldChg>
      <pc:sldChg chg="addSp delSp modSp new mod setBg">
        <pc:chgData name="Livia Avance Rocha" userId="57158e16-6dfd-441b-8132-5ab655a87441" providerId="ADAL" clId="{370ADFDF-331E-4965-BD4C-32372A799E6B}" dt="2024-09-05T11:40:05.695" v="7919" actId="1076"/>
        <pc:sldMkLst>
          <pc:docMk/>
          <pc:sldMk cId="1011573115" sldId="258"/>
        </pc:sldMkLst>
        <pc:spChg chg="mod">
          <ac:chgData name="Livia Avance Rocha" userId="57158e16-6dfd-441b-8132-5ab655a87441" providerId="ADAL" clId="{370ADFDF-331E-4965-BD4C-32372A799E6B}" dt="2024-09-04T19:20:44.580" v="6099" actId="26606"/>
          <ac:spMkLst>
            <pc:docMk/>
            <pc:sldMk cId="1011573115" sldId="258"/>
            <ac:spMk id="2" creationId="{02DF3768-773D-045F-A23C-A2DECFE0B569}"/>
          </ac:spMkLst>
        </pc:spChg>
        <pc:spChg chg="mod">
          <ac:chgData name="Livia Avance Rocha" userId="57158e16-6dfd-441b-8132-5ab655a87441" providerId="ADAL" clId="{370ADFDF-331E-4965-BD4C-32372A799E6B}" dt="2024-09-04T19:21:36.106" v="6122" actId="20577"/>
          <ac:spMkLst>
            <pc:docMk/>
            <pc:sldMk cId="1011573115" sldId="258"/>
            <ac:spMk id="3" creationId="{78D00409-DCB9-F033-2A94-FDE71185B9CA}"/>
          </ac:spMkLst>
        </pc:spChg>
        <pc:spChg chg="add">
          <ac:chgData name="Livia Avance Rocha" userId="57158e16-6dfd-441b-8132-5ab655a87441" providerId="ADAL" clId="{370ADFDF-331E-4965-BD4C-32372A799E6B}" dt="2024-09-04T19:20:44.580" v="6099" actId="26606"/>
          <ac:spMkLst>
            <pc:docMk/>
            <pc:sldMk cId="1011573115" sldId="258"/>
            <ac:spMk id="10" creationId="{D7A453D2-15D8-4403-815F-291FA16340D9}"/>
          </ac:spMkLst>
        </pc:spChg>
        <pc:spChg chg="add">
          <ac:chgData name="Livia Avance Rocha" userId="57158e16-6dfd-441b-8132-5ab655a87441" providerId="ADAL" clId="{370ADFDF-331E-4965-BD4C-32372A799E6B}" dt="2024-09-04T19:20:44.580" v="6099" actId="26606"/>
          <ac:spMkLst>
            <pc:docMk/>
            <pc:sldMk cId="1011573115" sldId="258"/>
            <ac:spMk id="12" creationId="{8161EA6B-09CA-445B-AB0D-8DF76FA92DEF}"/>
          </ac:spMkLst>
        </pc:spChg>
        <pc:spChg chg="add">
          <ac:chgData name="Livia Avance Rocha" userId="57158e16-6dfd-441b-8132-5ab655a87441" providerId="ADAL" clId="{370ADFDF-331E-4965-BD4C-32372A799E6B}" dt="2024-09-04T19:20:44.580" v="6099" actId="26606"/>
          <ac:spMkLst>
            <pc:docMk/>
            <pc:sldMk cId="1011573115" sldId="258"/>
            <ac:spMk id="22" creationId="{B8114C98-A349-4111-A123-E8EAB86ABE30}"/>
          </ac:spMkLst>
        </pc:spChg>
        <pc:spChg chg="add">
          <ac:chgData name="Livia Avance Rocha" userId="57158e16-6dfd-441b-8132-5ab655a87441" providerId="ADAL" clId="{370ADFDF-331E-4965-BD4C-32372A799E6B}" dt="2024-09-04T19:20:44.580" v="6099" actId="26606"/>
          <ac:spMkLst>
            <pc:docMk/>
            <pc:sldMk cId="1011573115" sldId="258"/>
            <ac:spMk id="30" creationId="{E2D3D3F2-ABBB-4453-B1C5-1BEBF7E4DD56}"/>
          </ac:spMkLst>
        </pc:spChg>
        <pc:grpChg chg="add">
          <ac:chgData name="Livia Avance Rocha" userId="57158e16-6dfd-441b-8132-5ab655a87441" providerId="ADAL" clId="{370ADFDF-331E-4965-BD4C-32372A799E6B}" dt="2024-09-04T19:20:44.580" v="6099" actId="26606"/>
          <ac:grpSpMkLst>
            <pc:docMk/>
            <pc:sldMk cId="1011573115" sldId="258"/>
            <ac:grpSpMk id="14" creationId="{74E65F23-789E-4CB9-B34F-46A85E25D667}"/>
          </ac:grpSpMkLst>
        </pc:grpChg>
        <pc:grpChg chg="add">
          <ac:chgData name="Livia Avance Rocha" userId="57158e16-6dfd-441b-8132-5ab655a87441" providerId="ADAL" clId="{370ADFDF-331E-4965-BD4C-32372A799E6B}" dt="2024-09-04T19:20:44.580" v="6099" actId="26606"/>
          <ac:grpSpMkLst>
            <pc:docMk/>
            <pc:sldMk cId="1011573115" sldId="258"/>
            <ac:grpSpMk id="24" creationId="{670FB431-AE18-414D-92F4-1D12D1991152}"/>
          </ac:grpSpMkLst>
        </pc:grpChg>
        <pc:grpChg chg="add">
          <ac:chgData name="Livia Avance Rocha" userId="57158e16-6dfd-441b-8132-5ab655a87441" providerId="ADAL" clId="{370ADFDF-331E-4965-BD4C-32372A799E6B}" dt="2024-09-04T19:20:44.580" v="6099" actId="26606"/>
          <ac:grpSpMkLst>
            <pc:docMk/>
            <pc:sldMk cId="1011573115" sldId="258"/>
            <ac:grpSpMk id="32" creationId="{8214E4A5-A0D2-42C4-8D14-D2A7E495F041}"/>
          </ac:grpSpMkLst>
        </pc:grpChg>
        <pc:grpChg chg="add">
          <ac:chgData name="Livia Avance Rocha" userId="57158e16-6dfd-441b-8132-5ab655a87441" providerId="ADAL" clId="{370ADFDF-331E-4965-BD4C-32372A799E6B}" dt="2024-09-04T19:20:44.580" v="6099" actId="26606"/>
          <ac:grpSpMkLst>
            <pc:docMk/>
            <pc:sldMk cId="1011573115" sldId="258"/>
            <ac:grpSpMk id="38" creationId="{4043ADFC-DC2E-40D2-954D-4A13B908DA80}"/>
          </ac:grpSpMkLst>
        </pc:grpChg>
        <pc:picChg chg="add mod">
          <ac:chgData name="Livia Avance Rocha" userId="57158e16-6dfd-441b-8132-5ab655a87441" providerId="ADAL" clId="{370ADFDF-331E-4965-BD4C-32372A799E6B}" dt="2024-09-05T11:40:05.695" v="7919" actId="1076"/>
          <ac:picMkLst>
            <pc:docMk/>
            <pc:sldMk cId="1011573115" sldId="258"/>
            <ac:picMk id="5" creationId="{F1821A7F-7BA0-2716-C17F-73A440320C2E}"/>
          </ac:picMkLst>
        </pc:picChg>
        <pc:picChg chg="add mod">
          <ac:chgData name="Livia Avance Rocha" userId="57158e16-6dfd-441b-8132-5ab655a87441" providerId="ADAL" clId="{370ADFDF-331E-4965-BD4C-32372A799E6B}" dt="2024-09-04T19:21:49.947" v="6124" actId="1076"/>
          <ac:picMkLst>
            <pc:docMk/>
            <pc:sldMk cId="1011573115" sldId="258"/>
            <ac:picMk id="7" creationId="{79E92856-84D3-5FA1-6F3F-2C8FAB01DA18}"/>
          </ac:picMkLst>
        </pc:picChg>
        <pc:inkChg chg="add del">
          <ac:chgData name="Livia Avance Rocha" userId="57158e16-6dfd-441b-8132-5ab655a87441" providerId="ADAL" clId="{370ADFDF-331E-4965-BD4C-32372A799E6B}" dt="2024-09-05T11:39:36.403" v="7918" actId="9405"/>
          <ac:inkMkLst>
            <pc:docMk/>
            <pc:sldMk cId="1011573115" sldId="258"/>
            <ac:inkMk id="4" creationId="{BB3F07FF-16C2-9FC5-4841-5ACF3EC509C0}"/>
          </ac:inkMkLst>
        </pc:inkChg>
        <pc:inkChg chg="add del">
          <ac:chgData name="Livia Avance Rocha" userId="57158e16-6dfd-441b-8132-5ab655a87441" providerId="ADAL" clId="{370ADFDF-331E-4965-BD4C-32372A799E6B}" dt="2024-09-04T19:23:08.763" v="6126" actId="9405"/>
          <ac:inkMkLst>
            <pc:docMk/>
            <pc:sldMk cId="1011573115" sldId="258"/>
            <ac:inkMk id="8" creationId="{5F156BDE-9303-C818-308C-204E57D90FDC}"/>
          </ac:inkMkLst>
        </pc:inkChg>
      </pc:sldChg>
      <pc:sldChg chg="modSp add del mod">
        <pc:chgData name="Livia Avance Rocha" userId="57158e16-6dfd-441b-8132-5ab655a87441" providerId="ADAL" clId="{370ADFDF-331E-4965-BD4C-32372A799E6B}" dt="2024-09-04T17:24:34.159" v="290" actId="2696"/>
        <pc:sldMkLst>
          <pc:docMk/>
          <pc:sldMk cId="4028586975" sldId="258"/>
        </pc:sldMkLst>
        <pc:spChg chg="mod">
          <ac:chgData name="Livia Avance Rocha" userId="57158e16-6dfd-441b-8132-5ab655a87441" providerId="ADAL" clId="{370ADFDF-331E-4965-BD4C-32372A799E6B}" dt="2024-09-04T17:23:43.523" v="289" actId="20577"/>
          <ac:spMkLst>
            <pc:docMk/>
            <pc:sldMk cId="4028586975" sldId="258"/>
            <ac:spMk id="2" creationId="{8BAA7EB1-521F-51AE-E787-2B087293714E}"/>
          </ac:spMkLst>
        </pc:spChg>
      </pc:sldChg>
      <pc:sldChg chg="modSp new del mod">
        <pc:chgData name="Livia Avance Rocha" userId="57158e16-6dfd-441b-8132-5ab655a87441" providerId="ADAL" clId="{370ADFDF-331E-4965-BD4C-32372A799E6B}" dt="2024-09-04T18:30:49.827" v="4424" actId="2696"/>
        <pc:sldMkLst>
          <pc:docMk/>
          <pc:sldMk cId="1714935854" sldId="259"/>
        </pc:sldMkLst>
        <pc:spChg chg="mod">
          <ac:chgData name="Livia Avance Rocha" userId="57158e16-6dfd-441b-8132-5ab655a87441" providerId="ADAL" clId="{370ADFDF-331E-4965-BD4C-32372A799E6B}" dt="2024-09-04T17:32:30.112" v="1369" actId="20577"/>
          <ac:spMkLst>
            <pc:docMk/>
            <pc:sldMk cId="1714935854" sldId="259"/>
            <ac:spMk id="2" creationId="{091CE059-D41D-2572-3A22-8343D0873CA7}"/>
          </ac:spMkLst>
        </pc:spChg>
        <pc:spChg chg="mod">
          <ac:chgData name="Livia Avance Rocha" userId="57158e16-6dfd-441b-8132-5ab655a87441" providerId="ADAL" clId="{370ADFDF-331E-4965-BD4C-32372A799E6B}" dt="2024-09-04T18:28:07.880" v="4423" actId="20577"/>
          <ac:spMkLst>
            <pc:docMk/>
            <pc:sldMk cId="1714935854" sldId="259"/>
            <ac:spMk id="3" creationId="{08CEB5B2-F4AF-DAEC-E306-0AF269AED7E9}"/>
          </ac:spMkLst>
        </pc:spChg>
      </pc:sldChg>
      <pc:sldChg chg="addSp delSp modSp new mod setBg">
        <pc:chgData name="Livia Avance Rocha" userId="57158e16-6dfd-441b-8132-5ab655a87441" providerId="ADAL" clId="{370ADFDF-331E-4965-BD4C-32372A799E6B}" dt="2024-09-05T11:43:02.340" v="8005" actId="20577"/>
        <pc:sldMkLst>
          <pc:docMk/>
          <pc:sldMk cId="523645068" sldId="260"/>
        </pc:sldMkLst>
        <pc:spChg chg="mod">
          <ac:chgData name="Livia Avance Rocha" userId="57158e16-6dfd-441b-8132-5ab655a87441" providerId="ADAL" clId="{370ADFDF-331E-4965-BD4C-32372A799E6B}" dt="2024-09-04T19:33:44.269" v="6483" actId="6549"/>
          <ac:spMkLst>
            <pc:docMk/>
            <pc:sldMk cId="523645068" sldId="260"/>
            <ac:spMk id="2" creationId="{CC1B2A9B-7365-2FA3-89C9-F84B0EC475E8}"/>
          </ac:spMkLst>
        </pc:spChg>
        <pc:spChg chg="mod">
          <ac:chgData name="Livia Avance Rocha" userId="57158e16-6dfd-441b-8132-5ab655a87441" providerId="ADAL" clId="{370ADFDF-331E-4965-BD4C-32372A799E6B}" dt="2024-09-05T11:43:02.340" v="8005" actId="20577"/>
          <ac:spMkLst>
            <pc:docMk/>
            <pc:sldMk cId="523645068" sldId="260"/>
            <ac:spMk id="3" creationId="{425BE75E-84B4-1932-00C5-6A55DCD1098A}"/>
          </ac:spMkLst>
        </pc:spChg>
        <pc:spChg chg="add del">
          <ac:chgData name="Livia Avance Rocha" userId="57158e16-6dfd-441b-8132-5ab655a87441" providerId="ADAL" clId="{370ADFDF-331E-4965-BD4C-32372A799E6B}" dt="2024-09-04T19:32:01.813" v="6473" actId="26606"/>
          <ac:spMkLst>
            <pc:docMk/>
            <pc:sldMk cId="523645068" sldId="260"/>
            <ac:spMk id="8" creationId="{DEE2AD96-B495-4E06-9291-B71706F728CB}"/>
          </ac:spMkLst>
        </pc:spChg>
        <pc:spChg chg="add del">
          <ac:chgData name="Livia Avance Rocha" userId="57158e16-6dfd-441b-8132-5ab655a87441" providerId="ADAL" clId="{370ADFDF-331E-4965-BD4C-32372A799E6B}" dt="2024-09-04T19:32:01.813" v="6473" actId="26606"/>
          <ac:spMkLst>
            <pc:docMk/>
            <pc:sldMk cId="523645068" sldId="260"/>
            <ac:spMk id="10" creationId="{53CF6D67-C5A8-4ADD-9E8E-1E38CA1D3166}"/>
          </ac:spMkLst>
        </pc:spChg>
        <pc:spChg chg="add del">
          <ac:chgData name="Livia Avance Rocha" userId="57158e16-6dfd-441b-8132-5ab655a87441" providerId="ADAL" clId="{370ADFDF-331E-4965-BD4C-32372A799E6B}" dt="2024-09-04T19:32:01.813" v="6473" actId="26606"/>
          <ac:spMkLst>
            <pc:docMk/>
            <pc:sldMk cId="523645068" sldId="260"/>
            <ac:spMk id="12" creationId="{86909FA0-B515-4681-B7A8-FA281D133B94}"/>
          </ac:spMkLst>
        </pc:spChg>
        <pc:spChg chg="add del">
          <ac:chgData name="Livia Avance Rocha" userId="57158e16-6dfd-441b-8132-5ab655a87441" providerId="ADAL" clId="{370ADFDF-331E-4965-BD4C-32372A799E6B}" dt="2024-09-04T19:32:01.813" v="6473" actId="26606"/>
          <ac:spMkLst>
            <pc:docMk/>
            <pc:sldMk cId="523645068" sldId="260"/>
            <ac:spMk id="14" creationId="{21C9FE86-FCC3-4A31-AA1C-C882262B7FE7}"/>
          </ac:spMkLst>
        </pc:spChg>
        <pc:spChg chg="add del">
          <ac:chgData name="Livia Avance Rocha" userId="57158e16-6dfd-441b-8132-5ab655a87441" providerId="ADAL" clId="{370ADFDF-331E-4965-BD4C-32372A799E6B}" dt="2024-09-04T19:32:01.813" v="6473" actId="26606"/>
          <ac:spMkLst>
            <pc:docMk/>
            <pc:sldMk cId="523645068" sldId="260"/>
            <ac:spMk id="16" creationId="{7D96243B-ECED-4B71-8E06-AE9A285EAD20}"/>
          </ac:spMkLst>
        </pc:spChg>
        <pc:spChg chg="add del">
          <ac:chgData name="Livia Avance Rocha" userId="57158e16-6dfd-441b-8132-5ab655a87441" providerId="ADAL" clId="{370ADFDF-331E-4965-BD4C-32372A799E6B}" dt="2024-09-04T19:32:01.813" v="6473" actId="26606"/>
          <ac:spMkLst>
            <pc:docMk/>
            <pc:sldMk cId="523645068" sldId="260"/>
            <ac:spMk id="18" creationId="{A09989E4-EFDC-4A90-A633-E0525FB4139E}"/>
          </ac:spMkLst>
        </pc:spChg>
        <pc:spChg chg="add del">
          <ac:chgData name="Livia Avance Rocha" userId="57158e16-6dfd-441b-8132-5ab655a87441" providerId="ADAL" clId="{370ADFDF-331E-4965-BD4C-32372A799E6B}" dt="2024-09-04T19:33:31.566" v="6481" actId="26606"/>
          <ac:spMkLst>
            <pc:docMk/>
            <pc:sldMk cId="523645068" sldId="260"/>
            <ac:spMk id="23" creationId="{DEE2AD96-B495-4E06-9291-B71706F728CB}"/>
          </ac:spMkLst>
        </pc:spChg>
        <pc:spChg chg="add del">
          <ac:chgData name="Livia Avance Rocha" userId="57158e16-6dfd-441b-8132-5ab655a87441" providerId="ADAL" clId="{370ADFDF-331E-4965-BD4C-32372A799E6B}" dt="2024-09-04T19:33:31.566" v="6481" actId="26606"/>
          <ac:spMkLst>
            <pc:docMk/>
            <pc:sldMk cId="523645068" sldId="260"/>
            <ac:spMk id="25" creationId="{53CF6D67-C5A8-4ADD-9E8E-1E38CA1D3166}"/>
          </ac:spMkLst>
        </pc:spChg>
        <pc:spChg chg="add del">
          <ac:chgData name="Livia Avance Rocha" userId="57158e16-6dfd-441b-8132-5ab655a87441" providerId="ADAL" clId="{370ADFDF-331E-4965-BD4C-32372A799E6B}" dt="2024-09-04T19:33:31.566" v="6481" actId="26606"/>
          <ac:spMkLst>
            <pc:docMk/>
            <pc:sldMk cId="523645068" sldId="260"/>
            <ac:spMk id="27" creationId="{86909FA0-B515-4681-B7A8-FA281D133B94}"/>
          </ac:spMkLst>
        </pc:spChg>
        <pc:spChg chg="add del">
          <ac:chgData name="Livia Avance Rocha" userId="57158e16-6dfd-441b-8132-5ab655a87441" providerId="ADAL" clId="{370ADFDF-331E-4965-BD4C-32372A799E6B}" dt="2024-09-04T19:33:31.566" v="6481" actId="26606"/>
          <ac:spMkLst>
            <pc:docMk/>
            <pc:sldMk cId="523645068" sldId="260"/>
            <ac:spMk id="29" creationId="{21C9FE86-FCC3-4A31-AA1C-C882262B7FE7}"/>
          </ac:spMkLst>
        </pc:spChg>
        <pc:spChg chg="add del">
          <ac:chgData name="Livia Avance Rocha" userId="57158e16-6dfd-441b-8132-5ab655a87441" providerId="ADAL" clId="{370ADFDF-331E-4965-BD4C-32372A799E6B}" dt="2024-09-04T19:33:31.566" v="6481" actId="26606"/>
          <ac:spMkLst>
            <pc:docMk/>
            <pc:sldMk cId="523645068" sldId="260"/>
            <ac:spMk id="31" creationId="{7D96243B-ECED-4B71-8E06-AE9A285EAD20}"/>
          </ac:spMkLst>
        </pc:spChg>
        <pc:spChg chg="add del">
          <ac:chgData name="Livia Avance Rocha" userId="57158e16-6dfd-441b-8132-5ab655a87441" providerId="ADAL" clId="{370ADFDF-331E-4965-BD4C-32372A799E6B}" dt="2024-09-04T19:33:31.566" v="6481" actId="26606"/>
          <ac:spMkLst>
            <pc:docMk/>
            <pc:sldMk cId="523645068" sldId="260"/>
            <ac:spMk id="33" creationId="{A09989E4-EFDC-4A90-A633-E0525FB4139E}"/>
          </ac:spMkLst>
        </pc:spChg>
        <pc:spChg chg="add">
          <ac:chgData name="Livia Avance Rocha" userId="57158e16-6dfd-441b-8132-5ab655a87441" providerId="ADAL" clId="{370ADFDF-331E-4965-BD4C-32372A799E6B}" dt="2024-09-04T19:33:31.566" v="6481" actId="26606"/>
          <ac:spMkLst>
            <pc:docMk/>
            <pc:sldMk cId="523645068" sldId="260"/>
            <ac:spMk id="38" creationId="{5A0118C5-4F8D-4CF4-BADD-53FEACC6C42A}"/>
          </ac:spMkLst>
        </pc:spChg>
        <pc:spChg chg="add">
          <ac:chgData name="Livia Avance Rocha" userId="57158e16-6dfd-441b-8132-5ab655a87441" providerId="ADAL" clId="{370ADFDF-331E-4965-BD4C-32372A799E6B}" dt="2024-09-04T19:33:31.566" v="6481" actId="26606"/>
          <ac:spMkLst>
            <pc:docMk/>
            <pc:sldMk cId="523645068" sldId="260"/>
            <ac:spMk id="40" creationId="{A99050EE-26AF-4253-BD50-F0FCD965A8F6}"/>
          </ac:spMkLst>
        </pc:spChg>
        <pc:spChg chg="add">
          <ac:chgData name="Livia Avance Rocha" userId="57158e16-6dfd-441b-8132-5ab655a87441" providerId="ADAL" clId="{370ADFDF-331E-4965-BD4C-32372A799E6B}" dt="2024-09-04T19:33:31.566" v="6481" actId="26606"/>
          <ac:spMkLst>
            <pc:docMk/>
            <pc:sldMk cId="523645068" sldId="260"/>
            <ac:spMk id="46" creationId="{D0C78466-EB6E-45A0-99A6-A00789ACD90A}"/>
          </ac:spMkLst>
        </pc:spChg>
        <pc:spChg chg="add">
          <ac:chgData name="Livia Avance Rocha" userId="57158e16-6dfd-441b-8132-5ab655a87441" providerId="ADAL" clId="{370ADFDF-331E-4965-BD4C-32372A799E6B}" dt="2024-09-04T19:33:31.566" v="6481" actId="26606"/>
          <ac:spMkLst>
            <pc:docMk/>
            <pc:sldMk cId="523645068" sldId="260"/>
            <ac:spMk id="48" creationId="{E99F76E4-5DFD-4DBE-B042-66FBCD1182C9}"/>
          </ac:spMkLst>
        </pc:spChg>
        <pc:grpChg chg="add">
          <ac:chgData name="Livia Avance Rocha" userId="57158e16-6dfd-441b-8132-5ab655a87441" providerId="ADAL" clId="{370ADFDF-331E-4965-BD4C-32372A799E6B}" dt="2024-09-04T19:33:31.566" v="6481" actId="26606"/>
          <ac:grpSpMkLst>
            <pc:docMk/>
            <pc:sldMk cId="523645068" sldId="260"/>
            <ac:grpSpMk id="42" creationId="{00E015F5-1A99-4E40-BC3D-7707802996B5}"/>
          </ac:grpSpMkLst>
        </pc:grpChg>
        <pc:grpChg chg="add">
          <ac:chgData name="Livia Avance Rocha" userId="57158e16-6dfd-441b-8132-5ab655a87441" providerId="ADAL" clId="{370ADFDF-331E-4965-BD4C-32372A799E6B}" dt="2024-09-04T19:33:31.566" v="6481" actId="26606"/>
          <ac:grpSpMkLst>
            <pc:docMk/>
            <pc:sldMk cId="523645068" sldId="260"/>
            <ac:grpSpMk id="50" creationId="{5468B3A9-705E-43C3-A742-0619B0D8F2EE}"/>
          </ac:grpSpMkLst>
        </pc:grpChg>
        <pc:grpChg chg="add">
          <ac:chgData name="Livia Avance Rocha" userId="57158e16-6dfd-441b-8132-5ab655a87441" providerId="ADAL" clId="{370ADFDF-331E-4965-BD4C-32372A799E6B}" dt="2024-09-04T19:33:31.566" v="6481" actId="26606"/>
          <ac:grpSpMkLst>
            <pc:docMk/>
            <pc:sldMk cId="523645068" sldId="260"/>
            <ac:grpSpMk id="221" creationId="{773717CC-ECEE-4ABF-BA61-C59F46801775}"/>
          </ac:grpSpMkLst>
        </pc:grpChg>
        <pc:picChg chg="add mod">
          <ac:chgData name="Livia Avance Rocha" userId="57158e16-6dfd-441b-8132-5ab655a87441" providerId="ADAL" clId="{370ADFDF-331E-4965-BD4C-32372A799E6B}" dt="2024-09-04T19:32:13.092" v="6475" actId="1076"/>
          <ac:picMkLst>
            <pc:docMk/>
            <pc:sldMk cId="523645068" sldId="260"/>
            <ac:picMk id="5" creationId="{B345984E-21A3-0257-1982-E76FA3D6C352}"/>
          </ac:picMkLst>
        </pc:picChg>
      </pc:sldChg>
      <pc:sldChg chg="addSp modSp new mod setBg">
        <pc:chgData name="Livia Avance Rocha" userId="57158e16-6dfd-441b-8132-5ab655a87441" providerId="ADAL" clId="{370ADFDF-331E-4965-BD4C-32372A799E6B}" dt="2024-09-04T23:47:42.399" v="6930" actId="20577"/>
        <pc:sldMkLst>
          <pc:docMk/>
          <pc:sldMk cId="72950784" sldId="261"/>
        </pc:sldMkLst>
        <pc:spChg chg="mod">
          <ac:chgData name="Livia Avance Rocha" userId="57158e16-6dfd-441b-8132-5ab655a87441" providerId="ADAL" clId="{370ADFDF-331E-4965-BD4C-32372A799E6B}" dt="2024-09-04T19:35:21.784" v="6565" actId="26606"/>
          <ac:spMkLst>
            <pc:docMk/>
            <pc:sldMk cId="72950784" sldId="261"/>
            <ac:spMk id="2" creationId="{DE40ACA8-18E6-1CBB-A533-B1A5C1E4DFA7}"/>
          </ac:spMkLst>
        </pc:spChg>
        <pc:spChg chg="mod">
          <ac:chgData name="Livia Avance Rocha" userId="57158e16-6dfd-441b-8132-5ab655a87441" providerId="ADAL" clId="{370ADFDF-331E-4965-BD4C-32372A799E6B}" dt="2024-09-04T23:47:42.399" v="6930" actId="20577"/>
          <ac:spMkLst>
            <pc:docMk/>
            <pc:sldMk cId="72950784" sldId="261"/>
            <ac:spMk id="3" creationId="{44B3675F-A2DB-6471-6EE1-B04A854E746B}"/>
          </ac:spMkLst>
        </pc:spChg>
        <pc:spChg chg="add">
          <ac:chgData name="Livia Avance Rocha" userId="57158e16-6dfd-441b-8132-5ab655a87441" providerId="ADAL" clId="{370ADFDF-331E-4965-BD4C-32372A799E6B}" dt="2024-09-04T19:35:21.784" v="6565" actId="26606"/>
          <ac:spMkLst>
            <pc:docMk/>
            <pc:sldMk cId="72950784" sldId="261"/>
            <ac:spMk id="8" creationId="{5A0118C5-4F8D-4CF4-BADD-53FEACC6C42A}"/>
          </ac:spMkLst>
        </pc:spChg>
        <pc:spChg chg="add">
          <ac:chgData name="Livia Avance Rocha" userId="57158e16-6dfd-441b-8132-5ab655a87441" providerId="ADAL" clId="{370ADFDF-331E-4965-BD4C-32372A799E6B}" dt="2024-09-04T19:35:21.784" v="6565" actId="26606"/>
          <ac:spMkLst>
            <pc:docMk/>
            <pc:sldMk cId="72950784" sldId="261"/>
            <ac:spMk id="29" creationId="{EC11F68A-CC71-4196-BBF3-20CDCD75D4E6}"/>
          </ac:spMkLst>
        </pc:spChg>
        <pc:spChg chg="add">
          <ac:chgData name="Livia Avance Rocha" userId="57158e16-6dfd-441b-8132-5ab655a87441" providerId="ADAL" clId="{370ADFDF-331E-4965-BD4C-32372A799E6B}" dt="2024-09-04T19:35:21.784" v="6565" actId="26606"/>
          <ac:spMkLst>
            <pc:docMk/>
            <pc:sldMk cId="72950784" sldId="261"/>
            <ac:spMk id="31" creationId="{085F9950-F10E-4E64-962B-F70345789875}"/>
          </ac:spMkLst>
        </pc:spChg>
        <pc:grpChg chg="add">
          <ac:chgData name="Livia Avance Rocha" userId="57158e16-6dfd-441b-8132-5ab655a87441" providerId="ADAL" clId="{370ADFDF-331E-4965-BD4C-32372A799E6B}" dt="2024-09-04T19:35:21.784" v="6565" actId="26606"/>
          <ac:grpSpMkLst>
            <pc:docMk/>
            <pc:sldMk cId="72950784" sldId="261"/>
            <ac:grpSpMk id="10" creationId="{1E8369D0-2C3B-4E27-AC6C-A246AC28CDA1}"/>
          </ac:grpSpMkLst>
        </pc:grpChg>
        <pc:grpChg chg="add">
          <ac:chgData name="Livia Avance Rocha" userId="57158e16-6dfd-441b-8132-5ab655a87441" providerId="ADAL" clId="{370ADFDF-331E-4965-BD4C-32372A799E6B}" dt="2024-09-04T19:35:21.784" v="6565" actId="26606"/>
          <ac:grpSpMkLst>
            <pc:docMk/>
            <pc:sldMk cId="72950784" sldId="261"/>
            <ac:grpSpMk id="14" creationId="{C6F74901-2A71-43C3-837C-27CCD6B6D636}"/>
          </ac:grpSpMkLst>
        </pc:grpChg>
        <pc:picChg chg="add mod">
          <ac:chgData name="Livia Avance Rocha" userId="57158e16-6dfd-441b-8132-5ab655a87441" providerId="ADAL" clId="{370ADFDF-331E-4965-BD4C-32372A799E6B}" dt="2024-09-04T19:34:47.884" v="6563" actId="1076"/>
          <ac:picMkLst>
            <pc:docMk/>
            <pc:sldMk cId="72950784" sldId="261"/>
            <ac:picMk id="5" creationId="{76FD6B78-A1F1-82DF-0665-A8770FFBCD4F}"/>
          </ac:picMkLst>
        </pc:picChg>
        <pc:picChg chg="add mod">
          <ac:chgData name="Livia Avance Rocha" userId="57158e16-6dfd-441b-8132-5ab655a87441" providerId="ADAL" clId="{370ADFDF-331E-4965-BD4C-32372A799E6B}" dt="2024-09-04T19:35:28.980" v="6567" actId="1076"/>
          <ac:picMkLst>
            <pc:docMk/>
            <pc:sldMk cId="72950784" sldId="261"/>
            <ac:picMk id="7" creationId="{A30CB1E0-6EA5-5D74-63CF-8B158B6F0676}"/>
          </ac:picMkLst>
        </pc:picChg>
      </pc:sldChg>
      <pc:sldChg chg="addSp modSp new mod setBg">
        <pc:chgData name="Livia Avance Rocha" userId="57158e16-6dfd-441b-8132-5ab655a87441" providerId="ADAL" clId="{370ADFDF-331E-4965-BD4C-32372A799E6B}" dt="2024-09-05T12:14:03.722" v="9299" actId="6549"/>
        <pc:sldMkLst>
          <pc:docMk/>
          <pc:sldMk cId="1618235206" sldId="262"/>
        </pc:sldMkLst>
        <pc:spChg chg="mod">
          <ac:chgData name="Livia Avance Rocha" userId="57158e16-6dfd-441b-8132-5ab655a87441" providerId="ADAL" clId="{370ADFDF-331E-4965-BD4C-32372A799E6B}" dt="2024-09-04T19:36:00.280" v="6580" actId="26606"/>
          <ac:spMkLst>
            <pc:docMk/>
            <pc:sldMk cId="1618235206" sldId="262"/>
            <ac:spMk id="2" creationId="{2C04A5E6-A2A2-B6ED-0741-F0A71332E9DF}"/>
          </ac:spMkLst>
        </pc:spChg>
        <pc:spChg chg="mod">
          <ac:chgData name="Livia Avance Rocha" userId="57158e16-6dfd-441b-8132-5ab655a87441" providerId="ADAL" clId="{370ADFDF-331E-4965-BD4C-32372A799E6B}" dt="2024-09-05T12:14:03.722" v="9299" actId="6549"/>
          <ac:spMkLst>
            <pc:docMk/>
            <pc:sldMk cId="1618235206" sldId="262"/>
            <ac:spMk id="3" creationId="{76ED6243-692F-CEE1-1E75-A776749A6DA9}"/>
          </ac:spMkLst>
        </pc:spChg>
        <pc:picChg chg="add">
          <ac:chgData name="Livia Avance Rocha" userId="57158e16-6dfd-441b-8132-5ab655a87441" providerId="ADAL" clId="{370ADFDF-331E-4965-BD4C-32372A799E6B}" dt="2024-09-04T19:36:00.280" v="6580" actId="26606"/>
          <ac:picMkLst>
            <pc:docMk/>
            <pc:sldMk cId="1618235206" sldId="262"/>
            <ac:picMk id="5" creationId="{2D97C493-CDC4-21BB-0F37-3F82F4FB7386}"/>
          </ac:picMkLst>
        </pc:picChg>
        <pc:picChg chg="add mod">
          <ac:chgData name="Livia Avance Rocha" userId="57158e16-6dfd-441b-8132-5ab655a87441" providerId="ADAL" clId="{370ADFDF-331E-4965-BD4C-32372A799E6B}" dt="2024-09-04T19:36:10.539" v="6582" actId="1076"/>
          <ac:picMkLst>
            <pc:docMk/>
            <pc:sldMk cId="1618235206" sldId="262"/>
            <ac:picMk id="6" creationId="{EABE7CA2-FB55-9678-4B3E-018817DD8FBF}"/>
          </ac:picMkLst>
        </pc:picChg>
        <pc:cxnChg chg="add">
          <ac:chgData name="Livia Avance Rocha" userId="57158e16-6dfd-441b-8132-5ab655a87441" providerId="ADAL" clId="{370ADFDF-331E-4965-BD4C-32372A799E6B}" dt="2024-09-04T19:36:00.280" v="6580" actId="26606"/>
          <ac:cxnSpMkLst>
            <pc:docMk/>
            <pc:sldMk cId="1618235206" sldId="262"/>
            <ac:cxnSpMk id="9" creationId="{1503BFE4-729B-D9D0-C17B-501E6AF1127A}"/>
          </ac:cxnSpMkLst>
        </pc:cxnChg>
      </pc:sldChg>
      <pc:sldChg chg="addSp delSp modSp new mod setBg">
        <pc:chgData name="Livia Avance Rocha" userId="57158e16-6dfd-441b-8132-5ab655a87441" providerId="ADAL" clId="{370ADFDF-331E-4965-BD4C-32372A799E6B}" dt="2024-09-05T11:45:44.493" v="8143" actId="20577"/>
        <pc:sldMkLst>
          <pc:docMk/>
          <pc:sldMk cId="138948743" sldId="263"/>
        </pc:sldMkLst>
        <pc:spChg chg="mod">
          <ac:chgData name="Livia Avance Rocha" userId="57158e16-6dfd-441b-8132-5ab655a87441" providerId="ADAL" clId="{370ADFDF-331E-4965-BD4C-32372A799E6B}" dt="2024-09-04T19:33:06.687" v="6480" actId="26606"/>
          <ac:spMkLst>
            <pc:docMk/>
            <pc:sldMk cId="138948743" sldId="263"/>
            <ac:spMk id="2" creationId="{49556181-000C-D765-3F5A-F4B3337CFDE4}"/>
          </ac:spMkLst>
        </pc:spChg>
        <pc:spChg chg="mod">
          <ac:chgData name="Livia Avance Rocha" userId="57158e16-6dfd-441b-8132-5ab655a87441" providerId="ADAL" clId="{370ADFDF-331E-4965-BD4C-32372A799E6B}" dt="2024-09-05T11:45:44.493" v="8143" actId="20577"/>
          <ac:spMkLst>
            <pc:docMk/>
            <pc:sldMk cId="138948743" sldId="263"/>
            <ac:spMk id="3" creationId="{17E5D1FB-9495-A95B-6090-2BD9963EB9D3}"/>
          </ac:spMkLst>
        </pc:spChg>
        <pc:spChg chg="add del">
          <ac:chgData name="Livia Avance Rocha" userId="57158e16-6dfd-441b-8132-5ab655a87441" providerId="ADAL" clId="{370ADFDF-331E-4965-BD4C-32372A799E6B}" dt="2024-09-04T19:33:06.687" v="6480" actId="26606"/>
          <ac:spMkLst>
            <pc:docMk/>
            <pc:sldMk cId="138948743" sldId="263"/>
            <ac:spMk id="10" creationId="{245A9F99-D9B1-4094-A2E2-B90AC1DB7B9C}"/>
          </ac:spMkLst>
        </pc:spChg>
        <pc:spChg chg="add del">
          <ac:chgData name="Livia Avance Rocha" userId="57158e16-6dfd-441b-8132-5ab655a87441" providerId="ADAL" clId="{370ADFDF-331E-4965-BD4C-32372A799E6B}" dt="2024-09-04T19:33:06.687" v="6480" actId="26606"/>
          <ac:spMkLst>
            <pc:docMk/>
            <pc:sldMk cId="138948743" sldId="263"/>
            <ac:spMk id="12" creationId="{B7FAF607-473A-4A43-A23D-BBFF5C4117BB}"/>
          </ac:spMkLst>
        </pc:spChg>
        <pc:spChg chg="add">
          <ac:chgData name="Livia Avance Rocha" userId="57158e16-6dfd-441b-8132-5ab655a87441" providerId="ADAL" clId="{370ADFDF-331E-4965-BD4C-32372A799E6B}" dt="2024-09-04T19:33:06.687" v="6480" actId="26606"/>
          <ac:spMkLst>
            <pc:docMk/>
            <pc:sldMk cId="138948743" sldId="263"/>
            <ac:spMk id="22" creationId="{5A0118C5-4F8D-4CF4-BADD-53FEACC6C42A}"/>
          </ac:spMkLst>
        </pc:spChg>
        <pc:spChg chg="add">
          <ac:chgData name="Livia Avance Rocha" userId="57158e16-6dfd-441b-8132-5ab655a87441" providerId="ADAL" clId="{370ADFDF-331E-4965-BD4C-32372A799E6B}" dt="2024-09-04T19:33:06.687" v="6480" actId="26606"/>
          <ac:spMkLst>
            <pc:docMk/>
            <pc:sldMk cId="138948743" sldId="263"/>
            <ac:spMk id="32" creationId="{EAED1919-54A1-41C9-B30B-A3FF3F58E38B}"/>
          </ac:spMkLst>
        </pc:spChg>
        <pc:spChg chg="add">
          <ac:chgData name="Livia Avance Rocha" userId="57158e16-6dfd-441b-8132-5ab655a87441" providerId="ADAL" clId="{370ADFDF-331E-4965-BD4C-32372A799E6B}" dt="2024-09-04T19:33:06.687" v="6480" actId="26606"/>
          <ac:spMkLst>
            <pc:docMk/>
            <pc:sldMk cId="138948743" sldId="263"/>
            <ac:spMk id="38" creationId="{FFFEB18F-F81F-4CED-BE64-EB888A77C3B8}"/>
          </ac:spMkLst>
        </pc:spChg>
        <pc:grpChg chg="add del">
          <ac:chgData name="Livia Avance Rocha" userId="57158e16-6dfd-441b-8132-5ab655a87441" providerId="ADAL" clId="{370ADFDF-331E-4965-BD4C-32372A799E6B}" dt="2024-09-04T19:33:06.687" v="6480" actId="26606"/>
          <ac:grpSpMkLst>
            <pc:docMk/>
            <pc:sldMk cId="138948743" sldId="263"/>
            <ac:grpSpMk id="14" creationId="{C5F6476F-D303-44D3-B30F-1BA348F0F64A}"/>
          </ac:grpSpMkLst>
        </pc:grpChg>
        <pc:grpChg chg="add">
          <ac:chgData name="Livia Avance Rocha" userId="57158e16-6dfd-441b-8132-5ab655a87441" providerId="ADAL" clId="{370ADFDF-331E-4965-BD4C-32372A799E6B}" dt="2024-09-04T19:33:06.687" v="6480" actId="26606"/>
          <ac:grpSpMkLst>
            <pc:docMk/>
            <pc:sldMk cId="138948743" sldId="263"/>
            <ac:grpSpMk id="24" creationId="{00C7DD97-49DC-4BFD-951D-CFF51B976DE9}"/>
          </ac:grpSpMkLst>
        </pc:grpChg>
        <pc:grpChg chg="add">
          <ac:chgData name="Livia Avance Rocha" userId="57158e16-6dfd-441b-8132-5ab655a87441" providerId="ADAL" clId="{370ADFDF-331E-4965-BD4C-32372A799E6B}" dt="2024-09-04T19:33:06.687" v="6480" actId="26606"/>
          <ac:grpSpMkLst>
            <pc:docMk/>
            <pc:sldMk cId="138948743" sldId="263"/>
            <ac:grpSpMk id="28" creationId="{176786CF-68E6-476D-909E-8522718B7BE0}"/>
          </ac:grpSpMkLst>
        </pc:grpChg>
        <pc:grpChg chg="add">
          <ac:chgData name="Livia Avance Rocha" userId="57158e16-6dfd-441b-8132-5ab655a87441" providerId="ADAL" clId="{370ADFDF-331E-4965-BD4C-32372A799E6B}" dt="2024-09-04T19:33:06.687" v="6480" actId="26606"/>
          <ac:grpSpMkLst>
            <pc:docMk/>
            <pc:sldMk cId="138948743" sldId="263"/>
            <ac:grpSpMk id="34" creationId="{00E015F5-1A99-4E40-BC3D-7707802996B5}"/>
          </ac:grpSpMkLst>
        </pc:grpChg>
        <pc:grpChg chg="add">
          <ac:chgData name="Livia Avance Rocha" userId="57158e16-6dfd-441b-8132-5ab655a87441" providerId="ADAL" clId="{370ADFDF-331E-4965-BD4C-32372A799E6B}" dt="2024-09-04T19:33:06.687" v="6480" actId="26606"/>
          <ac:grpSpMkLst>
            <pc:docMk/>
            <pc:sldMk cId="138948743" sldId="263"/>
            <ac:grpSpMk id="40" creationId="{A04977CB-3825-471A-A590-C57F8C350306}"/>
          </ac:grpSpMkLst>
        </pc:grpChg>
        <pc:picChg chg="add mod ord">
          <ac:chgData name="Livia Avance Rocha" userId="57158e16-6dfd-441b-8132-5ab655a87441" providerId="ADAL" clId="{370ADFDF-331E-4965-BD4C-32372A799E6B}" dt="2024-09-04T19:33:06.687" v="6480" actId="26606"/>
          <ac:picMkLst>
            <pc:docMk/>
            <pc:sldMk cId="138948743" sldId="263"/>
            <ac:picMk id="5" creationId="{B87D1966-4BC4-025F-39C6-A40941F2D658}"/>
          </ac:picMkLst>
        </pc:picChg>
        <pc:picChg chg="add mod">
          <ac:chgData name="Livia Avance Rocha" userId="57158e16-6dfd-441b-8132-5ab655a87441" providerId="ADAL" clId="{370ADFDF-331E-4965-BD4C-32372A799E6B}" dt="2024-09-04T19:33:06.687" v="6480" actId="26606"/>
          <ac:picMkLst>
            <pc:docMk/>
            <pc:sldMk cId="138948743" sldId="263"/>
            <ac:picMk id="7" creationId="{F2BB6ECD-58DE-3625-C1AC-6DB46BA6F768}"/>
          </ac:picMkLst>
        </pc:picChg>
      </pc:sldChg>
      <pc:sldChg chg="modSp new del mod">
        <pc:chgData name="Livia Avance Rocha" userId="57158e16-6dfd-441b-8132-5ab655a87441" providerId="ADAL" clId="{370ADFDF-331E-4965-BD4C-32372A799E6B}" dt="2024-09-04T18:34:39.584" v="4882" actId="2696"/>
        <pc:sldMkLst>
          <pc:docMk/>
          <pc:sldMk cId="2621119756" sldId="264"/>
        </pc:sldMkLst>
        <pc:spChg chg="mod">
          <ac:chgData name="Livia Avance Rocha" userId="57158e16-6dfd-441b-8132-5ab655a87441" providerId="ADAL" clId="{370ADFDF-331E-4965-BD4C-32372A799E6B}" dt="2024-09-04T17:57:45.558" v="3034" actId="20577"/>
          <ac:spMkLst>
            <pc:docMk/>
            <pc:sldMk cId="2621119756" sldId="264"/>
            <ac:spMk id="2" creationId="{D49DB8CA-1E4F-54AA-BBAD-65A3AED7B39A}"/>
          </ac:spMkLst>
        </pc:spChg>
      </pc:sldChg>
      <pc:sldChg chg="addSp delSp modSp new mod setBg">
        <pc:chgData name="Livia Avance Rocha" userId="57158e16-6dfd-441b-8132-5ab655a87441" providerId="ADAL" clId="{370ADFDF-331E-4965-BD4C-32372A799E6B}" dt="2024-09-05T16:50:26.593" v="9380" actId="767"/>
        <pc:sldMkLst>
          <pc:docMk/>
          <pc:sldMk cId="2326731103" sldId="265"/>
        </pc:sldMkLst>
        <pc:spChg chg="mod">
          <ac:chgData name="Livia Avance Rocha" userId="57158e16-6dfd-441b-8132-5ab655a87441" providerId="ADAL" clId="{370ADFDF-331E-4965-BD4C-32372A799E6B}" dt="2024-09-04T19:52:02.829" v="6635" actId="26606"/>
          <ac:spMkLst>
            <pc:docMk/>
            <pc:sldMk cId="2326731103" sldId="265"/>
            <ac:spMk id="2" creationId="{E6DFA364-B669-0737-8A93-D97019E71797}"/>
          </ac:spMkLst>
        </pc:spChg>
        <pc:spChg chg="mod ord">
          <ac:chgData name="Livia Avance Rocha" userId="57158e16-6dfd-441b-8132-5ab655a87441" providerId="ADAL" clId="{370ADFDF-331E-4965-BD4C-32372A799E6B}" dt="2024-09-05T12:15:52.466" v="9330" actId="20577"/>
          <ac:spMkLst>
            <pc:docMk/>
            <pc:sldMk cId="2326731103" sldId="265"/>
            <ac:spMk id="3" creationId="{BAA237E0-8124-5B81-0D50-B5FC9C3F7650}"/>
          </ac:spMkLst>
        </pc:spChg>
        <pc:spChg chg="add del">
          <ac:chgData name="Livia Avance Rocha" userId="57158e16-6dfd-441b-8132-5ab655a87441" providerId="ADAL" clId="{370ADFDF-331E-4965-BD4C-32372A799E6B}" dt="2024-09-05T16:50:02.370" v="9376" actId="11529"/>
          <ac:spMkLst>
            <pc:docMk/>
            <pc:sldMk cId="2326731103" sldId="265"/>
            <ac:spMk id="4" creationId="{C6304F3F-5F59-E949-1155-349841DF5FFA}"/>
          </ac:spMkLst>
        </pc:spChg>
        <pc:spChg chg="add mod">
          <ac:chgData name="Livia Avance Rocha" userId="57158e16-6dfd-441b-8132-5ab655a87441" providerId="ADAL" clId="{370ADFDF-331E-4965-BD4C-32372A799E6B}" dt="2024-09-05T16:50:26.593" v="9380" actId="767"/>
          <ac:spMkLst>
            <pc:docMk/>
            <pc:sldMk cId="2326731103" sldId="265"/>
            <ac:spMk id="5" creationId="{A4269FEF-D45B-F47A-4AC3-4B5F39F66B31}"/>
          </ac:spMkLst>
        </pc:spChg>
        <pc:spChg chg="add del">
          <ac:chgData name="Livia Avance Rocha" userId="57158e16-6dfd-441b-8132-5ab655a87441" providerId="ADAL" clId="{370ADFDF-331E-4965-BD4C-32372A799E6B}" dt="2024-09-04T19:52:02.822" v="6634" actId="26606"/>
          <ac:spMkLst>
            <pc:docMk/>
            <pc:sldMk cId="2326731103" sldId="265"/>
            <ac:spMk id="18" creationId="{93B08880-F4DE-42E0-AE26-F56F56349643}"/>
          </ac:spMkLst>
        </pc:spChg>
        <pc:spChg chg="add del">
          <ac:chgData name="Livia Avance Rocha" userId="57158e16-6dfd-441b-8132-5ab655a87441" providerId="ADAL" clId="{370ADFDF-331E-4965-BD4C-32372A799E6B}" dt="2024-09-04T19:52:02.822" v="6634" actId="26606"/>
          <ac:spMkLst>
            <pc:docMk/>
            <pc:sldMk cId="2326731103" sldId="265"/>
            <ac:spMk id="20" creationId="{8A2A689E-17C0-4832-920D-11B3E03EE987}"/>
          </ac:spMkLst>
        </pc:spChg>
        <pc:spChg chg="add">
          <ac:chgData name="Livia Avance Rocha" userId="57158e16-6dfd-441b-8132-5ab655a87441" providerId="ADAL" clId="{370ADFDF-331E-4965-BD4C-32372A799E6B}" dt="2024-09-04T19:52:02.829" v="6635" actId="26606"/>
          <ac:spMkLst>
            <pc:docMk/>
            <pc:sldMk cId="2326731103" sldId="265"/>
            <ac:spMk id="26" creationId="{A7AE9375-4664-4DB2-922D-2782A6E439AC}"/>
          </ac:spMkLst>
        </pc:spChg>
        <pc:grpChg chg="add del">
          <ac:chgData name="Livia Avance Rocha" userId="57158e16-6dfd-441b-8132-5ab655a87441" providerId="ADAL" clId="{370ADFDF-331E-4965-BD4C-32372A799E6B}" dt="2024-09-04T19:52:02.822" v="6634" actId="26606"/>
          <ac:grpSpMkLst>
            <pc:docMk/>
            <pc:sldMk cId="2326731103" sldId="265"/>
            <ac:grpSpMk id="22" creationId="{364A290D-B7BC-40B4-AB97-0C801BCCE267}"/>
          </ac:grpSpMkLst>
        </pc:grpChg>
        <pc:graphicFrameChg chg="add del">
          <ac:chgData name="Livia Avance Rocha" userId="57158e16-6dfd-441b-8132-5ab655a87441" providerId="ADAL" clId="{370ADFDF-331E-4965-BD4C-32372A799E6B}" dt="2024-09-04T19:38:37.491" v="6611"/>
          <ac:graphicFrameMkLst>
            <pc:docMk/>
            <pc:sldMk cId="2326731103" sldId="265"/>
            <ac:graphicFrameMk id="4" creationId="{3AAB31DE-A030-ED70-1048-FE103CF91628}"/>
          </ac:graphicFrameMkLst>
        </pc:graphicFrameChg>
        <pc:graphicFrameChg chg="add del">
          <ac:chgData name="Livia Avance Rocha" userId="57158e16-6dfd-441b-8132-5ab655a87441" providerId="ADAL" clId="{370ADFDF-331E-4965-BD4C-32372A799E6B}" dt="2024-09-04T19:39:21.158" v="6613"/>
          <ac:graphicFrameMkLst>
            <pc:docMk/>
            <pc:sldMk cId="2326731103" sldId="265"/>
            <ac:graphicFrameMk id="5" creationId="{1406CE81-2506-5BEB-0299-5477FF4617A1}"/>
          </ac:graphicFrameMkLst>
        </pc:graphicFrameChg>
        <pc:graphicFrameChg chg="add del">
          <ac:chgData name="Livia Avance Rocha" userId="57158e16-6dfd-441b-8132-5ab655a87441" providerId="ADAL" clId="{370ADFDF-331E-4965-BD4C-32372A799E6B}" dt="2024-09-04T19:41:42.631" v="6617"/>
          <ac:graphicFrameMkLst>
            <pc:docMk/>
            <pc:sldMk cId="2326731103" sldId="265"/>
            <ac:graphicFrameMk id="6" creationId="{8F6C526C-ED9F-B97D-4869-C86F9C96F8E1}"/>
          </ac:graphicFrameMkLst>
        </pc:graphicFrameChg>
        <pc:graphicFrameChg chg="add del">
          <ac:chgData name="Livia Avance Rocha" userId="57158e16-6dfd-441b-8132-5ab655a87441" providerId="ADAL" clId="{370ADFDF-331E-4965-BD4C-32372A799E6B}" dt="2024-09-04T19:43:17.036" v="6622"/>
          <ac:graphicFrameMkLst>
            <pc:docMk/>
            <pc:sldMk cId="2326731103" sldId="265"/>
            <ac:graphicFrameMk id="7" creationId="{8DDF30DC-F086-B0D6-D720-7BC9818A89AB}"/>
          </ac:graphicFrameMkLst>
        </pc:graphicFrameChg>
        <pc:picChg chg="add mod ord">
          <ac:chgData name="Livia Avance Rocha" userId="57158e16-6dfd-441b-8132-5ab655a87441" providerId="ADAL" clId="{370ADFDF-331E-4965-BD4C-32372A799E6B}" dt="2024-09-04T19:52:20.644" v="6643" actId="1076"/>
          <ac:picMkLst>
            <pc:docMk/>
            <pc:sldMk cId="2326731103" sldId="265"/>
            <ac:picMk id="9" creationId="{16612527-697F-92A4-44F7-AD2140671AEC}"/>
          </ac:picMkLst>
        </pc:picChg>
        <pc:picChg chg="add mod">
          <ac:chgData name="Livia Avance Rocha" userId="57158e16-6dfd-441b-8132-5ab655a87441" providerId="ADAL" clId="{370ADFDF-331E-4965-BD4C-32372A799E6B}" dt="2024-09-04T19:57:48.050" v="6759" actId="1582"/>
          <ac:picMkLst>
            <pc:docMk/>
            <pc:sldMk cId="2326731103" sldId="265"/>
            <ac:picMk id="11" creationId="{D1F8903A-2C2F-95D4-A64A-A026A04DA12B}"/>
          </ac:picMkLst>
        </pc:picChg>
        <pc:picChg chg="add mod">
          <ac:chgData name="Livia Avance Rocha" userId="57158e16-6dfd-441b-8132-5ab655a87441" providerId="ADAL" clId="{370ADFDF-331E-4965-BD4C-32372A799E6B}" dt="2024-09-04T19:57:21.309" v="6755" actId="208"/>
          <ac:picMkLst>
            <pc:docMk/>
            <pc:sldMk cId="2326731103" sldId="265"/>
            <ac:picMk id="13" creationId="{AAD7EFB0-90F8-B4F0-785F-4A92E29508F2}"/>
          </ac:picMkLst>
        </pc:picChg>
        <pc:picChg chg="add mod">
          <ac:chgData name="Livia Avance Rocha" userId="57158e16-6dfd-441b-8132-5ab655a87441" providerId="ADAL" clId="{370ADFDF-331E-4965-BD4C-32372A799E6B}" dt="2024-09-04T19:53:00.164" v="6646" actId="1076"/>
          <ac:picMkLst>
            <pc:docMk/>
            <pc:sldMk cId="2326731103" sldId="265"/>
            <ac:picMk id="15" creationId="{4D963ADD-F0E9-1943-101F-A002305ED44E}"/>
          </ac:picMkLst>
        </pc:picChg>
        <pc:cxnChg chg="add">
          <ac:chgData name="Livia Avance Rocha" userId="57158e16-6dfd-441b-8132-5ab655a87441" providerId="ADAL" clId="{370ADFDF-331E-4965-BD4C-32372A799E6B}" dt="2024-09-04T19:52:02.829" v="6635" actId="26606"/>
          <ac:cxnSpMkLst>
            <pc:docMk/>
            <pc:sldMk cId="2326731103" sldId="265"/>
            <ac:cxnSpMk id="27" creationId="{EE504C98-6397-41C1-A8D8-2D9C4ED307E0}"/>
          </ac:cxnSpMkLst>
        </pc:cxnChg>
        <pc:cxnChg chg="add">
          <ac:chgData name="Livia Avance Rocha" userId="57158e16-6dfd-441b-8132-5ab655a87441" providerId="ADAL" clId="{370ADFDF-331E-4965-BD4C-32372A799E6B}" dt="2024-09-04T19:52:02.829" v="6635" actId="26606"/>
          <ac:cxnSpMkLst>
            <pc:docMk/>
            <pc:sldMk cId="2326731103" sldId="265"/>
            <ac:cxnSpMk id="28" creationId="{B7188D9B-1674-419B-A379-D1632A7EC3A2}"/>
          </ac:cxnSpMkLst>
        </pc:cxnChg>
      </pc:sldChg>
      <pc:sldChg chg="modSp new del mod">
        <pc:chgData name="Livia Avance Rocha" userId="57158e16-6dfd-441b-8132-5ab655a87441" providerId="ADAL" clId="{370ADFDF-331E-4965-BD4C-32372A799E6B}" dt="2024-09-04T18:44:29.435" v="5786" actId="2696"/>
        <pc:sldMkLst>
          <pc:docMk/>
          <pc:sldMk cId="3554376239" sldId="266"/>
        </pc:sldMkLst>
        <pc:spChg chg="mod">
          <ac:chgData name="Livia Avance Rocha" userId="57158e16-6dfd-441b-8132-5ab655a87441" providerId="ADAL" clId="{370ADFDF-331E-4965-BD4C-32372A799E6B}" dt="2024-09-04T17:58:32.298" v="3094" actId="20577"/>
          <ac:spMkLst>
            <pc:docMk/>
            <pc:sldMk cId="3554376239" sldId="266"/>
            <ac:spMk id="2" creationId="{7BFBF17D-36F2-493E-5BDF-578D421EE3C2}"/>
          </ac:spMkLst>
        </pc:spChg>
      </pc:sldChg>
      <pc:sldChg chg="modSp new del mod">
        <pc:chgData name="Livia Avance Rocha" userId="57158e16-6dfd-441b-8132-5ab655a87441" providerId="ADAL" clId="{370ADFDF-331E-4965-BD4C-32372A799E6B}" dt="2024-09-04T18:41:31.882" v="5287" actId="2696"/>
        <pc:sldMkLst>
          <pc:docMk/>
          <pc:sldMk cId="2470525517" sldId="267"/>
        </pc:sldMkLst>
        <pc:spChg chg="mod">
          <ac:chgData name="Livia Avance Rocha" userId="57158e16-6dfd-441b-8132-5ab655a87441" providerId="ADAL" clId="{370ADFDF-331E-4965-BD4C-32372A799E6B}" dt="2024-09-04T17:59:35.707" v="3150" actId="20577"/>
          <ac:spMkLst>
            <pc:docMk/>
            <pc:sldMk cId="2470525517" sldId="267"/>
            <ac:spMk id="2" creationId="{1EC168E4-477D-3860-8EF5-A6AFC932653F}"/>
          </ac:spMkLst>
        </pc:spChg>
        <pc:spChg chg="mod">
          <ac:chgData name="Livia Avance Rocha" userId="57158e16-6dfd-441b-8132-5ab655a87441" providerId="ADAL" clId="{370ADFDF-331E-4965-BD4C-32372A799E6B}" dt="2024-09-04T18:00:40.030" v="3381" actId="20577"/>
          <ac:spMkLst>
            <pc:docMk/>
            <pc:sldMk cId="2470525517" sldId="267"/>
            <ac:spMk id="3" creationId="{332852C6-C715-344E-48DA-08D37739B205}"/>
          </ac:spMkLst>
        </pc:spChg>
      </pc:sldChg>
      <pc:sldChg chg="addSp delSp modSp new mod setBg">
        <pc:chgData name="Livia Avance Rocha" userId="57158e16-6dfd-441b-8132-5ab655a87441" providerId="ADAL" clId="{370ADFDF-331E-4965-BD4C-32372A799E6B}" dt="2024-09-04T19:35:11.454" v="6564" actId="26606"/>
        <pc:sldMkLst>
          <pc:docMk/>
          <pc:sldMk cId="1875470222" sldId="268"/>
        </pc:sldMkLst>
        <pc:spChg chg="mod">
          <ac:chgData name="Livia Avance Rocha" userId="57158e16-6dfd-441b-8132-5ab655a87441" providerId="ADAL" clId="{370ADFDF-331E-4965-BD4C-32372A799E6B}" dt="2024-09-04T19:35:11.454" v="6564" actId="26606"/>
          <ac:spMkLst>
            <pc:docMk/>
            <pc:sldMk cId="1875470222" sldId="268"/>
            <ac:spMk id="2" creationId="{D794A01A-7191-1284-9137-3CF1A1DB406B}"/>
          </ac:spMkLst>
        </pc:spChg>
        <pc:spChg chg="mod">
          <ac:chgData name="Livia Avance Rocha" userId="57158e16-6dfd-441b-8132-5ab655a87441" providerId="ADAL" clId="{370ADFDF-331E-4965-BD4C-32372A799E6B}" dt="2024-09-04T19:35:11.454" v="6564" actId="26606"/>
          <ac:spMkLst>
            <pc:docMk/>
            <pc:sldMk cId="1875470222" sldId="268"/>
            <ac:spMk id="3" creationId="{51D973DA-CB92-C103-2A50-7FFFEB82C767}"/>
          </ac:spMkLst>
        </pc:spChg>
        <pc:spChg chg="add del">
          <ac:chgData name="Livia Avance Rocha" userId="57158e16-6dfd-441b-8132-5ab655a87441" providerId="ADAL" clId="{370ADFDF-331E-4965-BD4C-32372A799E6B}" dt="2024-09-04T19:35:11.454" v="6564" actId="26606"/>
          <ac:spMkLst>
            <pc:docMk/>
            <pc:sldMk cId="1875470222" sldId="268"/>
            <ac:spMk id="8" creationId="{DEE2AD96-B495-4E06-9291-B71706F728CB}"/>
          </ac:spMkLst>
        </pc:spChg>
        <pc:spChg chg="add del">
          <ac:chgData name="Livia Avance Rocha" userId="57158e16-6dfd-441b-8132-5ab655a87441" providerId="ADAL" clId="{370ADFDF-331E-4965-BD4C-32372A799E6B}" dt="2024-09-04T19:35:11.454" v="6564" actId="26606"/>
          <ac:spMkLst>
            <pc:docMk/>
            <pc:sldMk cId="1875470222" sldId="268"/>
            <ac:spMk id="10" creationId="{53CF6D67-C5A8-4ADD-9E8E-1E38CA1D3166}"/>
          </ac:spMkLst>
        </pc:spChg>
        <pc:spChg chg="add del">
          <ac:chgData name="Livia Avance Rocha" userId="57158e16-6dfd-441b-8132-5ab655a87441" providerId="ADAL" clId="{370ADFDF-331E-4965-BD4C-32372A799E6B}" dt="2024-09-04T19:35:11.454" v="6564" actId="26606"/>
          <ac:spMkLst>
            <pc:docMk/>
            <pc:sldMk cId="1875470222" sldId="268"/>
            <ac:spMk id="12" creationId="{86909FA0-B515-4681-B7A8-FA281D133B94}"/>
          </ac:spMkLst>
        </pc:spChg>
        <pc:spChg chg="add del">
          <ac:chgData name="Livia Avance Rocha" userId="57158e16-6dfd-441b-8132-5ab655a87441" providerId="ADAL" clId="{370ADFDF-331E-4965-BD4C-32372A799E6B}" dt="2024-09-04T19:35:11.454" v="6564" actId="26606"/>
          <ac:spMkLst>
            <pc:docMk/>
            <pc:sldMk cId="1875470222" sldId="268"/>
            <ac:spMk id="14" creationId="{21C9FE86-FCC3-4A31-AA1C-C882262B7FE7}"/>
          </ac:spMkLst>
        </pc:spChg>
        <pc:spChg chg="add del">
          <ac:chgData name="Livia Avance Rocha" userId="57158e16-6dfd-441b-8132-5ab655a87441" providerId="ADAL" clId="{370ADFDF-331E-4965-BD4C-32372A799E6B}" dt="2024-09-04T19:35:11.454" v="6564" actId="26606"/>
          <ac:spMkLst>
            <pc:docMk/>
            <pc:sldMk cId="1875470222" sldId="268"/>
            <ac:spMk id="16" creationId="{7D96243B-ECED-4B71-8E06-AE9A285EAD20}"/>
          </ac:spMkLst>
        </pc:spChg>
        <pc:spChg chg="add del">
          <ac:chgData name="Livia Avance Rocha" userId="57158e16-6dfd-441b-8132-5ab655a87441" providerId="ADAL" clId="{370ADFDF-331E-4965-BD4C-32372A799E6B}" dt="2024-09-04T19:35:11.454" v="6564" actId="26606"/>
          <ac:spMkLst>
            <pc:docMk/>
            <pc:sldMk cId="1875470222" sldId="268"/>
            <ac:spMk id="18" creationId="{A09989E4-EFDC-4A90-A633-E0525FB4139E}"/>
          </ac:spMkLst>
        </pc:spChg>
        <pc:spChg chg="add">
          <ac:chgData name="Livia Avance Rocha" userId="57158e16-6dfd-441b-8132-5ab655a87441" providerId="ADAL" clId="{370ADFDF-331E-4965-BD4C-32372A799E6B}" dt="2024-09-04T19:35:11.454" v="6564" actId="26606"/>
          <ac:spMkLst>
            <pc:docMk/>
            <pc:sldMk cId="1875470222" sldId="268"/>
            <ac:spMk id="23" creationId="{5A0118C5-4F8D-4CF4-BADD-53FEACC6C42A}"/>
          </ac:spMkLst>
        </pc:spChg>
        <pc:spChg chg="add">
          <ac:chgData name="Livia Avance Rocha" userId="57158e16-6dfd-441b-8132-5ab655a87441" providerId="ADAL" clId="{370ADFDF-331E-4965-BD4C-32372A799E6B}" dt="2024-09-04T19:35:11.454" v="6564" actId="26606"/>
          <ac:spMkLst>
            <pc:docMk/>
            <pc:sldMk cId="1875470222" sldId="268"/>
            <ac:spMk id="174" creationId="{CAB9AD4F-A248-4D49-8779-CE40E64C00F5}"/>
          </ac:spMkLst>
        </pc:spChg>
        <pc:spChg chg="add">
          <ac:chgData name="Livia Avance Rocha" userId="57158e16-6dfd-441b-8132-5ab655a87441" providerId="ADAL" clId="{370ADFDF-331E-4965-BD4C-32372A799E6B}" dt="2024-09-04T19:35:11.454" v="6564" actId="26606"/>
          <ac:spMkLst>
            <pc:docMk/>
            <pc:sldMk cId="1875470222" sldId="268"/>
            <ac:spMk id="176" creationId="{3D4C1981-3D8B-446C-BFAE-E7EE5CF2DDA3}"/>
          </ac:spMkLst>
        </pc:spChg>
        <pc:grpChg chg="add">
          <ac:chgData name="Livia Avance Rocha" userId="57158e16-6dfd-441b-8132-5ab655a87441" providerId="ADAL" clId="{370ADFDF-331E-4965-BD4C-32372A799E6B}" dt="2024-09-04T19:35:11.454" v="6564" actId="26606"/>
          <ac:grpSpMkLst>
            <pc:docMk/>
            <pc:sldMk cId="1875470222" sldId="268"/>
            <ac:grpSpMk id="25" creationId="{6A57EACD-61CA-4775-9551-2078FC0BC79D}"/>
          </ac:grpSpMkLst>
        </pc:grpChg>
        <pc:grpChg chg="add">
          <ac:chgData name="Livia Avance Rocha" userId="57158e16-6dfd-441b-8132-5ab655a87441" providerId="ADAL" clId="{370ADFDF-331E-4965-BD4C-32372A799E6B}" dt="2024-09-04T19:35:11.454" v="6564" actId="26606"/>
          <ac:grpSpMkLst>
            <pc:docMk/>
            <pc:sldMk cId="1875470222" sldId="268"/>
            <ac:grpSpMk id="170" creationId="{55A100E1-E66E-4ED2-A56A-F7A819228F2E}"/>
          </ac:grpSpMkLst>
        </pc:grpChg>
        <pc:picChg chg="add mod">
          <ac:chgData name="Livia Avance Rocha" userId="57158e16-6dfd-441b-8132-5ab655a87441" providerId="ADAL" clId="{370ADFDF-331E-4965-BD4C-32372A799E6B}" dt="2024-09-04T19:31:05.531" v="6460" actId="1076"/>
          <ac:picMkLst>
            <pc:docMk/>
            <pc:sldMk cId="1875470222" sldId="268"/>
            <ac:picMk id="5" creationId="{E0AF1EAC-0C50-E083-6538-62C8CB89E8B7}"/>
          </ac:picMkLst>
        </pc:picChg>
      </pc:sldChg>
      <pc:sldChg chg="new del">
        <pc:chgData name="Livia Avance Rocha" userId="57158e16-6dfd-441b-8132-5ab655a87441" providerId="ADAL" clId="{370ADFDF-331E-4965-BD4C-32372A799E6B}" dt="2024-09-04T18:19:13.802" v="3766" actId="2696"/>
        <pc:sldMkLst>
          <pc:docMk/>
          <pc:sldMk cId="152870212" sldId="269"/>
        </pc:sldMkLst>
      </pc:sldChg>
      <pc:sldChg chg="addSp modSp new mod setBg">
        <pc:chgData name="Livia Avance Rocha" userId="57158e16-6dfd-441b-8132-5ab655a87441" providerId="ADAL" clId="{370ADFDF-331E-4965-BD4C-32372A799E6B}" dt="2024-09-04T19:36:51.326" v="6600" actId="123"/>
        <pc:sldMkLst>
          <pc:docMk/>
          <pc:sldMk cId="2000430665" sldId="269"/>
        </pc:sldMkLst>
        <pc:spChg chg="mod">
          <ac:chgData name="Livia Avance Rocha" userId="57158e16-6dfd-441b-8132-5ab655a87441" providerId="ADAL" clId="{370ADFDF-331E-4965-BD4C-32372A799E6B}" dt="2024-09-04T19:36:18.921" v="6583" actId="26606"/>
          <ac:spMkLst>
            <pc:docMk/>
            <pc:sldMk cId="2000430665" sldId="269"/>
            <ac:spMk id="2" creationId="{8ADD5296-6DF4-D534-885A-9611A32A146F}"/>
          </ac:spMkLst>
        </pc:spChg>
        <pc:spChg chg="mod">
          <ac:chgData name="Livia Avance Rocha" userId="57158e16-6dfd-441b-8132-5ab655a87441" providerId="ADAL" clId="{370ADFDF-331E-4965-BD4C-32372A799E6B}" dt="2024-09-04T19:36:51.326" v="6600" actId="123"/>
          <ac:spMkLst>
            <pc:docMk/>
            <pc:sldMk cId="2000430665" sldId="269"/>
            <ac:spMk id="3" creationId="{155B274B-87FD-5820-242B-C9D7F87C11C8}"/>
          </ac:spMkLst>
        </pc:spChg>
        <pc:spChg chg="add">
          <ac:chgData name="Livia Avance Rocha" userId="57158e16-6dfd-441b-8132-5ab655a87441" providerId="ADAL" clId="{370ADFDF-331E-4965-BD4C-32372A799E6B}" dt="2024-09-04T19:36:18.921" v="6583" actId="26606"/>
          <ac:spMkLst>
            <pc:docMk/>
            <pc:sldMk cId="2000430665" sldId="269"/>
            <ac:spMk id="9" creationId="{3ECBE1F1-D69B-4AFA-ABD5-8E41720EF6DE}"/>
          </ac:spMkLst>
        </pc:spChg>
        <pc:spChg chg="add">
          <ac:chgData name="Livia Avance Rocha" userId="57158e16-6dfd-441b-8132-5ab655a87441" providerId="ADAL" clId="{370ADFDF-331E-4965-BD4C-32372A799E6B}" dt="2024-09-04T19:36:18.921" v="6583" actId="26606"/>
          <ac:spMkLst>
            <pc:docMk/>
            <pc:sldMk cId="2000430665" sldId="269"/>
            <ac:spMk id="11" creationId="{603A6265-E10C-4B85-9C20-E75FCAF9CC63}"/>
          </ac:spMkLst>
        </pc:spChg>
        <pc:picChg chg="add">
          <ac:chgData name="Livia Avance Rocha" userId="57158e16-6dfd-441b-8132-5ab655a87441" providerId="ADAL" clId="{370ADFDF-331E-4965-BD4C-32372A799E6B}" dt="2024-09-04T19:36:18.921" v="6583" actId="26606"/>
          <ac:picMkLst>
            <pc:docMk/>
            <pc:sldMk cId="2000430665" sldId="269"/>
            <ac:picMk id="5" creationId="{58CC1BDD-2C9A-3C0A-710F-D433525A9FF3}"/>
          </ac:picMkLst>
        </pc:picChg>
      </pc:sldChg>
      <pc:sldChg chg="modSp new del mod">
        <pc:chgData name="Livia Avance Rocha" userId="57158e16-6dfd-441b-8132-5ab655a87441" providerId="ADAL" clId="{370ADFDF-331E-4965-BD4C-32372A799E6B}" dt="2024-09-04T18:27:05.452" v="4346" actId="2696"/>
        <pc:sldMkLst>
          <pc:docMk/>
          <pc:sldMk cId="2830001998" sldId="269"/>
        </pc:sldMkLst>
        <pc:spChg chg="mod">
          <ac:chgData name="Livia Avance Rocha" userId="57158e16-6dfd-441b-8132-5ab655a87441" providerId="ADAL" clId="{370ADFDF-331E-4965-BD4C-32372A799E6B}" dt="2024-09-04T18:19:36.306" v="3820" actId="20577"/>
          <ac:spMkLst>
            <pc:docMk/>
            <pc:sldMk cId="2830001998" sldId="269"/>
            <ac:spMk id="2" creationId="{9DBE031A-CE60-82D8-BACE-5F66ADD37580}"/>
          </ac:spMkLst>
        </pc:spChg>
        <pc:spChg chg="mod">
          <ac:chgData name="Livia Avance Rocha" userId="57158e16-6dfd-441b-8132-5ab655a87441" providerId="ADAL" clId="{370ADFDF-331E-4965-BD4C-32372A799E6B}" dt="2024-09-04T18:20:21.078" v="4060" actId="20577"/>
          <ac:spMkLst>
            <pc:docMk/>
            <pc:sldMk cId="2830001998" sldId="269"/>
            <ac:spMk id="3" creationId="{41A1B265-7312-6216-C2D4-B497E66907E4}"/>
          </ac:spMkLst>
        </pc:spChg>
      </pc:sldChg>
      <pc:sldChg chg="addSp delSp modSp new mod setBg">
        <pc:chgData name="Livia Avance Rocha" userId="57158e16-6dfd-441b-8132-5ab655a87441" providerId="ADAL" clId="{370ADFDF-331E-4965-BD4C-32372A799E6B}" dt="2024-09-04T19:37:24.171" v="6609" actId="1076"/>
        <pc:sldMkLst>
          <pc:docMk/>
          <pc:sldMk cId="4235502216" sldId="270"/>
        </pc:sldMkLst>
        <pc:spChg chg="mod">
          <ac:chgData name="Livia Avance Rocha" userId="57158e16-6dfd-441b-8132-5ab655a87441" providerId="ADAL" clId="{370ADFDF-331E-4965-BD4C-32372A799E6B}" dt="2024-09-04T19:37:15.476" v="6607" actId="26606"/>
          <ac:spMkLst>
            <pc:docMk/>
            <pc:sldMk cId="4235502216" sldId="270"/>
            <ac:spMk id="2" creationId="{03B84D7E-4D1D-5E0F-7D81-303D27A6FBF7}"/>
          </ac:spMkLst>
        </pc:spChg>
        <pc:spChg chg="mod">
          <ac:chgData name="Livia Avance Rocha" userId="57158e16-6dfd-441b-8132-5ab655a87441" providerId="ADAL" clId="{370ADFDF-331E-4965-BD4C-32372A799E6B}" dt="2024-09-04T19:37:15.476" v="6607" actId="26606"/>
          <ac:spMkLst>
            <pc:docMk/>
            <pc:sldMk cId="4235502216" sldId="270"/>
            <ac:spMk id="3" creationId="{D155CA6F-B3ED-EE03-CA01-A97DF0DED965}"/>
          </ac:spMkLst>
        </pc:spChg>
        <pc:spChg chg="add del">
          <ac:chgData name="Livia Avance Rocha" userId="57158e16-6dfd-441b-8132-5ab655a87441" providerId="ADAL" clId="{370ADFDF-331E-4965-BD4C-32372A799E6B}" dt="2024-09-04T19:37:10.750" v="6602" actId="26606"/>
          <ac:spMkLst>
            <pc:docMk/>
            <pc:sldMk cId="4235502216" sldId="270"/>
            <ac:spMk id="9" creationId="{C0763A76-9F1C-4FC5-82B7-DD475DA461B2}"/>
          </ac:spMkLst>
        </pc:spChg>
        <pc:spChg chg="add del">
          <ac:chgData name="Livia Avance Rocha" userId="57158e16-6dfd-441b-8132-5ab655a87441" providerId="ADAL" clId="{370ADFDF-331E-4965-BD4C-32372A799E6B}" dt="2024-09-04T19:37:10.750" v="6602" actId="26606"/>
          <ac:spMkLst>
            <pc:docMk/>
            <pc:sldMk cId="4235502216" sldId="270"/>
            <ac:spMk id="11" creationId="{E81BF4F6-F2CF-4984-9D14-D6966D92F99F}"/>
          </ac:spMkLst>
        </pc:spChg>
        <pc:spChg chg="add del">
          <ac:chgData name="Livia Avance Rocha" userId="57158e16-6dfd-441b-8132-5ab655a87441" providerId="ADAL" clId="{370ADFDF-331E-4965-BD4C-32372A799E6B}" dt="2024-09-04T19:37:13.180" v="6604" actId="26606"/>
          <ac:spMkLst>
            <pc:docMk/>
            <pc:sldMk cId="4235502216" sldId="270"/>
            <ac:spMk id="13" creationId="{3ECBE1F1-D69B-4AFA-ABD5-8E41720EF6DE}"/>
          </ac:spMkLst>
        </pc:spChg>
        <pc:spChg chg="add del">
          <ac:chgData name="Livia Avance Rocha" userId="57158e16-6dfd-441b-8132-5ab655a87441" providerId="ADAL" clId="{370ADFDF-331E-4965-BD4C-32372A799E6B}" dt="2024-09-04T19:37:13.180" v="6604" actId="26606"/>
          <ac:spMkLst>
            <pc:docMk/>
            <pc:sldMk cId="4235502216" sldId="270"/>
            <ac:spMk id="15" creationId="{603A6265-E10C-4B85-9C20-E75FCAF9CC63}"/>
          </ac:spMkLst>
        </pc:spChg>
        <pc:spChg chg="add del">
          <ac:chgData name="Livia Avance Rocha" userId="57158e16-6dfd-441b-8132-5ab655a87441" providerId="ADAL" clId="{370ADFDF-331E-4965-BD4C-32372A799E6B}" dt="2024-09-04T19:37:15.462" v="6606" actId="26606"/>
          <ac:spMkLst>
            <pc:docMk/>
            <pc:sldMk cId="4235502216" sldId="270"/>
            <ac:spMk id="17" creationId="{C0763A76-9F1C-4FC5-82B7-DD475DA461B2}"/>
          </ac:spMkLst>
        </pc:spChg>
        <pc:spChg chg="add del">
          <ac:chgData name="Livia Avance Rocha" userId="57158e16-6dfd-441b-8132-5ab655a87441" providerId="ADAL" clId="{370ADFDF-331E-4965-BD4C-32372A799E6B}" dt="2024-09-04T19:37:15.462" v="6606" actId="26606"/>
          <ac:spMkLst>
            <pc:docMk/>
            <pc:sldMk cId="4235502216" sldId="270"/>
            <ac:spMk id="18" creationId="{E81BF4F6-F2CF-4984-9D14-D6966D92F99F}"/>
          </ac:spMkLst>
        </pc:spChg>
        <pc:spChg chg="add">
          <ac:chgData name="Livia Avance Rocha" userId="57158e16-6dfd-441b-8132-5ab655a87441" providerId="ADAL" clId="{370ADFDF-331E-4965-BD4C-32372A799E6B}" dt="2024-09-04T19:37:15.476" v="6607" actId="26606"/>
          <ac:spMkLst>
            <pc:docMk/>
            <pc:sldMk cId="4235502216" sldId="270"/>
            <ac:spMk id="21" creationId="{3ECBE1F1-D69B-4AFA-ABD5-8E41720EF6DE}"/>
          </ac:spMkLst>
        </pc:spChg>
        <pc:spChg chg="add">
          <ac:chgData name="Livia Avance Rocha" userId="57158e16-6dfd-441b-8132-5ab655a87441" providerId="ADAL" clId="{370ADFDF-331E-4965-BD4C-32372A799E6B}" dt="2024-09-04T19:37:15.476" v="6607" actId="26606"/>
          <ac:spMkLst>
            <pc:docMk/>
            <pc:sldMk cId="4235502216" sldId="270"/>
            <ac:spMk id="23" creationId="{603A6265-E10C-4B85-9C20-E75FCAF9CC63}"/>
          </ac:spMkLst>
        </pc:spChg>
        <pc:picChg chg="add del">
          <ac:chgData name="Livia Avance Rocha" userId="57158e16-6dfd-441b-8132-5ab655a87441" providerId="ADAL" clId="{370ADFDF-331E-4965-BD4C-32372A799E6B}" dt="2024-09-04T19:37:10.750" v="6602" actId="26606"/>
          <ac:picMkLst>
            <pc:docMk/>
            <pc:sldMk cId="4235502216" sldId="270"/>
            <ac:picMk id="5" creationId="{A7C4FFBB-C4F8-7EE7-1E4B-7B3943D6C4C7}"/>
          </ac:picMkLst>
        </pc:picChg>
        <pc:picChg chg="add mod">
          <ac:chgData name="Livia Avance Rocha" userId="57158e16-6dfd-441b-8132-5ab655a87441" providerId="ADAL" clId="{370ADFDF-331E-4965-BD4C-32372A799E6B}" dt="2024-09-04T19:37:24.171" v="6609" actId="1076"/>
          <ac:picMkLst>
            <pc:docMk/>
            <pc:sldMk cId="4235502216" sldId="270"/>
            <ac:picMk id="6" creationId="{72F6D225-A0AD-62FB-CE73-3A75C51189FC}"/>
          </ac:picMkLst>
        </pc:picChg>
        <pc:picChg chg="add del">
          <ac:chgData name="Livia Avance Rocha" userId="57158e16-6dfd-441b-8132-5ab655a87441" providerId="ADAL" clId="{370ADFDF-331E-4965-BD4C-32372A799E6B}" dt="2024-09-04T19:37:13.180" v="6604" actId="26606"/>
          <ac:picMkLst>
            <pc:docMk/>
            <pc:sldMk cId="4235502216" sldId="270"/>
            <ac:picMk id="14" creationId="{B4F6B4F5-3AE2-0BE8-12D6-317DA8DCD355}"/>
          </ac:picMkLst>
        </pc:picChg>
        <pc:picChg chg="add del">
          <ac:chgData name="Livia Avance Rocha" userId="57158e16-6dfd-441b-8132-5ab655a87441" providerId="ADAL" clId="{370ADFDF-331E-4965-BD4C-32372A799E6B}" dt="2024-09-04T19:37:15.462" v="6606" actId="26606"/>
          <ac:picMkLst>
            <pc:docMk/>
            <pc:sldMk cId="4235502216" sldId="270"/>
            <ac:picMk id="19" creationId="{A7C4FFBB-C4F8-7EE7-1E4B-7B3943D6C4C7}"/>
          </ac:picMkLst>
        </pc:picChg>
        <pc:picChg chg="add">
          <ac:chgData name="Livia Avance Rocha" userId="57158e16-6dfd-441b-8132-5ab655a87441" providerId="ADAL" clId="{370ADFDF-331E-4965-BD4C-32372A799E6B}" dt="2024-09-04T19:37:15.476" v="6607" actId="26606"/>
          <ac:picMkLst>
            <pc:docMk/>
            <pc:sldMk cId="4235502216" sldId="270"/>
            <ac:picMk id="22" creationId="{B4F6B4F5-3AE2-0BE8-12D6-317DA8DCD355}"/>
          </ac:picMkLst>
        </pc:picChg>
      </pc:sldChg>
      <pc:sldChg chg="addSp delSp modSp new del mod setBg">
        <pc:chgData name="Livia Avance Rocha" userId="57158e16-6dfd-441b-8132-5ab655a87441" providerId="ADAL" clId="{370ADFDF-331E-4965-BD4C-32372A799E6B}" dt="2024-09-05T12:10:23.393" v="9257" actId="2696"/>
        <pc:sldMkLst>
          <pc:docMk/>
          <pc:sldMk cId="3237292762" sldId="271"/>
        </pc:sldMkLst>
        <pc:spChg chg="mod">
          <ac:chgData name="Livia Avance Rocha" userId="57158e16-6dfd-441b-8132-5ab655a87441" providerId="ADAL" clId="{370ADFDF-331E-4965-BD4C-32372A799E6B}" dt="2024-09-04T19:25:11.658" v="6127" actId="26606"/>
          <ac:spMkLst>
            <pc:docMk/>
            <pc:sldMk cId="3237292762" sldId="271"/>
            <ac:spMk id="2" creationId="{F0BD5BE2-B452-7F7E-B58F-6E8E620CAD02}"/>
          </ac:spMkLst>
        </pc:spChg>
        <pc:spChg chg="mod">
          <ac:chgData name="Livia Avance Rocha" userId="57158e16-6dfd-441b-8132-5ab655a87441" providerId="ADAL" clId="{370ADFDF-331E-4965-BD4C-32372A799E6B}" dt="2024-09-04T22:15:06.492" v="6929" actId="6549"/>
          <ac:spMkLst>
            <pc:docMk/>
            <pc:sldMk cId="3237292762" sldId="271"/>
            <ac:spMk id="3" creationId="{9E6E93C3-5629-93CB-2206-91476FDA8D6A}"/>
          </ac:spMkLst>
        </pc:spChg>
        <pc:spChg chg="add">
          <ac:chgData name="Livia Avance Rocha" userId="57158e16-6dfd-441b-8132-5ab655a87441" providerId="ADAL" clId="{370ADFDF-331E-4965-BD4C-32372A799E6B}" dt="2024-09-04T19:25:11.658" v="6127" actId="26606"/>
          <ac:spMkLst>
            <pc:docMk/>
            <pc:sldMk cId="3237292762" sldId="271"/>
            <ac:spMk id="8" creationId="{DEE2AD96-B495-4E06-9291-B71706F728CB}"/>
          </ac:spMkLst>
        </pc:spChg>
        <pc:spChg chg="add">
          <ac:chgData name="Livia Avance Rocha" userId="57158e16-6dfd-441b-8132-5ab655a87441" providerId="ADAL" clId="{370ADFDF-331E-4965-BD4C-32372A799E6B}" dt="2024-09-04T19:25:11.658" v="6127" actId="26606"/>
          <ac:spMkLst>
            <pc:docMk/>
            <pc:sldMk cId="3237292762" sldId="271"/>
            <ac:spMk id="10" creationId="{53CF6D67-C5A8-4ADD-9E8E-1E38CA1D3166}"/>
          </ac:spMkLst>
        </pc:spChg>
        <pc:spChg chg="add">
          <ac:chgData name="Livia Avance Rocha" userId="57158e16-6dfd-441b-8132-5ab655a87441" providerId="ADAL" clId="{370ADFDF-331E-4965-BD4C-32372A799E6B}" dt="2024-09-04T19:25:11.658" v="6127" actId="26606"/>
          <ac:spMkLst>
            <pc:docMk/>
            <pc:sldMk cId="3237292762" sldId="271"/>
            <ac:spMk id="12" creationId="{86909FA0-B515-4681-B7A8-FA281D133B94}"/>
          </ac:spMkLst>
        </pc:spChg>
        <pc:spChg chg="add">
          <ac:chgData name="Livia Avance Rocha" userId="57158e16-6dfd-441b-8132-5ab655a87441" providerId="ADAL" clId="{370ADFDF-331E-4965-BD4C-32372A799E6B}" dt="2024-09-04T19:25:11.658" v="6127" actId="26606"/>
          <ac:spMkLst>
            <pc:docMk/>
            <pc:sldMk cId="3237292762" sldId="271"/>
            <ac:spMk id="14" creationId="{21C9FE86-FCC3-4A31-AA1C-C882262B7FE7}"/>
          </ac:spMkLst>
        </pc:spChg>
        <pc:spChg chg="add">
          <ac:chgData name="Livia Avance Rocha" userId="57158e16-6dfd-441b-8132-5ab655a87441" providerId="ADAL" clId="{370ADFDF-331E-4965-BD4C-32372A799E6B}" dt="2024-09-04T19:25:11.658" v="6127" actId="26606"/>
          <ac:spMkLst>
            <pc:docMk/>
            <pc:sldMk cId="3237292762" sldId="271"/>
            <ac:spMk id="16" creationId="{7D96243B-ECED-4B71-8E06-AE9A285EAD20}"/>
          </ac:spMkLst>
        </pc:spChg>
        <pc:spChg chg="add">
          <ac:chgData name="Livia Avance Rocha" userId="57158e16-6dfd-441b-8132-5ab655a87441" providerId="ADAL" clId="{370ADFDF-331E-4965-BD4C-32372A799E6B}" dt="2024-09-04T19:25:11.658" v="6127" actId="26606"/>
          <ac:spMkLst>
            <pc:docMk/>
            <pc:sldMk cId="3237292762" sldId="271"/>
            <ac:spMk id="18" creationId="{A09989E4-EFDC-4A90-A633-E0525FB4139E}"/>
          </ac:spMkLst>
        </pc:spChg>
        <pc:picChg chg="add mod">
          <ac:chgData name="Livia Avance Rocha" userId="57158e16-6dfd-441b-8132-5ab655a87441" providerId="ADAL" clId="{370ADFDF-331E-4965-BD4C-32372A799E6B}" dt="2024-09-04T19:29:35.059" v="6393" actId="1076"/>
          <ac:picMkLst>
            <pc:docMk/>
            <pc:sldMk cId="3237292762" sldId="271"/>
            <ac:picMk id="6" creationId="{32055ECE-5DC0-BC17-50F2-88399F90247A}"/>
          </ac:picMkLst>
        </pc:picChg>
        <pc:inkChg chg="add del">
          <ac:chgData name="Livia Avance Rocha" userId="57158e16-6dfd-441b-8132-5ab655a87441" providerId="ADAL" clId="{370ADFDF-331E-4965-BD4C-32372A799E6B}" dt="2024-09-04T19:26:16.380" v="6129" actId="9405"/>
          <ac:inkMkLst>
            <pc:docMk/>
            <pc:sldMk cId="3237292762" sldId="271"/>
            <ac:inkMk id="4" creationId="{7773A3CB-A8AA-1815-C44A-11E91A5B321B}"/>
          </ac:inkMkLst>
        </pc:inkChg>
      </pc:sldChg>
      <pc:sldChg chg="add">
        <pc:chgData name="Livia Avance Rocha" userId="57158e16-6dfd-441b-8132-5ab655a87441" providerId="ADAL" clId="{370ADFDF-331E-4965-BD4C-32372A799E6B}" dt="2024-09-05T12:10:35.807" v="9258"/>
        <pc:sldMkLst>
          <pc:docMk/>
          <pc:sldMk cId="3572690859" sldId="271"/>
        </pc:sldMkLst>
      </pc:sldChg>
      <pc:sldChg chg="addSp delSp modSp new mod setBg">
        <pc:chgData name="Livia Avance Rocha" userId="57158e16-6dfd-441b-8132-5ab655a87441" providerId="ADAL" clId="{370ADFDF-331E-4965-BD4C-32372A799E6B}" dt="2024-09-05T12:16:28.789" v="9374" actId="20577"/>
        <pc:sldMkLst>
          <pc:docMk/>
          <pc:sldMk cId="2922931470" sldId="272"/>
        </pc:sldMkLst>
        <pc:spChg chg="mod">
          <ac:chgData name="Livia Avance Rocha" userId="57158e16-6dfd-441b-8132-5ab655a87441" providerId="ADAL" clId="{370ADFDF-331E-4965-BD4C-32372A799E6B}" dt="2024-09-05T12:16:28.789" v="9374" actId="20577"/>
          <ac:spMkLst>
            <pc:docMk/>
            <pc:sldMk cId="2922931470" sldId="272"/>
            <ac:spMk id="2" creationId="{BC5BC6A6-232C-222E-3785-7A86D9D8BD7C}"/>
          </ac:spMkLst>
        </pc:spChg>
        <pc:spChg chg="mod ord">
          <ac:chgData name="Livia Avance Rocha" userId="57158e16-6dfd-441b-8132-5ab655a87441" providerId="ADAL" clId="{370ADFDF-331E-4965-BD4C-32372A799E6B}" dt="2024-09-04T20:00:17.054" v="6850" actId="123"/>
          <ac:spMkLst>
            <pc:docMk/>
            <pc:sldMk cId="2922931470" sldId="272"/>
            <ac:spMk id="3" creationId="{D88CEB02-65D2-89BC-32B0-9560B176020D}"/>
          </ac:spMkLst>
        </pc:spChg>
        <pc:spChg chg="add">
          <ac:chgData name="Livia Avance Rocha" userId="57158e16-6dfd-441b-8132-5ab655a87441" providerId="ADAL" clId="{370ADFDF-331E-4965-BD4C-32372A799E6B}" dt="2024-09-04T19:53:27.255" v="6647" actId="26606"/>
          <ac:spMkLst>
            <pc:docMk/>
            <pc:sldMk cId="2922931470" sldId="272"/>
            <ac:spMk id="14" creationId="{2EB492CD-616E-47F8-933B-5E2D952A0593}"/>
          </ac:spMkLst>
        </pc:spChg>
        <pc:spChg chg="add">
          <ac:chgData name="Livia Avance Rocha" userId="57158e16-6dfd-441b-8132-5ab655a87441" providerId="ADAL" clId="{370ADFDF-331E-4965-BD4C-32372A799E6B}" dt="2024-09-04T19:53:27.255" v="6647" actId="26606"/>
          <ac:spMkLst>
            <pc:docMk/>
            <pc:sldMk cId="2922931470" sldId="272"/>
            <ac:spMk id="16" creationId="{59383CF9-23B5-4335-9B21-1791C4CF1C75}"/>
          </ac:spMkLst>
        </pc:spChg>
        <pc:spChg chg="add">
          <ac:chgData name="Livia Avance Rocha" userId="57158e16-6dfd-441b-8132-5ab655a87441" providerId="ADAL" clId="{370ADFDF-331E-4965-BD4C-32372A799E6B}" dt="2024-09-04T19:53:27.255" v="6647" actId="26606"/>
          <ac:spMkLst>
            <pc:docMk/>
            <pc:sldMk cId="2922931470" sldId="272"/>
            <ac:spMk id="18" creationId="{0007FE00-9498-4706-B255-6437B0252C02}"/>
          </ac:spMkLst>
        </pc:spChg>
        <pc:picChg chg="add del mod">
          <ac:chgData name="Livia Avance Rocha" userId="57158e16-6dfd-441b-8132-5ab655a87441" providerId="ADAL" clId="{370ADFDF-331E-4965-BD4C-32372A799E6B}" dt="2024-09-04T18:56:49.018" v="5975" actId="478"/>
          <ac:picMkLst>
            <pc:docMk/>
            <pc:sldMk cId="2922931470" sldId="272"/>
            <ac:picMk id="5" creationId="{2EB21832-69EA-E287-BCC0-6C1F57F00281}"/>
          </ac:picMkLst>
        </pc:picChg>
        <pc:picChg chg="add del mod ord">
          <ac:chgData name="Livia Avance Rocha" userId="57158e16-6dfd-441b-8132-5ab655a87441" providerId="ADAL" clId="{370ADFDF-331E-4965-BD4C-32372A799E6B}" dt="2024-09-04T19:05:53.628" v="5995" actId="478"/>
          <ac:picMkLst>
            <pc:docMk/>
            <pc:sldMk cId="2922931470" sldId="272"/>
            <ac:picMk id="7" creationId="{66B64FE0-BBFC-F114-1929-20BF588B4AD6}"/>
          </ac:picMkLst>
        </pc:picChg>
        <pc:picChg chg="add mod">
          <ac:chgData name="Livia Avance Rocha" userId="57158e16-6dfd-441b-8132-5ab655a87441" providerId="ADAL" clId="{370ADFDF-331E-4965-BD4C-32372A799E6B}" dt="2024-09-04T19:53:27.255" v="6647" actId="26606"/>
          <ac:picMkLst>
            <pc:docMk/>
            <pc:sldMk cId="2922931470" sldId="272"/>
            <ac:picMk id="9" creationId="{F49D269D-FA6D-1683-7529-9EAF83AED53D}"/>
          </ac:picMkLst>
        </pc:picChg>
        <pc:picChg chg="add mod">
          <ac:chgData name="Livia Avance Rocha" userId="57158e16-6dfd-441b-8132-5ab655a87441" providerId="ADAL" clId="{370ADFDF-331E-4965-BD4C-32372A799E6B}" dt="2024-09-04T19:53:36.861" v="6649" actId="1076"/>
          <ac:picMkLst>
            <pc:docMk/>
            <pc:sldMk cId="2922931470" sldId="272"/>
            <ac:picMk id="11" creationId="{B2B39C85-5ED0-D3F2-A697-32E29377FE9A}"/>
          </ac:picMkLst>
        </pc:picChg>
      </pc:sldChg>
      <pc:sldChg chg="addSp delSp modSp new mod setBg">
        <pc:chgData name="Livia Avance Rocha" userId="57158e16-6dfd-441b-8132-5ab655a87441" providerId="ADAL" clId="{370ADFDF-331E-4965-BD4C-32372A799E6B}" dt="2024-09-05T12:15:05.593" v="9327" actId="20577"/>
        <pc:sldMkLst>
          <pc:docMk/>
          <pc:sldMk cId="2977889436" sldId="273"/>
        </pc:sldMkLst>
        <pc:spChg chg="mod">
          <ac:chgData name="Livia Avance Rocha" userId="57158e16-6dfd-441b-8132-5ab655a87441" providerId="ADAL" clId="{370ADFDF-331E-4965-BD4C-32372A799E6B}" dt="2024-09-05T12:01:37.840" v="9231" actId="26606"/>
          <ac:spMkLst>
            <pc:docMk/>
            <pc:sldMk cId="2977889436" sldId="273"/>
            <ac:spMk id="2" creationId="{218E9E65-F8B9-4528-7731-8661DB3005B0}"/>
          </ac:spMkLst>
        </pc:spChg>
        <pc:spChg chg="del mod">
          <ac:chgData name="Livia Avance Rocha" userId="57158e16-6dfd-441b-8132-5ab655a87441" providerId="ADAL" clId="{370ADFDF-331E-4965-BD4C-32372A799E6B}" dt="2024-09-04T23:58:23.159" v="7019" actId="3680"/>
          <ac:spMkLst>
            <pc:docMk/>
            <pc:sldMk cId="2977889436" sldId="273"/>
            <ac:spMk id="3" creationId="{23026EFE-689B-48CE-C804-D0670D1EC6FB}"/>
          </ac:spMkLst>
        </pc:spChg>
        <pc:spChg chg="add del mod">
          <ac:chgData name="Livia Avance Rocha" userId="57158e16-6dfd-441b-8132-5ab655a87441" providerId="ADAL" clId="{370ADFDF-331E-4965-BD4C-32372A799E6B}" dt="2024-09-05T11:53:02.965" v="8962" actId="478"/>
          <ac:spMkLst>
            <pc:docMk/>
            <pc:sldMk cId="2977889436" sldId="273"/>
            <ac:spMk id="6" creationId="{6BE02A1E-7FB9-981E-7AD5-5BF423B66707}"/>
          </ac:spMkLst>
        </pc:spChg>
        <pc:spChg chg="add del">
          <ac:chgData name="Livia Avance Rocha" userId="57158e16-6dfd-441b-8132-5ab655a87441" providerId="ADAL" clId="{370ADFDF-331E-4965-BD4C-32372A799E6B}" dt="2024-09-05T12:00:18.882" v="9228" actId="26606"/>
          <ac:spMkLst>
            <pc:docMk/>
            <pc:sldMk cId="2977889436" sldId="273"/>
            <ac:spMk id="9" creationId="{A7AE9375-4664-4DB2-922D-2782A6E439AC}"/>
          </ac:spMkLst>
        </pc:spChg>
        <pc:spChg chg="add del">
          <ac:chgData name="Livia Avance Rocha" userId="57158e16-6dfd-441b-8132-5ab655a87441" providerId="ADAL" clId="{370ADFDF-331E-4965-BD4C-32372A799E6B}" dt="2024-09-05T12:01:37.824" v="9230" actId="26606"/>
          <ac:spMkLst>
            <pc:docMk/>
            <pc:sldMk cId="2977889436" sldId="273"/>
            <ac:spMk id="12" creationId="{2EB492CD-616E-47F8-933B-5E2D952A0593}"/>
          </ac:spMkLst>
        </pc:spChg>
        <pc:spChg chg="add del">
          <ac:chgData name="Livia Avance Rocha" userId="57158e16-6dfd-441b-8132-5ab655a87441" providerId="ADAL" clId="{370ADFDF-331E-4965-BD4C-32372A799E6B}" dt="2024-09-05T12:01:37.824" v="9230" actId="26606"/>
          <ac:spMkLst>
            <pc:docMk/>
            <pc:sldMk cId="2977889436" sldId="273"/>
            <ac:spMk id="14" creationId="{59383CF9-23B5-4335-9B21-1791C4CF1C75}"/>
          </ac:spMkLst>
        </pc:spChg>
        <pc:spChg chg="add del">
          <ac:chgData name="Livia Avance Rocha" userId="57158e16-6dfd-441b-8132-5ab655a87441" providerId="ADAL" clId="{370ADFDF-331E-4965-BD4C-32372A799E6B}" dt="2024-09-05T12:01:37.824" v="9230" actId="26606"/>
          <ac:spMkLst>
            <pc:docMk/>
            <pc:sldMk cId="2977889436" sldId="273"/>
            <ac:spMk id="15" creationId="{461B5427-3EFA-FF84-12E0-BCB3C4F68017}"/>
          </ac:spMkLst>
        </pc:spChg>
        <pc:spChg chg="add del">
          <ac:chgData name="Livia Avance Rocha" userId="57158e16-6dfd-441b-8132-5ab655a87441" providerId="ADAL" clId="{370ADFDF-331E-4965-BD4C-32372A799E6B}" dt="2024-09-05T12:01:37.824" v="9230" actId="26606"/>
          <ac:spMkLst>
            <pc:docMk/>
            <pc:sldMk cId="2977889436" sldId="273"/>
            <ac:spMk id="16" creationId="{0007FE00-9498-4706-B255-6437B0252C02}"/>
          </ac:spMkLst>
        </pc:spChg>
        <pc:spChg chg="add">
          <ac:chgData name="Livia Avance Rocha" userId="57158e16-6dfd-441b-8132-5ab655a87441" providerId="ADAL" clId="{370ADFDF-331E-4965-BD4C-32372A799E6B}" dt="2024-09-05T12:01:37.840" v="9231" actId="26606"/>
          <ac:spMkLst>
            <pc:docMk/>
            <pc:sldMk cId="2977889436" sldId="273"/>
            <ac:spMk id="18" creationId="{A7AE9375-4664-4DB2-922D-2782A6E439AC}"/>
          </ac:spMkLst>
        </pc:spChg>
        <pc:graphicFrameChg chg="add del mod modGraphic">
          <ac:chgData name="Livia Avance Rocha" userId="57158e16-6dfd-441b-8132-5ab655a87441" providerId="ADAL" clId="{370ADFDF-331E-4965-BD4C-32372A799E6B}" dt="2024-09-05T11:53:11.201" v="8972" actId="3680"/>
          <ac:graphicFrameMkLst>
            <pc:docMk/>
            <pc:sldMk cId="2977889436" sldId="273"/>
            <ac:graphicFrameMk id="3" creationId="{E0B9D93B-E9FC-6801-9EA4-A8F722C01FBE}"/>
          </ac:graphicFrameMkLst>
        </pc:graphicFrameChg>
        <pc:graphicFrameChg chg="add del mod ord modGraphic">
          <ac:chgData name="Livia Avance Rocha" userId="57158e16-6dfd-441b-8132-5ab655a87441" providerId="ADAL" clId="{370ADFDF-331E-4965-BD4C-32372A799E6B}" dt="2024-09-05T12:01:37.840" v="9231" actId="26606"/>
          <ac:graphicFrameMkLst>
            <pc:docMk/>
            <pc:sldMk cId="2977889436" sldId="273"/>
            <ac:graphicFrameMk id="4" creationId="{2DAF94F3-1105-2C03-398C-AA1661D7E78D}"/>
          </ac:graphicFrameMkLst>
        </pc:graphicFrameChg>
        <pc:graphicFrameChg chg="add del">
          <ac:chgData name="Livia Avance Rocha" userId="57158e16-6dfd-441b-8132-5ab655a87441" providerId="ADAL" clId="{370ADFDF-331E-4965-BD4C-32372A799E6B}" dt="2024-09-05T12:01:37.824" v="9230" actId="26606"/>
          <ac:graphicFrameMkLst>
            <pc:docMk/>
            <pc:sldMk cId="2977889436" sldId="273"/>
            <ac:graphicFrameMk id="7" creationId="{2DAF94F3-1105-2C03-398C-AA1661D7E78D}"/>
          </ac:graphicFrameMkLst>
        </pc:graphicFrameChg>
        <pc:graphicFrameChg chg="add modGraphic">
          <ac:chgData name="Livia Avance Rocha" userId="57158e16-6dfd-441b-8132-5ab655a87441" providerId="ADAL" clId="{370ADFDF-331E-4965-BD4C-32372A799E6B}" dt="2024-09-05T12:15:05.593" v="9327" actId="20577"/>
          <ac:graphicFrameMkLst>
            <pc:docMk/>
            <pc:sldMk cId="2977889436" sldId="273"/>
            <ac:graphicFrameMk id="21" creationId="{2DAF94F3-1105-2C03-398C-AA1661D7E78D}"/>
          </ac:graphicFrameMkLst>
        </pc:graphicFrameChg>
        <pc:picChg chg="add mod">
          <ac:chgData name="Livia Avance Rocha" userId="57158e16-6dfd-441b-8132-5ab655a87441" providerId="ADAL" clId="{370ADFDF-331E-4965-BD4C-32372A799E6B}" dt="2024-09-05T12:02:26.910" v="9234" actId="1076"/>
          <ac:picMkLst>
            <pc:docMk/>
            <pc:sldMk cId="2977889436" sldId="273"/>
            <ac:picMk id="10" creationId="{961774F3-ED87-2DBF-89A6-B8396A7C99E2}"/>
          </ac:picMkLst>
        </pc:picChg>
        <pc:cxnChg chg="add del">
          <ac:chgData name="Livia Avance Rocha" userId="57158e16-6dfd-441b-8132-5ab655a87441" providerId="ADAL" clId="{370ADFDF-331E-4965-BD4C-32372A799E6B}" dt="2024-09-05T12:00:18.882" v="9228" actId="26606"/>
          <ac:cxnSpMkLst>
            <pc:docMk/>
            <pc:sldMk cId="2977889436" sldId="273"/>
            <ac:cxnSpMk id="11" creationId="{EE504C98-6397-41C1-A8D8-2D9C4ED307E0}"/>
          </ac:cxnSpMkLst>
        </pc:cxnChg>
        <pc:cxnChg chg="add del">
          <ac:chgData name="Livia Avance Rocha" userId="57158e16-6dfd-441b-8132-5ab655a87441" providerId="ADAL" clId="{370ADFDF-331E-4965-BD4C-32372A799E6B}" dt="2024-09-05T12:00:18.882" v="9228" actId="26606"/>
          <ac:cxnSpMkLst>
            <pc:docMk/>
            <pc:sldMk cId="2977889436" sldId="273"/>
            <ac:cxnSpMk id="13" creationId="{17C2F6CE-0CF2-4DDD-85F5-96799A328F15}"/>
          </ac:cxnSpMkLst>
        </pc:cxnChg>
        <pc:cxnChg chg="add">
          <ac:chgData name="Livia Avance Rocha" userId="57158e16-6dfd-441b-8132-5ab655a87441" providerId="ADAL" clId="{370ADFDF-331E-4965-BD4C-32372A799E6B}" dt="2024-09-05T12:01:37.840" v="9231" actId="26606"/>
          <ac:cxnSpMkLst>
            <pc:docMk/>
            <pc:sldMk cId="2977889436" sldId="273"/>
            <ac:cxnSpMk id="19" creationId="{EE504C98-6397-41C1-A8D8-2D9C4ED307E0}"/>
          </ac:cxnSpMkLst>
        </pc:cxnChg>
        <pc:cxnChg chg="add">
          <ac:chgData name="Livia Avance Rocha" userId="57158e16-6dfd-441b-8132-5ab655a87441" providerId="ADAL" clId="{370ADFDF-331E-4965-BD4C-32372A799E6B}" dt="2024-09-05T12:01:37.840" v="9231" actId="26606"/>
          <ac:cxnSpMkLst>
            <pc:docMk/>
            <pc:sldMk cId="2977889436" sldId="273"/>
            <ac:cxnSpMk id="20" creationId="{17C2F6CE-0CF2-4DDD-85F5-96799A328F15}"/>
          </ac:cxnSpMkLst>
        </pc:cxnChg>
      </pc:sldChg>
      <pc:sldChg chg="addSp modSp new mod setBg">
        <pc:chgData name="Livia Avance Rocha" userId="57158e16-6dfd-441b-8132-5ab655a87441" providerId="ADAL" clId="{370ADFDF-331E-4965-BD4C-32372A799E6B}" dt="2024-09-05T12:02:36.734" v="9236" actId="1076"/>
        <pc:sldMkLst>
          <pc:docMk/>
          <pc:sldMk cId="2259922794" sldId="274"/>
        </pc:sldMkLst>
        <pc:spChg chg="mod">
          <ac:chgData name="Livia Avance Rocha" userId="57158e16-6dfd-441b-8132-5ab655a87441" providerId="ADAL" clId="{370ADFDF-331E-4965-BD4C-32372A799E6B}" dt="2024-09-05T11:38:34.441" v="7913" actId="26606"/>
          <ac:spMkLst>
            <pc:docMk/>
            <pc:sldMk cId="2259922794" sldId="274"/>
            <ac:spMk id="2" creationId="{308820A8-9F88-0E16-02E5-FB8A0C5802F3}"/>
          </ac:spMkLst>
        </pc:spChg>
        <pc:spChg chg="mod">
          <ac:chgData name="Livia Avance Rocha" userId="57158e16-6dfd-441b-8132-5ab655a87441" providerId="ADAL" clId="{370ADFDF-331E-4965-BD4C-32372A799E6B}" dt="2024-09-05T11:38:34.441" v="7913" actId="26606"/>
          <ac:spMkLst>
            <pc:docMk/>
            <pc:sldMk cId="2259922794" sldId="274"/>
            <ac:spMk id="3" creationId="{E0A1F2F8-24A0-6E93-71AF-DA4F0F9F2D52}"/>
          </ac:spMkLst>
        </pc:spChg>
        <pc:spChg chg="add">
          <ac:chgData name="Livia Avance Rocha" userId="57158e16-6dfd-441b-8132-5ab655a87441" providerId="ADAL" clId="{370ADFDF-331E-4965-BD4C-32372A799E6B}" dt="2024-09-05T11:38:34.441" v="7913" actId="26606"/>
          <ac:spMkLst>
            <pc:docMk/>
            <pc:sldMk cId="2259922794" sldId="274"/>
            <ac:spMk id="10" creationId="{B95B9BA8-1D69-4796-85F5-B6D0BD52354B}"/>
          </ac:spMkLst>
        </pc:spChg>
        <pc:grpChg chg="add">
          <ac:chgData name="Livia Avance Rocha" userId="57158e16-6dfd-441b-8132-5ab655a87441" providerId="ADAL" clId="{370ADFDF-331E-4965-BD4C-32372A799E6B}" dt="2024-09-05T11:38:34.441" v="7913" actId="26606"/>
          <ac:grpSpMkLst>
            <pc:docMk/>
            <pc:sldMk cId="2259922794" sldId="274"/>
            <ac:grpSpMk id="12" creationId="{D44E3F87-3D58-4B03-86B2-15A5C5B9C964}"/>
          </ac:grpSpMkLst>
        </pc:grpChg>
        <pc:picChg chg="add mod">
          <ac:chgData name="Livia Avance Rocha" userId="57158e16-6dfd-441b-8132-5ab655a87441" providerId="ADAL" clId="{370ADFDF-331E-4965-BD4C-32372A799E6B}" dt="2024-09-05T11:38:44.325" v="7916" actId="962"/>
          <ac:picMkLst>
            <pc:docMk/>
            <pc:sldMk cId="2259922794" sldId="274"/>
            <ac:picMk id="5" creationId="{47877F21-FEAA-80E4-BE54-EE0F8BDB14B7}"/>
          </ac:picMkLst>
        </pc:picChg>
        <pc:picChg chg="add mod">
          <ac:chgData name="Livia Avance Rocha" userId="57158e16-6dfd-441b-8132-5ab655a87441" providerId="ADAL" clId="{370ADFDF-331E-4965-BD4C-32372A799E6B}" dt="2024-09-05T12:02:36.734" v="9236" actId="1076"/>
          <ac:picMkLst>
            <pc:docMk/>
            <pc:sldMk cId="2259922794" sldId="274"/>
            <ac:picMk id="7" creationId="{C001BF6C-6EED-D7BF-1533-86220BC40E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50E5F-B78B-DFD2-E6C1-AD3027DA6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1E219-6C6D-3B17-C4BE-557282D2E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691E10-6415-9E13-2BBD-AADD6847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D248-0454-428F-BCD5-941629620741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C07FF3-021E-1383-95CA-75DAFD62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0C9512-34F6-B123-88CE-52E71700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E61F-578D-465F-B563-30E1B62FC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11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D9F32-E811-7192-F5B2-D32C1444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390AE4-A460-750F-416B-7F01D282A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CA159F-D3B3-BD4D-9B71-69290C9B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D248-0454-428F-BCD5-941629620741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F620CE-427F-2506-714B-CA7BC01F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D063D8-22A8-454C-8FFA-DF64FC43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E61F-578D-465F-B563-30E1B62FC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80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EA294A-5D6B-20CB-8BE6-36811B388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E2C93A-551A-7E37-00D0-5113A7923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D8447D-86A3-CEAB-CF79-2E881DF1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D248-0454-428F-BCD5-941629620741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E4551A-245B-AFB9-95DD-7D1A610C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A7DEC4-F6AA-CB30-71FD-FD8B746D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E61F-578D-465F-B563-30E1B62FC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80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9E9D3-406F-9374-B354-FC20DA08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430D1E-1C4D-03E8-5E58-2B4D8E558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3FA499-A1B9-4767-97BB-8BD8AE5A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D248-0454-428F-BCD5-941629620741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7CBE55-2C1D-8D5E-ABC6-9BD76C8D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CC838C-7C73-2A07-0D8F-74EF693F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E61F-578D-465F-B563-30E1B62FC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37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79A6A-C400-A772-D2BC-417CE8C5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28146F-0370-B2E3-7900-A57797A0F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E21A5F-1D08-A86E-4782-C650FFE4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D248-0454-428F-BCD5-941629620741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642CF1-E915-3CFB-DC0B-1FCB8842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4626B2-9813-9410-C5C1-7CBEF8EB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E61F-578D-465F-B563-30E1B62FC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40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5A853-17EC-683B-02B0-818A1465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0E3015-5D11-26E5-9CD8-BB83CE134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EF3259-4AA4-624E-BB00-9113BC77F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90774B-8B83-1DBF-0A56-5AABBD1A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D248-0454-428F-BCD5-941629620741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271C26-65E8-2541-FCBD-F77EFFBF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4FD40A-8B5F-2D6C-94DA-79E3AEFE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E61F-578D-465F-B563-30E1B62FC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99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62E45-7462-79BD-B47E-7A43A583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51E96D-285C-B2AF-A88B-667CABF79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53B24F-5298-5BFE-7FBC-8E9220E78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582339A-84D7-CC05-5330-363C06B49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BBE9A5B-6F29-8C73-A4FE-F3F10ABF3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E41604-EB58-E953-9603-443A5E5C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D248-0454-428F-BCD5-941629620741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D2BF9D2-F9D5-BF81-09A7-E1D05A35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4FE8DC-494A-A937-5FC5-474CE60A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E61F-578D-465F-B563-30E1B62FC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61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212B0-0A18-4124-64C6-B46E475D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9B5D67-C064-7035-B366-CD5E97E0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D248-0454-428F-BCD5-941629620741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21AB1D3-8290-291A-A0C3-D47DFED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47C2A23-A523-B072-B56C-094EBDEB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E61F-578D-465F-B563-30E1B62FC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13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EAF048E-9EEF-8F73-76D4-BB9840A5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D248-0454-428F-BCD5-941629620741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86F257C-D4B0-FEA7-15F6-38C6B433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38073A-33F2-512C-4760-B11F9EF6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E61F-578D-465F-B563-30E1B62FC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97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F5747-A0D9-0E0D-897F-F12A99A9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234AF-2AC2-6811-A142-F498C0192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8F4908-15B0-C363-E12A-E4D36CE43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172CB7-6536-2C7F-CE5D-F39054D0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D248-0454-428F-BCD5-941629620741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C426A9-FE82-87A5-7BDB-9FCC517F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4FFDC4-EFBC-CEB3-2D03-42FAA450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E61F-578D-465F-B563-30E1B62FC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65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2AFE9-88FF-4807-51AF-BB6AF445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5EAC724-C73E-BADF-6787-96ADF8FBD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04B9CD-8EE6-92C8-1049-B4A55F89B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A6C3D5-0602-FAC2-7AD6-39C6E07C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D248-0454-428F-BCD5-941629620741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917E9D-9C35-D3B9-D98E-1C5D273C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4A9B6E-13F9-983F-50CE-09AF5D3B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E61F-578D-465F-B563-30E1B62FC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77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953253C-B027-1840-91B7-ADBF4951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B113D4-5413-E001-861D-5E3D08F3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9C328C-45A1-340D-4CB4-9D42DD2D4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92D248-0454-428F-BCD5-941629620741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3C1ADE-83D1-31D9-413A-8FD824C55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444DA2-C445-8D7B-106B-0D444EA82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58E61F-578D-465F-B563-30E1B62FC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51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3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3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3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747849-68FB-6C10-A438-D1BF8FDBC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pt-BR" sz="4400">
                <a:solidFill>
                  <a:srgbClr val="FFFFFF"/>
                </a:solidFill>
              </a:rPr>
              <a:t>Projeto Transporte Legal do Ministério Público do estado da Bahia</a:t>
            </a:r>
          </a:p>
        </p:txBody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4A77B6-75D0-AB04-0A5E-19BAA8D2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pt-BR">
                <a:solidFill>
                  <a:srgbClr val="FFFFFF"/>
                </a:solidFill>
              </a:rPr>
              <a:t>Transparência e Segurança no Transporte Escolar na Bahia</a:t>
            </a:r>
          </a:p>
        </p:txBody>
      </p:sp>
      <p:sp>
        <p:nvSpPr>
          <p:cNvPr id="54" name="Oval 4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A1E6C575-3CFE-6A5B-881B-62714C910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r="6103" b="1"/>
          <a:stretch/>
        </p:blipFill>
        <p:spPr>
          <a:xfrm>
            <a:off x="7348615" y="2108877"/>
            <a:ext cx="2881052" cy="265453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DE568AA-03EF-7F98-81D0-79DB4FE5A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4" y="6153317"/>
            <a:ext cx="1791108" cy="4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5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A5E6-A2A2-B6ED-0741-F0A71332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pt-BR" sz="3200"/>
              <a:t>Benefícios: Segurança no Transporte Escolar</a:t>
            </a:r>
          </a:p>
        </p:txBody>
      </p:sp>
      <p:pic>
        <p:nvPicPr>
          <p:cNvPr id="5" name="Picture 4" descr="Interior de ônibus vazio">
            <a:extLst>
              <a:ext uri="{FF2B5EF4-FFF2-40B4-BE49-F238E27FC236}">
                <a16:creationId xmlns:a16="http://schemas.microsoft.com/office/drawing/2014/main" id="{2D97C493-CDC4-21BB-0F37-3F82F4FB73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21" r="24241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ED6243-692F-CEE1-1E75-A776749A6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pt-BR" sz="2000" dirty="0"/>
              <a:t>Amplie a segurança dos alunos ao acessar o transporte escolar, promovendo tranquilidade para as famílias e prevenindo responsabilidades.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ABE7CA2-FB55-9678-4B3E-018817DD8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9" y="6100395"/>
            <a:ext cx="1791108" cy="4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3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C1BDD-2C9A-3C0A-710F-D433525A9F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11" r="2661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DD5296-6DF4-D534-885A-9611A32A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pt-BR" sz="4000"/>
              <a:t>Eficiência Operacional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5B274B-87FD-5820-242B-C9D7F87C1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dirty="0"/>
              <a:t>Explore as rotas disponíveis e as localidades atendidas pelo transporte escolar. Tenha acesso às informações consolidadas sobre quais áreas e escolas estão sendo atendidas, permitindo o planejamento de rotas mais eficientes para os estudantes.</a:t>
            </a:r>
          </a:p>
        </p:txBody>
      </p:sp>
    </p:spTree>
    <p:extLst>
      <p:ext uri="{BB962C8B-B14F-4D97-AF65-F5344CB8AC3E}">
        <p14:creationId xmlns:p14="http://schemas.microsoft.com/office/powerpoint/2010/main" val="200043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Lupa em tela de fundo clara">
            <a:extLst>
              <a:ext uri="{FF2B5EF4-FFF2-40B4-BE49-F238E27FC236}">
                <a16:creationId xmlns:a16="http://schemas.microsoft.com/office/drawing/2014/main" id="{B4F6B4F5-3AE2-0BE8-12D6-317DA8DCD3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810" r="10530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B84D7E-4D1D-5E0F-7D81-303D27A6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pt-BR" sz="4000"/>
              <a:t>Transparência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55CA6F-B3ED-EE03-CA01-A97DF0DED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pt-BR" sz="2000" dirty="0"/>
              <a:t>Proporcione transparência e interlocução com a comunidade, como forma de ampliar a confiança no serviço prestado.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2F6D225-A0AD-62FB-CE73-3A75C5118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9" y="5992371"/>
            <a:ext cx="1791108" cy="4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0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8E9E65-F8B9-4528-7731-8661DB30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8308"/>
            <a:ext cx="7188989" cy="1021424"/>
          </a:xfrm>
        </p:spPr>
        <p:txBody>
          <a:bodyPr anchor="b"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Experiência de Cruz das Almas</a:t>
            </a:r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440584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17C2F6CE-0CF2-4DDD-85F5-96799A32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164811" y="6267491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Espaço Reservado para Conteúdo 3">
            <a:extLst>
              <a:ext uri="{FF2B5EF4-FFF2-40B4-BE49-F238E27FC236}">
                <a16:creationId xmlns:a16="http://schemas.microsoft.com/office/drawing/2014/main" id="{2DAF94F3-1105-2C03-398C-AA1661D7E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340540"/>
              </p:ext>
            </p:extLst>
          </p:nvPr>
        </p:nvGraphicFramePr>
        <p:xfrm>
          <a:off x="1551947" y="1715407"/>
          <a:ext cx="9088108" cy="424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247">
                  <a:extLst>
                    <a:ext uri="{9D8B030D-6E8A-4147-A177-3AD203B41FA5}">
                      <a16:colId xmlns:a16="http://schemas.microsoft.com/office/drawing/2014/main" val="1719872493"/>
                    </a:ext>
                  </a:extLst>
                </a:gridCol>
                <a:gridCol w="4556861">
                  <a:extLst>
                    <a:ext uri="{9D8B030D-6E8A-4147-A177-3AD203B41FA5}">
                      <a16:colId xmlns:a16="http://schemas.microsoft.com/office/drawing/2014/main" val="1343683265"/>
                    </a:ext>
                  </a:extLst>
                </a:gridCol>
              </a:tblGrid>
              <a:tr h="40573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 ANTES</a:t>
                      </a:r>
                    </a:p>
                  </a:txBody>
                  <a:tcPr marL="92213" marR="92213" marT="46107" marB="46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DEPOIS</a:t>
                      </a:r>
                    </a:p>
                  </a:txBody>
                  <a:tcPr marL="92213" marR="92213" marT="46107" marB="46107"/>
                </a:tc>
                <a:extLst>
                  <a:ext uri="{0D108BD9-81ED-4DB2-BD59-A6C34878D82A}">
                    <a16:rowId xmlns:a16="http://schemas.microsoft.com/office/drawing/2014/main" val="3419723055"/>
                  </a:ext>
                </a:extLst>
              </a:tr>
              <a:tr h="959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Dados sobre transporte escolar mantidos em documentos físicos e avulsos</a:t>
                      </a:r>
                    </a:p>
                  </a:txBody>
                  <a:tcPr marL="92213" marR="92213" marT="46107" marB="4610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/>
                        <a:t>Consolidação dos dados do transporte escolar no sistema – “Memória” do setor</a:t>
                      </a:r>
                    </a:p>
                    <a:p>
                      <a:pPr algn="ctr"/>
                      <a:endParaRPr lang="pt-BR" sz="1800"/>
                    </a:p>
                  </a:txBody>
                  <a:tcPr marL="92213" marR="92213" marT="46107" marB="46107"/>
                </a:tc>
                <a:extLst>
                  <a:ext uri="{0D108BD9-81ED-4DB2-BD59-A6C34878D82A}">
                    <a16:rowId xmlns:a16="http://schemas.microsoft.com/office/drawing/2014/main" val="3016468400"/>
                  </a:ext>
                </a:extLst>
              </a:tr>
              <a:tr h="959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/>
                        <a:t>Inspeções realizadas de forma artesanal sem o rigor técnico dos órgãos competentes</a:t>
                      </a:r>
                    </a:p>
                  </a:txBody>
                  <a:tcPr marL="92213" marR="92213" marT="46107" marB="4610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/>
                        <a:t>Verificação da periodicidade das inspeções e realização via órgão competente</a:t>
                      </a:r>
                    </a:p>
                  </a:txBody>
                  <a:tcPr marL="92213" marR="92213" marT="46107" marB="46107"/>
                </a:tc>
                <a:extLst>
                  <a:ext uri="{0D108BD9-81ED-4DB2-BD59-A6C34878D82A}">
                    <a16:rowId xmlns:a16="http://schemas.microsoft.com/office/drawing/2014/main" val="3067240439"/>
                  </a:ext>
                </a:extLst>
              </a:tr>
              <a:tr h="959016"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Dificuldade de acesso das informações pelo Ministério Público</a:t>
                      </a:r>
                    </a:p>
                  </a:txBody>
                  <a:tcPr marL="92213" marR="92213" marT="46107" marB="46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Transparência de informações e fluxo direto de comunicação com a Promotoria de Justiça</a:t>
                      </a:r>
                    </a:p>
                  </a:txBody>
                  <a:tcPr marL="92213" marR="92213" marT="46107" marB="46107"/>
                </a:tc>
                <a:extLst>
                  <a:ext uri="{0D108BD9-81ED-4DB2-BD59-A6C34878D82A}">
                    <a16:rowId xmlns:a16="http://schemas.microsoft.com/office/drawing/2014/main" val="3499453822"/>
                  </a:ext>
                </a:extLst>
              </a:tr>
              <a:tr h="959016"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Dificuldade de leitura da real situação</a:t>
                      </a:r>
                    </a:p>
                  </a:txBody>
                  <a:tcPr marL="92213" marR="92213" marT="46107" marB="4610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Identificação das vulnerabilidade do setor e adoção das ações corretivas</a:t>
                      </a:r>
                    </a:p>
                    <a:p>
                      <a:pPr algn="ctr"/>
                      <a:endParaRPr lang="pt-BR" sz="1800" dirty="0"/>
                    </a:p>
                  </a:txBody>
                  <a:tcPr marL="92213" marR="92213" marT="46107" marB="46107"/>
                </a:tc>
                <a:extLst>
                  <a:ext uri="{0D108BD9-81ED-4DB2-BD59-A6C34878D82A}">
                    <a16:rowId xmlns:a16="http://schemas.microsoft.com/office/drawing/2014/main" val="1993988453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961774F3-ED87-2DBF-89A6-B8396A7C9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8" y="6270022"/>
            <a:ext cx="1791108" cy="4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DFA364-B669-0737-8A93-D97019E7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Passo a passo para novas participações</a:t>
            </a:r>
          </a:p>
        </p:txBody>
      </p: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Linha do tempo&#10;&#10;Descrição gerada automaticamente com confiança baixa">
            <a:extLst>
              <a:ext uri="{FF2B5EF4-FFF2-40B4-BE49-F238E27FC236}">
                <a16:creationId xmlns:a16="http://schemas.microsoft.com/office/drawing/2014/main" id="{16612527-697F-92A4-44F7-AD2140671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619" y="68266"/>
            <a:ext cx="2822690" cy="215230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A237E0-8124-5B81-0D50-B5FC9C3F7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Preenchimento do formulário</a:t>
            </a:r>
          </a:p>
          <a:p>
            <a:r>
              <a:rPr lang="pt-BR" sz="1600" dirty="0">
                <a:solidFill>
                  <a:schemeClr val="bg1"/>
                </a:solidFill>
              </a:rPr>
              <a:t>Assinatura do Termo de Adesão </a:t>
            </a:r>
          </a:p>
          <a:p>
            <a:r>
              <a:rPr lang="pt-BR" sz="1600" dirty="0">
                <a:solidFill>
                  <a:schemeClr val="bg1"/>
                </a:solidFill>
              </a:rPr>
              <a:t>Indicação de servidor do Município responsável pela alimentação da plataforma Transporte Legal</a:t>
            </a:r>
          </a:p>
          <a:p>
            <a:r>
              <a:rPr lang="pt-BR" sz="1600" dirty="0">
                <a:solidFill>
                  <a:schemeClr val="bg1"/>
                </a:solidFill>
              </a:rPr>
              <a:t>Cadastramento do servidor pela equipe CEDUC e instrutoria para uso do sistema</a:t>
            </a:r>
          </a:p>
          <a:p>
            <a:r>
              <a:rPr lang="pt-BR" sz="1600" dirty="0">
                <a:solidFill>
                  <a:schemeClr val="bg1"/>
                </a:solidFill>
              </a:rPr>
              <a:t>Alimentação dos dados pelo servidor do Município com apoio do Manual do Usuário</a:t>
            </a:r>
          </a:p>
        </p:txBody>
      </p:sp>
      <p:pic>
        <p:nvPicPr>
          <p:cNvPr id="11" name="Imagem 10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1F8903A-2C2F-95D4-A64A-A026A04DA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964" y="2288833"/>
            <a:ext cx="3577625" cy="2119743"/>
          </a:xfrm>
          <a:prstGeom prst="rect">
            <a:avLst/>
          </a:prstGeom>
          <a:ln w="63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13" name="Imagem 12" descr="Texto&#10;&#10;Descrição gerada automaticamente com confiança baixa">
            <a:extLst>
              <a:ext uri="{FF2B5EF4-FFF2-40B4-BE49-F238E27FC236}">
                <a16:creationId xmlns:a16="http://schemas.microsoft.com/office/drawing/2014/main" id="{AAD7EFB0-90F8-B4F0-785F-4A92E2950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138" y="4493121"/>
            <a:ext cx="2747390" cy="2280334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28" name="Straight Connector 21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4D963ADD-F0E9-1943-101F-A002305ED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6" y="6130307"/>
            <a:ext cx="1791108" cy="4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31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5BC6A6-232C-222E-3785-7A86D9D8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t-BR" sz="3700" dirty="0"/>
              <a:t>Apresentação do Projeto </a:t>
            </a:r>
            <a:r>
              <a:rPr lang="pt-BR" sz="3700"/>
              <a:t>Transporte Legal</a:t>
            </a:r>
            <a:endParaRPr lang="pt-BR" sz="3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F49D269D-FA6D-1683-7529-9EAF83AED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654129"/>
            <a:ext cx="4777381" cy="337999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8CEB02-65D2-89BC-32B0-9560B176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Apresentação do Projeto Transporte Legal no dia 08/11/2024, às 09h, na sede do Ministério Público do estado da Bahia </a:t>
            </a:r>
          </a:p>
          <a:p>
            <a:pPr algn="just"/>
            <a:r>
              <a:rPr lang="pt-BR" dirty="0"/>
              <a:t>Palestra sobre a temática e entrega de certificados aos Municípios aderentes</a:t>
            </a:r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2B39C85-5ED0-D3F2-A697-32E29377F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1" y="6038793"/>
            <a:ext cx="1791108" cy="4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3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BD5BE2-B452-7F7E-B58F-6E8E620C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Alinhamento com os objetivos estratégicos do Ministério Público do estado da Bahia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6E93C3-5629-93CB-2206-91476FDA8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dirty="0"/>
              <a:t>Objetivo: Promover educação pública de qualidade</a:t>
            </a:r>
          </a:p>
          <a:p>
            <a:pPr algn="just"/>
            <a:r>
              <a:rPr lang="pt-BR" sz="2000" dirty="0"/>
              <a:t>Iniciativas estratégicas: Fomento à adequação da infraestrutura das escolas e dos serviços oferecidos e Combate à evasão escolar e promoção do acesso universal e permanência nas escolas.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2055ECE-5DC0-BC17-50F2-88399F902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" y="6195527"/>
            <a:ext cx="1791108" cy="4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9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Vista aérea de um depósito de ônibus">
            <a:extLst>
              <a:ext uri="{FF2B5EF4-FFF2-40B4-BE49-F238E27FC236}">
                <a16:creationId xmlns:a16="http://schemas.microsoft.com/office/drawing/2014/main" id="{F3310855-6486-7DEB-51FF-B26029A2EC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32" r="1980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8DA8B1-15FD-69EE-1735-10DA5BB8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pt-BR" sz="4000"/>
              <a:t>Introdução ao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D6ECC0-5337-3779-0B9A-99BF01522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dirty="0"/>
              <a:t>O Transporte Legal, projeto do Ministério Público do estado da Bahia, é uma plataforma para consolidação dos dados do transporte escolar. Foi aplicada na Bahia para responder às necessidades da Promotoria de Justiça e do gestor local, garantindo fluxo direto de comunicação entre os órgãos para a promoção de transporte escolar seguro.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980D1A-E7E0-5A01-D1C5-C1528D58D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64" y="5523276"/>
            <a:ext cx="1791108" cy="4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9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8820A8-9F88-0E16-02E5-FB8A0C58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pt-BR" sz="3400">
                <a:solidFill>
                  <a:schemeClr val="bg1"/>
                </a:solidFill>
              </a:rPr>
              <a:t>Contexto da implantação do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A1F2F8-24A0-6E93-71AF-DA4F0F9F2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454300"/>
          </a:xfrm>
        </p:spPr>
        <p:txBody>
          <a:bodyPr>
            <a:normAutofit/>
          </a:bodyPr>
          <a:lstStyle/>
          <a:p>
            <a:r>
              <a:rPr lang="pt-BR" sz="1700">
                <a:solidFill>
                  <a:schemeClr val="bg1">
                    <a:alpha val="80000"/>
                  </a:schemeClr>
                </a:solidFill>
              </a:rPr>
              <a:t>Reiteração de ofícios para instruir procedimentos no âmbito da Promotoria de Justiça sem resolutividade</a:t>
            </a:r>
          </a:p>
          <a:p>
            <a:r>
              <a:rPr lang="pt-BR" sz="1700">
                <a:solidFill>
                  <a:schemeClr val="bg1">
                    <a:alpha val="80000"/>
                  </a:schemeClr>
                </a:solidFill>
              </a:rPr>
              <a:t>Dificuldade para acesso a dados do transporte escolar (capacidade, frota, rotas)</a:t>
            </a:r>
          </a:p>
          <a:p>
            <a:r>
              <a:rPr lang="pt-BR" sz="1700">
                <a:solidFill>
                  <a:schemeClr val="bg1">
                    <a:alpha val="80000"/>
                  </a:schemeClr>
                </a:solidFill>
              </a:rPr>
              <a:t>Vulnerabilidade da segurança do transporte escolar, do acesso e da permanência escolar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7877F21-FEAA-80E4-BE54-EE0F8BDB1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32" y="1473468"/>
            <a:ext cx="4369112" cy="2818077"/>
          </a:xfrm>
          <a:custGeom>
            <a:avLst/>
            <a:gdLst>
              <a:gd name="connsiteX0" fmla="*/ 0 w 4369112"/>
              <a:gd name="connsiteY0" fmla="*/ 0 h 2818077"/>
              <a:gd name="connsiteX1" fmla="*/ 589830 w 4369112"/>
              <a:gd name="connsiteY1" fmla="*/ 0 h 2818077"/>
              <a:gd name="connsiteX2" fmla="*/ 1048587 w 4369112"/>
              <a:gd name="connsiteY2" fmla="*/ 0 h 2818077"/>
              <a:gd name="connsiteX3" fmla="*/ 1507344 w 4369112"/>
              <a:gd name="connsiteY3" fmla="*/ 0 h 2818077"/>
              <a:gd name="connsiteX4" fmla="*/ 2140865 w 4369112"/>
              <a:gd name="connsiteY4" fmla="*/ 0 h 2818077"/>
              <a:gd name="connsiteX5" fmla="*/ 2643313 w 4369112"/>
              <a:gd name="connsiteY5" fmla="*/ 0 h 2818077"/>
              <a:gd name="connsiteX6" fmla="*/ 3189452 w 4369112"/>
              <a:gd name="connsiteY6" fmla="*/ 0 h 2818077"/>
              <a:gd name="connsiteX7" fmla="*/ 3735591 w 4369112"/>
              <a:gd name="connsiteY7" fmla="*/ 0 h 2818077"/>
              <a:gd name="connsiteX8" fmla="*/ 4369112 w 4369112"/>
              <a:gd name="connsiteY8" fmla="*/ 0 h 2818077"/>
              <a:gd name="connsiteX9" fmla="*/ 4369112 w 4369112"/>
              <a:gd name="connsiteY9" fmla="*/ 619977 h 2818077"/>
              <a:gd name="connsiteX10" fmla="*/ 4369112 w 4369112"/>
              <a:gd name="connsiteY10" fmla="*/ 1183592 h 2818077"/>
              <a:gd name="connsiteX11" fmla="*/ 4369112 w 4369112"/>
              <a:gd name="connsiteY11" fmla="*/ 1775389 h 2818077"/>
              <a:gd name="connsiteX12" fmla="*/ 4369112 w 4369112"/>
              <a:gd name="connsiteY12" fmla="*/ 2818077 h 2818077"/>
              <a:gd name="connsiteX13" fmla="*/ 3822973 w 4369112"/>
              <a:gd name="connsiteY13" fmla="*/ 2818077 h 2818077"/>
              <a:gd name="connsiteX14" fmla="*/ 3407907 w 4369112"/>
              <a:gd name="connsiteY14" fmla="*/ 2818077 h 2818077"/>
              <a:gd name="connsiteX15" fmla="*/ 2861768 w 4369112"/>
              <a:gd name="connsiteY15" fmla="*/ 2818077 h 2818077"/>
              <a:gd name="connsiteX16" fmla="*/ 2271938 w 4369112"/>
              <a:gd name="connsiteY16" fmla="*/ 2818077 h 2818077"/>
              <a:gd name="connsiteX17" fmla="*/ 1856873 w 4369112"/>
              <a:gd name="connsiteY17" fmla="*/ 2818077 h 2818077"/>
              <a:gd name="connsiteX18" fmla="*/ 1223351 w 4369112"/>
              <a:gd name="connsiteY18" fmla="*/ 2818077 h 2818077"/>
              <a:gd name="connsiteX19" fmla="*/ 677212 w 4369112"/>
              <a:gd name="connsiteY19" fmla="*/ 2818077 h 2818077"/>
              <a:gd name="connsiteX20" fmla="*/ 0 w 4369112"/>
              <a:gd name="connsiteY20" fmla="*/ 2818077 h 2818077"/>
              <a:gd name="connsiteX21" fmla="*/ 0 w 4369112"/>
              <a:gd name="connsiteY21" fmla="*/ 2254462 h 2818077"/>
              <a:gd name="connsiteX22" fmla="*/ 0 w 4369112"/>
              <a:gd name="connsiteY22" fmla="*/ 1662665 h 2818077"/>
              <a:gd name="connsiteX23" fmla="*/ 0 w 4369112"/>
              <a:gd name="connsiteY23" fmla="*/ 1042688 h 2818077"/>
              <a:gd name="connsiteX24" fmla="*/ 0 w 4369112"/>
              <a:gd name="connsiteY24" fmla="*/ 0 h 281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69112" h="2818077" fill="none" extrusionOk="0">
                <a:moveTo>
                  <a:pt x="0" y="0"/>
                </a:moveTo>
                <a:cubicBezTo>
                  <a:pt x="199059" y="-41126"/>
                  <a:pt x="443033" y="19215"/>
                  <a:pt x="589830" y="0"/>
                </a:cubicBezTo>
                <a:cubicBezTo>
                  <a:pt x="736627" y="-19215"/>
                  <a:pt x="857924" y="7905"/>
                  <a:pt x="1048587" y="0"/>
                </a:cubicBezTo>
                <a:cubicBezTo>
                  <a:pt x="1239250" y="-7905"/>
                  <a:pt x="1370850" y="54130"/>
                  <a:pt x="1507344" y="0"/>
                </a:cubicBezTo>
                <a:cubicBezTo>
                  <a:pt x="1643838" y="-54130"/>
                  <a:pt x="1981735" y="22486"/>
                  <a:pt x="2140865" y="0"/>
                </a:cubicBezTo>
                <a:cubicBezTo>
                  <a:pt x="2299995" y="-22486"/>
                  <a:pt x="2404733" y="43849"/>
                  <a:pt x="2643313" y="0"/>
                </a:cubicBezTo>
                <a:cubicBezTo>
                  <a:pt x="2881893" y="-43849"/>
                  <a:pt x="3041664" y="11243"/>
                  <a:pt x="3189452" y="0"/>
                </a:cubicBezTo>
                <a:cubicBezTo>
                  <a:pt x="3337240" y="-11243"/>
                  <a:pt x="3624145" y="36620"/>
                  <a:pt x="3735591" y="0"/>
                </a:cubicBezTo>
                <a:cubicBezTo>
                  <a:pt x="3847037" y="-36620"/>
                  <a:pt x="4184756" y="73426"/>
                  <a:pt x="4369112" y="0"/>
                </a:cubicBezTo>
                <a:cubicBezTo>
                  <a:pt x="4371261" y="249035"/>
                  <a:pt x="4368734" y="311413"/>
                  <a:pt x="4369112" y="619977"/>
                </a:cubicBezTo>
                <a:cubicBezTo>
                  <a:pt x="4369490" y="928541"/>
                  <a:pt x="4340419" y="962477"/>
                  <a:pt x="4369112" y="1183592"/>
                </a:cubicBezTo>
                <a:cubicBezTo>
                  <a:pt x="4397805" y="1404708"/>
                  <a:pt x="4348355" y="1625880"/>
                  <a:pt x="4369112" y="1775389"/>
                </a:cubicBezTo>
                <a:cubicBezTo>
                  <a:pt x="4389869" y="1924898"/>
                  <a:pt x="4270060" y="2352678"/>
                  <a:pt x="4369112" y="2818077"/>
                </a:cubicBezTo>
                <a:cubicBezTo>
                  <a:pt x="4257670" y="2858186"/>
                  <a:pt x="3952277" y="2771948"/>
                  <a:pt x="3822973" y="2818077"/>
                </a:cubicBezTo>
                <a:cubicBezTo>
                  <a:pt x="3693669" y="2864206"/>
                  <a:pt x="3522193" y="2775623"/>
                  <a:pt x="3407907" y="2818077"/>
                </a:cubicBezTo>
                <a:cubicBezTo>
                  <a:pt x="3293621" y="2860531"/>
                  <a:pt x="3000220" y="2800059"/>
                  <a:pt x="2861768" y="2818077"/>
                </a:cubicBezTo>
                <a:cubicBezTo>
                  <a:pt x="2723316" y="2836095"/>
                  <a:pt x="2395470" y="2786391"/>
                  <a:pt x="2271938" y="2818077"/>
                </a:cubicBezTo>
                <a:cubicBezTo>
                  <a:pt x="2148406" y="2849763"/>
                  <a:pt x="1970745" y="2803363"/>
                  <a:pt x="1856873" y="2818077"/>
                </a:cubicBezTo>
                <a:cubicBezTo>
                  <a:pt x="1743002" y="2832791"/>
                  <a:pt x="1528226" y="2754283"/>
                  <a:pt x="1223351" y="2818077"/>
                </a:cubicBezTo>
                <a:cubicBezTo>
                  <a:pt x="918476" y="2881871"/>
                  <a:pt x="850083" y="2811858"/>
                  <a:pt x="677212" y="2818077"/>
                </a:cubicBezTo>
                <a:cubicBezTo>
                  <a:pt x="504341" y="2824296"/>
                  <a:pt x="331262" y="2788679"/>
                  <a:pt x="0" y="2818077"/>
                </a:cubicBezTo>
                <a:cubicBezTo>
                  <a:pt x="-56262" y="2659511"/>
                  <a:pt x="32981" y="2490908"/>
                  <a:pt x="0" y="2254462"/>
                </a:cubicBezTo>
                <a:cubicBezTo>
                  <a:pt x="-32981" y="2018017"/>
                  <a:pt x="33035" y="1802342"/>
                  <a:pt x="0" y="1662665"/>
                </a:cubicBezTo>
                <a:cubicBezTo>
                  <a:pt x="-33035" y="1522988"/>
                  <a:pt x="63042" y="1166933"/>
                  <a:pt x="0" y="1042688"/>
                </a:cubicBezTo>
                <a:cubicBezTo>
                  <a:pt x="-63042" y="918443"/>
                  <a:pt x="79176" y="465665"/>
                  <a:pt x="0" y="0"/>
                </a:cubicBezTo>
                <a:close/>
              </a:path>
              <a:path w="4369112" h="2818077" stroke="0" extrusionOk="0">
                <a:moveTo>
                  <a:pt x="0" y="0"/>
                </a:moveTo>
                <a:cubicBezTo>
                  <a:pt x="159511" y="-39805"/>
                  <a:pt x="309353" y="5359"/>
                  <a:pt x="458757" y="0"/>
                </a:cubicBezTo>
                <a:cubicBezTo>
                  <a:pt x="608161" y="-5359"/>
                  <a:pt x="844574" y="31035"/>
                  <a:pt x="1004896" y="0"/>
                </a:cubicBezTo>
                <a:cubicBezTo>
                  <a:pt x="1165218" y="-31035"/>
                  <a:pt x="1297256" y="30764"/>
                  <a:pt x="1551035" y="0"/>
                </a:cubicBezTo>
                <a:cubicBezTo>
                  <a:pt x="1804814" y="-30764"/>
                  <a:pt x="1966654" y="18471"/>
                  <a:pt x="2097174" y="0"/>
                </a:cubicBezTo>
                <a:cubicBezTo>
                  <a:pt x="2227694" y="-18471"/>
                  <a:pt x="2329196" y="45527"/>
                  <a:pt x="2512239" y="0"/>
                </a:cubicBezTo>
                <a:cubicBezTo>
                  <a:pt x="2695282" y="-45527"/>
                  <a:pt x="2827001" y="23837"/>
                  <a:pt x="2970996" y="0"/>
                </a:cubicBezTo>
                <a:cubicBezTo>
                  <a:pt x="3114991" y="-23837"/>
                  <a:pt x="3351081" y="43474"/>
                  <a:pt x="3517135" y="0"/>
                </a:cubicBezTo>
                <a:cubicBezTo>
                  <a:pt x="3683189" y="-43474"/>
                  <a:pt x="4009553" y="36400"/>
                  <a:pt x="4369112" y="0"/>
                </a:cubicBezTo>
                <a:cubicBezTo>
                  <a:pt x="4394234" y="173426"/>
                  <a:pt x="4324733" y="382238"/>
                  <a:pt x="4369112" y="507254"/>
                </a:cubicBezTo>
                <a:cubicBezTo>
                  <a:pt x="4413491" y="632270"/>
                  <a:pt x="4342162" y="975399"/>
                  <a:pt x="4369112" y="1127231"/>
                </a:cubicBezTo>
                <a:cubicBezTo>
                  <a:pt x="4396062" y="1279063"/>
                  <a:pt x="4340669" y="1493251"/>
                  <a:pt x="4369112" y="1690846"/>
                </a:cubicBezTo>
                <a:cubicBezTo>
                  <a:pt x="4397555" y="1888442"/>
                  <a:pt x="4316615" y="2027931"/>
                  <a:pt x="4369112" y="2169919"/>
                </a:cubicBezTo>
                <a:cubicBezTo>
                  <a:pt x="4421609" y="2311907"/>
                  <a:pt x="4329612" y="2656602"/>
                  <a:pt x="4369112" y="2818077"/>
                </a:cubicBezTo>
                <a:cubicBezTo>
                  <a:pt x="4174917" y="2852185"/>
                  <a:pt x="4027640" y="2746863"/>
                  <a:pt x="3735591" y="2818077"/>
                </a:cubicBezTo>
                <a:cubicBezTo>
                  <a:pt x="3443542" y="2889291"/>
                  <a:pt x="3456376" y="2813649"/>
                  <a:pt x="3233143" y="2818077"/>
                </a:cubicBezTo>
                <a:cubicBezTo>
                  <a:pt x="3009910" y="2822505"/>
                  <a:pt x="2999776" y="2783022"/>
                  <a:pt x="2818077" y="2818077"/>
                </a:cubicBezTo>
                <a:cubicBezTo>
                  <a:pt x="2636378" y="2853132"/>
                  <a:pt x="2471408" y="2798666"/>
                  <a:pt x="2359320" y="2818077"/>
                </a:cubicBezTo>
                <a:cubicBezTo>
                  <a:pt x="2247232" y="2837488"/>
                  <a:pt x="2036889" y="2800934"/>
                  <a:pt x="1813181" y="2818077"/>
                </a:cubicBezTo>
                <a:cubicBezTo>
                  <a:pt x="1589473" y="2835220"/>
                  <a:pt x="1457219" y="2783504"/>
                  <a:pt x="1310734" y="2818077"/>
                </a:cubicBezTo>
                <a:cubicBezTo>
                  <a:pt x="1164249" y="2852650"/>
                  <a:pt x="967106" y="2791836"/>
                  <a:pt x="808286" y="2818077"/>
                </a:cubicBezTo>
                <a:cubicBezTo>
                  <a:pt x="649466" y="2844318"/>
                  <a:pt x="254229" y="2776671"/>
                  <a:pt x="0" y="2818077"/>
                </a:cubicBezTo>
                <a:cubicBezTo>
                  <a:pt x="-36340" y="2575027"/>
                  <a:pt x="66135" y="2504869"/>
                  <a:pt x="0" y="2226281"/>
                </a:cubicBezTo>
                <a:cubicBezTo>
                  <a:pt x="-66135" y="1947693"/>
                  <a:pt x="63341" y="1833320"/>
                  <a:pt x="0" y="1690846"/>
                </a:cubicBezTo>
                <a:cubicBezTo>
                  <a:pt x="-63341" y="1548373"/>
                  <a:pt x="55078" y="1375477"/>
                  <a:pt x="0" y="1211773"/>
                </a:cubicBezTo>
                <a:cubicBezTo>
                  <a:pt x="-55078" y="1048069"/>
                  <a:pt x="37632" y="935398"/>
                  <a:pt x="0" y="704519"/>
                </a:cubicBezTo>
                <a:cubicBezTo>
                  <a:pt x="-37632" y="473640"/>
                  <a:pt x="8999" y="29106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160156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001BF6C-6EED-D7BF-1533-86220BC40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5" y="6078402"/>
            <a:ext cx="1791108" cy="4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2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E65F23-789E-4CB9-B34F-46A85E25D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A207F7-3B67-4EA2-8EC5-1260B55A0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4CC450-51C3-4A41-B2B1-68A15D57C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62506D-F8E8-4C55-B160-D4FE89850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6004793-0083-43B9-81A2-20F71D2C7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3D192AA-AFCB-470F-B66A-18815C352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079B0CF-0B4C-42A9-9769-3AC0A34FA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2DF3768-773D-045F-A23C-A2DECFE0B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5260992" cy="2096756"/>
          </a:xfrm>
          <a:noFill/>
        </p:spPr>
        <p:txBody>
          <a:bodyPr anchor="t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D00409-DCB9-F033-2A94-FDE71185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6" y="630936"/>
            <a:ext cx="5064191" cy="2096769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pt-BR" sz="1800" dirty="0">
                <a:solidFill>
                  <a:schemeClr val="bg1"/>
                </a:solidFill>
              </a:rPr>
              <a:t>O objetivo do Transporte Legal é a consolidação de dados sobre a frota do transporte escolar. Através de dados organizados e transparentes, a plataforma busca garantir que os veículos integrantes da frota atendam às normas de segurança.</a:t>
            </a:r>
          </a:p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m 4" descr="Aplicativo&#10;&#10;Descrição gerada automaticamente com confiança baixa">
            <a:extLst>
              <a:ext uri="{FF2B5EF4-FFF2-40B4-BE49-F238E27FC236}">
                <a16:creationId xmlns:a16="http://schemas.microsoft.com/office/drawing/2014/main" id="{F1821A7F-7BA0-2716-C17F-73A440320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96" y="3694142"/>
            <a:ext cx="10843065" cy="17348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043ADFC-DC2E-40D2-954D-4A13B908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5716" y="3029889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75E7D3-10F5-4E53-902F-9E79C98C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C51AAB-5A3B-4730-B8AC-46C96AC0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A6F2D9-1476-4E35-988D-D4CCB15C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E17F678-D5C6-49BF-933D-1E65F69B3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79E92856-84D3-5FA1-6F3F-2C8FAB01D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" y="6241838"/>
            <a:ext cx="1791108" cy="4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7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57EACD-61CA-4775-9551-2078FC0BC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107" y="5203828"/>
            <a:ext cx="1861478" cy="1557272"/>
            <a:chOff x="9731107" y="5203828"/>
            <a:chExt cx="1861478" cy="1557272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EA9CEFA-65DF-4773-AB16-4E081134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5B46568-197D-4462-A2AB-B32016E07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A310550-C5D3-4B44-A74F-CA522D3EA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4320944-CB85-404B-ACEB-4C621A2D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F09ADAE-8ED7-4349-9F53-C9846B34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4A30888-D632-4303-AD63-F9F6425F6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494E026-3245-4E27-8FA4-B5E50398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0980A2D-E8F8-4D53-96BD-549B6E43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9B2DDE9-70F9-46DE-A98D-A9E6A15B0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D6359C0-FED2-4F38-AF2C-D2CCB137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731DFD6-7643-4367-B357-41959721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D5AD929-BDD1-4C17-B069-7F26DA239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A89B223-AC6D-428A-ADA0-A8107F132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55AE910-CDA0-467B-91F1-30022FC70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280BBB4-49D0-40C7-949B-CE40E918B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5A691FB-DA8E-4CB6-B2CB-43996A8A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6ABC7EF-0297-4356-A5FE-85B70C226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2A4C124-2BE2-47A7-88BD-0D0E7022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7B5782-F97B-49E6-B4CF-05080D43F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45F28A-82A7-4E2A-AC1D-A9080F5F5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04D3904-C2B3-4481-9AD0-4F4B97BF7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7E99BD2-8425-452F-BBC9-DA271A4D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6826B2E-CE5F-4751-AB16-2F5D38E0D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D69C59-2023-4CEC-BA7C-5EE1834E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B90D7BC-1D4E-4E24-B1E4-700CFE90C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9425F03-8DA8-4B30-8D52-0F823F557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5042418-2AFD-437C-BDFE-95057749D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7247EC-FBD7-42B0-89E1-981401897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642B17A-8F41-4932-B0D0-CAA198A36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BC09251-BDF7-47DB-8213-2FD24431C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3F5D47-FD51-41B4-B385-72FB1B83F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FEDA36F-4DFB-4CF9-AFCB-DF2830797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4B82A4E-24F2-4AF9-ACD9-032004D5C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8A1B0D-4A06-45BC-B4BC-CFC5300FB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5FAD49E-FD72-4576-A940-2428587B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C5050F-FCF4-41AE-A014-DA0E79C9D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05C37E2-39BD-41F3-A48B-0D6656AFD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ADE8E63-21C2-4361-9759-81558A67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BB2F91E-6261-407E-AB8B-BC2971C5E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1B8D98F-3287-4463-9C66-4D5562880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4B4DF75-5954-4360-BD08-C0F14F07B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9646D91-7334-4EF7-854E-31229C0EB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B52D0D3-BAB6-4E87-A7E3-042FE194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C99FAD0-CAF0-416B-A5C2-BF67795C5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E22E26C-C150-4D82-9949-7CBE6C6E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072F62D-B9FA-4CBD-8427-DCDAE9724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A5E7E19-8DF1-4E35-B975-14DB353C5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29CC129-69D0-48B1-969C-406A8EC16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863A762-C2BE-4B7F-8F77-FB38598F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75ED5B7-A269-4716-8A91-60C4640BC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53D700F-89B5-47C3-88CF-F491CCA23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60B6165-C5E0-4495-B9AC-5D3FAA17C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C06BE7-B255-49E8-AFD7-16EA0DEE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2BAA60-4FD3-4ED5-85B8-FA1AEBB54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285C5F-B15D-4C99-876E-11EA0EDDB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1D3315B-6CF6-4B8A-9AD6-15E8ED774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2316A1B-DF30-4B08-A25E-634088C3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3B9824C-F3A0-4BB5-BA2D-E7B2C873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74AA607-331A-4D12-9628-01D4184C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C5FC238-AD32-4501-B2D5-55A3F140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2651C95-EE88-4D97-A4BD-842E093F0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800BB2-C68A-40A6-8CD4-A733BD0DB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697780E-7DCF-4651-9953-FE1A7062C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B417FEE-0006-405F-A3EF-741EC0C6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D2CA75D-333A-4FC0-A35C-150218932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FE7FEB-856E-4B91-9524-7CB608A04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815A820-71A2-4F06-909A-802956FC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35222E-6463-4F37-A52D-8E5F48B17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4C684AC-F7CB-4096-BD97-E024A220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AEB483C-20AB-4095-912D-AB52A7C32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D1625C5-4D6F-4AF0-8F52-3E430AD86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E6AC22C-25A4-400A-8E40-0DA9119C5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4586291-7B87-4844-A3C7-1B10E7070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E6C849B-AC63-4611-9425-96776328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DD2AB7-F94D-4A1E-8D17-3A8418C7D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99CE3DE-A5D3-4CBC-9771-BA0D4A71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51F4BCD-DCFB-49C5-AA53-912A2644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17BD47A-2F24-467E-A016-650656A35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60F5B69-D34A-4A38-AC4F-E04BB730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6D5DFC6-ED6D-4E93-BBFD-32876861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46009FB-3E9E-46F5-9DC9-B225C7B7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10C4A9D-1BAD-4C1A-B643-39CEA7C56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3786231-B3C8-45C0-AB76-F0F35D7E1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E05DBD8-3FC9-47DE-88E7-849A2BE2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B45623-D400-48AE-99CB-C50EF8208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50817F4-286D-4A64-A707-319964118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E2CBB23-BC03-4233-B66D-F3E1BC361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5B057C8-A242-41ED-B0DB-78B245C07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CB4C1C0-5F41-4E24-A7CD-AFB1DE7B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153209C-5637-4CEC-AB94-73A0EA2C7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7A55A31-FEC9-482A-B837-965828913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3BA94A3-F00C-4D17-9254-A955E441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A2902DE-23EF-49CE-A669-B9096A9D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5780746-7CB1-459B-ACF8-EE4C8FA2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EC72100-CCC7-485B-AB73-AFE6263C2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0330226-7157-4C26-8B12-849E7E40B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6FC5CE2-A4E9-48A9-A687-9D3CBDF2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71F8A61-039C-4875-ABD2-DDAD0AF61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E9C48D7-E617-453A-95A7-4CBADCB70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028847A-3236-456C-ABCA-F17FACC74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68F10DA-E024-4DFF-B71A-284CE3783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D1258F2-08D2-4674-BB2B-00DA3F054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CA4E673-ADD3-4C6A-B67D-077CD7F7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8412C5A-7E5C-437B-A36E-FD4ADC57E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56AC8FA-ED34-4749-9A15-E878B408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EE8845F-6312-4CB4-8345-10FAA6E91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6649974-BABE-465B-934C-798CD398A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A2E8120-B8AC-4058-AB81-44A99CF5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B3ACBEF-904A-4B73-A8B1-3A62AC12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80CD75B-0C3D-4186-B1D8-E58A7580E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17D40FB-488F-4EFD-9019-8E5802A73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089A9FA-C815-459B-8D43-862AC280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A360E5B-3ABC-46DD-9DFE-5D8D1D4D2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BCC9121-E8F5-49AE-869E-1245398D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190A7C8-B00C-4DCB-929A-32881103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FBC02C4-69CC-4293-9249-E28D9F2C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4748328-B03B-4EDD-96F0-DAF652720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7E29EF6-5C38-4836-AE46-64215DD78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572627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33BC27D-A755-4489-B73A-5B0EA4BD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018ADBF-7412-4D0F-BC0F-8710DB9A4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70D54CD-D372-4C7F-B2AC-AB600FE52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BB9398E-F21C-4918-8C5A-90735B80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A7E3180-5F52-4B48-B3BD-F02177C4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657DEC7-1A91-41CA-B3FD-593EFF942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F66DBED-0EF0-4BC7-A733-8CEB9301F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57265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27BC7E2-BB50-457E-8D53-CBADC3D0A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E5B2F2A-FBC8-42A5-9305-B5C98A24D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7BC862E-B59F-4BFB-A777-05409E727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3FB1571-92E7-4829-BCCD-7DCB0FE98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57265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4F917C1-A8BC-4A0E-AE36-F9D0BE981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6F8931C-3AC8-4029-B30C-5361BFBCA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07" y="6724848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76E87F7-1BC0-472D-B19E-FFB494247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3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65149F4-5FFD-4DA3-B387-25DDFF149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2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CC143A2-5B71-45E0-A5DC-1AE44CF2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29C66E6-99F1-4166-B11B-8C47DD310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7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D782C24-70D1-4DF0-A631-9FA264292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0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204EA4D6-FB90-4EE9-9C94-FACE6D79A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71E17C7-CF11-4295-85DA-5237670B3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724881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3AF0AFB-AF22-44B2-B981-AF6098F19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C7A3631-6B95-4E40-89A4-0DC231A1A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320EDD3-FA1E-4F06-B5E6-86BA66BF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5CB6263-11E9-4CF8-B171-7C627720C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9FB7707-C4F1-4107-A1AA-C702870A5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67" y="6724876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794A01A-7191-1284-9137-3CF1A1DB4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992" y="1202026"/>
            <a:ext cx="4030132" cy="4406508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Funcionalidades da Plataforma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D973DA-CB92-C103-2A50-7FFFEB82C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28" y="1257565"/>
            <a:ext cx="5217173" cy="4351338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Consolide dados detalhados sobre a frota de veículos, incluindo número de veículos, placa, localidades e escolas atendidas, distância percorrida, número de aluno atendidos, idade média dos veículos e a periodicidade das inspeções de trânsito.</a:t>
            </a:r>
          </a:p>
        </p:txBody>
      </p:sp>
      <p:grpSp>
        <p:nvGrpSpPr>
          <p:cNvPr id="170" name="Graphic 190">
            <a:extLst>
              <a:ext uri="{FF2B5EF4-FFF2-40B4-BE49-F238E27FC236}">
                <a16:creationId xmlns:a16="http://schemas.microsoft.com/office/drawing/2014/main" id="{55A100E1-E66E-4ED2-A56A-F7A8192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AB9672F-EB60-4C69-965D-C7AD5217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7B9190C-E3A6-476A-9BBD-79CC3E7A0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4" name="Graphic 212">
            <a:extLst>
              <a:ext uri="{FF2B5EF4-FFF2-40B4-BE49-F238E27FC236}">
                <a16:creationId xmlns:a16="http://schemas.microsoft.com/office/drawing/2014/main" id="{CAB9AD4F-A248-4D49-8779-CE40E64C0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6" name="Graphic 212">
            <a:extLst>
              <a:ext uri="{FF2B5EF4-FFF2-40B4-BE49-F238E27FC236}">
                <a16:creationId xmlns:a16="http://schemas.microsoft.com/office/drawing/2014/main" id="{3D4C1981-3D8B-446C-BFAE-E7EE5CF2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AF1EAC-0C50-E083-6538-62C8CB89E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6" y="6051770"/>
            <a:ext cx="1791108" cy="4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7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1B2A9B-7365-2FA3-89C9-F84B0EC4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Acesso para a Promotoria de Justiça</a:t>
            </a:r>
          </a:p>
        </p:txBody>
      </p:sp>
      <p:grpSp>
        <p:nvGrpSpPr>
          <p:cNvPr id="4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5BE75E-84B4-1932-00C5-6A55DCD10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plataforma oferece acesso direto às Promotorias de Justiça de dados detalhados da frota dos veículos e da periodicidade das inspeções de trânsito, permitindo com que as ações corretivas necessárias sejam adotadas pelo Ministério Público de forma mais direta e desburocratizada.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45984E-21A3-0257-1982-E76FA3D6C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3" y="6120463"/>
            <a:ext cx="1791108" cy="4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4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556181-000C-D765-3F5A-F4B3337C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270" y="368625"/>
            <a:ext cx="4974771" cy="1403498"/>
          </a:xfrm>
        </p:spPr>
        <p:txBody>
          <a:bodyPr anchor="b">
            <a:norm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Acesso para o Município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C7DD97-49DC-4BFD-951D-CFF51B97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7DCFDCC-147C-40CA-BFDF-2848A429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F8CA31-10D7-4B78-877D-2D21FBE55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6786CF-68E6-476D-909E-8522718B7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6D8E882-7D0E-42D7-99C8-D4865D7DA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15F1597-6BCF-45F1-9AC9-B142DD476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B87D1966-4BC4-025F-39C6-A40941F2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13" y="1408430"/>
            <a:ext cx="2584794" cy="714943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Ônibus">
            <a:extLst>
              <a:ext uri="{FF2B5EF4-FFF2-40B4-BE49-F238E27FC236}">
                <a16:creationId xmlns:a16="http://schemas.microsoft.com/office/drawing/2014/main" id="{F2BB6ECD-58DE-3625-C1AC-6DB46BA6F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2048" y="3904608"/>
            <a:ext cx="1895767" cy="1895767"/>
          </a:xfrm>
          <a:prstGeom prst="rect">
            <a:avLst/>
          </a:prstGeom>
        </p:spPr>
      </p:pic>
      <p:grpSp>
        <p:nvGrpSpPr>
          <p:cNvPr id="40" name="Graphic 4">
            <a:extLst>
              <a:ext uri="{FF2B5EF4-FFF2-40B4-BE49-F238E27FC236}">
                <a16:creationId xmlns:a16="http://schemas.microsoft.com/office/drawing/2014/main" id="{A04977CB-3825-471A-A590-C57F8C35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B4B4814-3BFD-418E-B5B6-9DC3E0023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B775DC1-0C03-424C-81DD-0B6373642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DA07F5D-1F32-483C-8A98-9849D780D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7A913DD-4597-42B1-9728-4127E83A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09FBB02-BC59-4864-8DBC-B2B2BD52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BD87CAE-98EF-4EA4-B739-3304AB75B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A313AD8-2CA9-4181-84FF-A4EA106FB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0E1FD27-6078-4DDB-85A5-EF3282363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B87154F-1C33-4D96-AD0F-41A911079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F7C24D-DA96-4B69-9D48-11ED65981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1CC3BFF-8D2C-4191-AA89-4B5F07B59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30851AC-DB18-4C88-A8A2-449F772E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0FBDE6-61C6-4EAD-BEF2-895D802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861D3C-5355-4A4A-A875-EC40751A7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98E573C-00D7-4371-9CE5-C72044BC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B74B55B-C24A-4F7B-80B0-59E86E989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1FF18D-542A-4DA3-B579-046996571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5CD3040-DA11-4096-9ECA-0547EB296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DBF68E6-70DC-4C9B-9E36-54DADF5D8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1A82FA5-7042-42C0-82C9-8068C36A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F1F1E10-43A7-49C1-9611-E52FB1BF5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350A35C-3618-4456-8580-7687EDA43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013BD1-ADEE-4116-8B16-8C5FB3B01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1350A0-245D-42A9-911D-82D77BC3D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8734813-52CA-4809-A0E0-348308DC4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626E127-926A-4623-B87E-6944AA8F4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DDE53E-0E40-4853-BCF0-9B152D6A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13F1249-54EA-428F-AE2E-A0579B409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52C80D7-048D-4658-A5FE-B698CC4E4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A82C20A-8FDC-4735-9608-AD288081F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FB7CA94-32F3-403F-9F2B-1E2F701E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066606C-4588-4163-AD08-3AC14040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8565D18-023F-46E0-B825-199BFEAD6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F96FBB7-2ED0-47E0-9016-421EC9D3D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CFFB9F2-9F7C-43A4-A9E6-1EE70C00B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421F39C-6A35-4CF1-8E72-2A897C1F8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DA5561C-BFBA-4EA2-8A59-2910A2CDF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9F79817-A1A8-459C-A1DA-1639CC4EF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30C5931-2980-4D21-A6AF-33BBB2B4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130F5F5-6F7C-41EE-8CBB-1D0839C6F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71993A-EC69-4341-90B1-F23F6EA5A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56C4EAD-EE30-43C6-99BC-D4CB4EE9E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0981292-8C2D-477F-BFC1-A0C971DE4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EB673EB-AAA5-41CD-BD9E-19C05381C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F0F0673-73C3-44AE-9E98-EE65ADB27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908B8D8-11C7-4C6B-9642-2AAD37E24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F2F92D7-98B0-4E76-B8C6-AADDDBFCC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EC8DDD7-9501-4B67-9C31-6D5930A2B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7BD5C40-C542-47FD-9C2B-EE136CB97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4CE941A-9B71-4C39-B230-20A18D89B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718F172-45D8-46D9-A359-D8A51BE6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51EDA59-37F4-47C4-9579-A4EE1615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CF25555-9B27-45F5-BDE8-EC65FC7B9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8D4CBF-5079-4BCF-996F-48C5BD1DC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99F779A-FDDF-4E15-A19E-D734C95A5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8510558-1546-41C7-819E-0C4056E54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371F762-3D9D-459C-AC86-3183843A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DECEFE0-53BB-47FB-97D7-AE0B0E319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D7521B5-463A-40A3-BE61-B1CAE3307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A3596C1-0483-4496-8755-DB608479D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9261538-C799-4246-B1B3-B3F5B09A0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FDE36D9-78E7-44D9-BC0F-1BAFDE5B3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B9D93E5-4ECA-4C24-9FF6-AC8133427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4C35E97-1F66-4BFD-AE92-7EBC84F1D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6BF299A-A3D1-430D-80FF-B080C6FC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7CF736-D3DE-4C5E-AA1F-DC4C8AA3A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396DF6B-432E-4903-B1AA-D3531FF8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ECDFD65-3965-4589-A4C2-16510946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A8C54E5-84FF-4F13-AA46-FED8E8DAD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ECA2236-A9B4-439E-9BAB-56AE965F6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9441778-3D1A-4F75-A5A1-7214DAFB1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B9AA094-8F15-4A0C-AA38-346BD5DDC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19958CA-594A-4498-84BE-F61BFC580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DFCE354-2B72-4480-97DE-E882906FD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C973E6C-6BC5-4FF1-8ECA-861597312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64FCB3C-7129-40FC-B584-150E5E62F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211C60F-B3FE-47DD-BD11-D33173634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D3EA065-68A6-4DD0-99BA-645480D4A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B6AC294-B9BA-4C59-B08A-53548D610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5F31034-2EF3-4F10-85B8-454316F2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A87A0E7-AF0B-4A66-AFF6-689E7D388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D8E5EAF-B0C7-4E80-92EF-0209B4FE7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AA01C3F-AD71-4F07-8664-821309948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30EC962-F7C8-4F17-A8EB-8EC64ADE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A0DA527-FFEF-4AB6-B38F-FDF228D5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AB5776C-CF29-46E0-9A73-03A318AE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5572D84-640D-47CC-A862-6DCF1A73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F9CD199-6195-4F64-9E22-94AD9D760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5BC72FF-17EE-425A-B62A-2E024A6D7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6F3AB89-E7FF-4C05-9243-32DF9B4DF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ABD659D-3754-4F63-9C8D-54AB1549E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9DF2EF3-55C8-4745-9F55-24B60215D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3C67022-CC78-4114-891A-C34637A6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0F93252-C331-4CBB-B4F8-6B12B3903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F4537F3-EDF5-4626-AFBE-4488E0140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848604B-6F7A-4A76-96F8-6B7BE1FE8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3D47B0C-A018-4B2C-898B-2391FC845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DD4A89-CBC7-4BEE-AF16-D76807C08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63C3831-F632-40D9-84E9-FEDA73C6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D39FEFA-CF2D-47D2-A180-417199AE8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87F2FB4-CAFE-4018-A06E-5BAB572FF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C990CED-1FA9-4850-8469-146002770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5BF6636-258D-497B-ABBF-1813F114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7D9B40C-72EA-4EFC-B711-9F7828061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54702A9-BABD-4005-8B4D-991D3CFBE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E860B77-3AB6-46A1-9CE3-37D976AF4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92ABAA7-B221-4C32-8F87-ABBAE21A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1D416EA-36C9-4DC6-A012-0C0F3FDF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7F4DF81-59CD-4438-AA36-8F1BCCF97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7C64A27-32D1-40C4-B94F-1093B6DE6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797AB82-41AF-4856-AFC1-222C6DBC7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0C1D340-365C-4212-A0FE-D7D06095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493915A-115F-4720-86A4-853B73230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B7C4C77-1BED-4D31-8452-96E6F6B2A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8B04703-29C2-4A3B-AF19-7434D788E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557C845-906D-43D8-92DE-72EF46068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5858061-043C-4334-BFCE-D9F77366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B825429-701A-43D0-83FA-2AF61D84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633109C-AACA-40CF-B41E-488FD4884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7558F3F-5D90-45F4-AA12-07ED3A519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51DD258-CE67-424A-BF5B-AFFA82B56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400BE62-7130-4D75-B3AB-AA78B022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2DE0A40-C470-4BF2-86BE-950D01B0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D0A8776-E748-4D71-999B-FF5213CB4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868C751-1379-453B-AC78-C61BCDFD7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B5E0827-B184-45E4-BE8A-A6E9B4456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28E9365-B34E-471B-B5F5-7D7AA022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32C453C-483A-468F-8AE5-9653EE06C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206E38D-8DBE-4126-8CAC-F737F5835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D5D9B69-81D5-4D7D-875B-4E07EC457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5212BDC-A49B-4150-8C9A-BFD08D9E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8A2BE4D-B38F-4C4C-A82F-FABB3DE9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4EFD994-9359-4615-BFA9-DFCC942F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205EAC6-6E11-4106-A079-7E9F2F62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DDCF5F4-CA05-4922-AF4B-F9629D6F3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09113CF3-AB25-42A2-8DE0-735C1F40C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B5092A3-B3FA-4AC8-82C3-FA386B848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8F8F5D2-8958-4ED5-94E8-B4AB9F442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7D2E7CC-7DFE-42C8-9E78-44777D7B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E57A90F-A41A-4C97-8EA3-ADD911EDD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9C217A0-4087-4422-8635-C74D0B13A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9C0E89CF-75CB-4D42-9E44-ADF284D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564F9F3-0D82-4874-9440-38F3AF91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E318789-20ED-497A-AFEB-3280B07AB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2256C04-2807-49A4-93C3-95542421D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4FBD6ED-2E68-4F38-BF88-DC75DAECA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F7BF2B0-9477-4227-9CDB-98E8AF7C1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B6B9DAA-B992-45AD-A992-9CDFB41B9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DE418D1-D67F-4FD8-BA49-CC986A712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9AB1E1F-243A-489C-8753-69078993E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5E4BFF9-A8A8-4B08-AC59-228B81E02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3D80DFA-96DF-4CD6-B136-557368FF3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ED3E86E-8BEE-463D-A646-180ABD21F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DD483A5-049C-4EBA-B2D1-910117903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116FEF0-D89A-43D8-B160-04E86A39F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17D6EEA-1BB1-4EC1-87B7-2CAFBE348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EBD1224-D8F1-4976-BE1F-B4ABB071A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EBB9B87-CACC-4819-BEFA-C8A0C1AF2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5259DF1F-DEAD-492D-AFEE-BA7BB1A7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3573A36-F1A6-4532-829C-AE49B7CE2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F1A8D26A-350C-45FE-AA87-4AC5C0568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5044A982-3E0F-4D17-9104-27E2D2D2F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68EB580A-7544-41A1-AE10-5C52B00FB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65DBF4F2-4158-4DA7-AF14-7F9DDF07B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43513B1-0D48-4482-AA4E-2046DE585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C04BF60-8F64-4663-A8B4-D8BC1943B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1B9A4999-4058-4260-B3D7-A8B6C1361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9FCBE72-DC7B-42FD-B59A-E171480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FC3A23A-4EDB-4DD4-B293-746E0255A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E5D1FB-9495-A95B-6090-2BD9963EB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958550"/>
            <a:ext cx="4974771" cy="3810301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A sistematização das informações sobre o transporte escolar de forma eficiente e clara é essencial para assegurar a segurança dos alunos e a qualidade do serviço prestado. Com o Transporte Legal, é possível identificar as vulnerabilidades do transporte escolar para a otimização do serviço e para a prevenção de responsabilidades.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40ACA8-18E6-1CBB-A533-B1A5C1E4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Participação ativa do Cidadão</a:t>
            </a: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B3675F-A2DB-6471-6EE1-B04A854E7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plataforma incentiva a participação ativa do cidadão no acompanhamento do serviço prestado, promovendo um ambiente colaborativo com a gestão municipal.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0CB1E0-6EA5-5D74-63CF-8B158B6F0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5" y="6141221"/>
            <a:ext cx="1791108" cy="4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0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654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Tema do Office</vt:lpstr>
      <vt:lpstr>Projeto Transporte Legal do Ministério Público do estado da Bahia</vt:lpstr>
      <vt:lpstr>Alinhamento com os objetivos estratégicos do Ministério Público do estado da Bahia</vt:lpstr>
      <vt:lpstr>Introdução ao Projeto</vt:lpstr>
      <vt:lpstr>Contexto da implantação do Projeto</vt:lpstr>
      <vt:lpstr>Objetivo</vt:lpstr>
      <vt:lpstr>Funcionalidades da Plataforma</vt:lpstr>
      <vt:lpstr>Acesso para a Promotoria de Justiça</vt:lpstr>
      <vt:lpstr>Acesso para o Município</vt:lpstr>
      <vt:lpstr>Participação ativa do Cidadão</vt:lpstr>
      <vt:lpstr>Benefícios: Segurança no Transporte Escolar</vt:lpstr>
      <vt:lpstr>Eficiência Operacional</vt:lpstr>
      <vt:lpstr>Transparência</vt:lpstr>
      <vt:lpstr>Experiência de Cruz das Almas</vt:lpstr>
      <vt:lpstr>Passo a passo para novas participações</vt:lpstr>
      <vt:lpstr>Apresentação do Projeto Transporte Legal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Livia Avance Rocha</dc:creator>
  <cp:lastModifiedBy>Livia Avance Rocha</cp:lastModifiedBy>
  <cp:revision>1</cp:revision>
  <dcterms:created xsi:type="dcterms:W3CDTF">2024-09-04T17:15:18Z</dcterms:created>
  <dcterms:modified xsi:type="dcterms:W3CDTF">2024-09-05T16:50:32Z</dcterms:modified>
</cp:coreProperties>
</file>