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2" r:id="rId2"/>
    <p:sldId id="274" r:id="rId3"/>
    <p:sldId id="288" r:id="rId4"/>
    <p:sldId id="305" r:id="rId5"/>
    <p:sldId id="313" r:id="rId6"/>
    <p:sldId id="314" r:id="rId7"/>
    <p:sldId id="315" r:id="rId8"/>
    <p:sldId id="308" r:id="rId9"/>
    <p:sldId id="309" r:id="rId10"/>
    <p:sldId id="310" r:id="rId11"/>
    <p:sldId id="311" r:id="rId12"/>
    <p:sldId id="300" r:id="rId13"/>
    <p:sldId id="301" r:id="rId14"/>
    <p:sldId id="302" r:id="rId15"/>
    <p:sldId id="303" r:id="rId16"/>
    <p:sldId id="286" r:id="rId17"/>
    <p:sldId id="287" r:id="rId18"/>
    <p:sldId id="299" r:id="rId19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91426-3A66-4F1F-BF8B-4680F2940425}" v="44" dt="2021-07-31T18:16:43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92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éia Queiroz Carvalho" userId="813cc059a40bf56a" providerId="LiveId" clId="{A7D91426-3A66-4F1F-BF8B-4680F2940425}"/>
    <pc:docChg chg="undo custSel addSld delSld modSld sldOrd">
      <pc:chgData name="Cléia Queiroz Carvalho" userId="813cc059a40bf56a" providerId="LiveId" clId="{A7D91426-3A66-4F1F-BF8B-4680F2940425}" dt="2021-07-31T18:20:12.625" v="1721" actId="255"/>
      <pc:docMkLst>
        <pc:docMk/>
      </pc:docMkLst>
      <pc:sldChg chg="modSp mod">
        <pc:chgData name="Cléia Queiroz Carvalho" userId="813cc059a40bf56a" providerId="LiveId" clId="{A7D91426-3A66-4F1F-BF8B-4680F2940425}" dt="2021-07-31T18:16:43.102" v="1628"/>
        <pc:sldMkLst>
          <pc:docMk/>
          <pc:sldMk cId="2790200841" sldId="272"/>
        </pc:sldMkLst>
        <pc:spChg chg="mod">
          <ac:chgData name="Cléia Queiroz Carvalho" userId="813cc059a40bf56a" providerId="LiveId" clId="{A7D91426-3A66-4F1F-BF8B-4680F2940425}" dt="2021-07-31T18:16:43.102" v="1628"/>
          <ac:spMkLst>
            <pc:docMk/>
            <pc:sldMk cId="2790200841" sldId="272"/>
            <ac:spMk id="7" creationId="{2F1FDA0C-6E47-476A-9E1A-117858387FD1}"/>
          </ac:spMkLst>
        </pc:spChg>
      </pc:sldChg>
      <pc:sldChg chg="modSp mod">
        <pc:chgData name="Cléia Queiroz Carvalho" userId="813cc059a40bf56a" providerId="LiveId" clId="{A7D91426-3A66-4F1F-BF8B-4680F2940425}" dt="2021-07-31T17:13:05.958" v="418" actId="20577"/>
        <pc:sldMkLst>
          <pc:docMk/>
          <pc:sldMk cId="144288697" sldId="274"/>
        </pc:sldMkLst>
        <pc:spChg chg="mod">
          <ac:chgData name="Cléia Queiroz Carvalho" userId="813cc059a40bf56a" providerId="LiveId" clId="{A7D91426-3A66-4F1F-BF8B-4680F2940425}" dt="2021-07-31T17:13:05.958" v="418" actId="20577"/>
          <ac:spMkLst>
            <pc:docMk/>
            <pc:sldMk cId="144288697" sldId="274"/>
            <ac:spMk id="3" creationId="{D4A21662-FC67-47B4-9395-3F4BD8B87803}"/>
          </ac:spMkLst>
        </pc:spChg>
      </pc:sldChg>
      <pc:sldChg chg="addSp delSp modSp mod">
        <pc:chgData name="Cléia Queiroz Carvalho" userId="813cc059a40bf56a" providerId="LiveId" clId="{A7D91426-3A66-4F1F-BF8B-4680F2940425}" dt="2021-07-31T18:12:07.746" v="1565" actId="14100"/>
        <pc:sldMkLst>
          <pc:docMk/>
          <pc:sldMk cId="3394419220" sldId="283"/>
        </pc:sldMkLst>
        <pc:spChg chg="del mod">
          <ac:chgData name="Cléia Queiroz Carvalho" userId="813cc059a40bf56a" providerId="LiveId" clId="{A7D91426-3A66-4F1F-BF8B-4680F2940425}" dt="2021-07-31T18:11:45.313" v="1558" actId="478"/>
          <ac:spMkLst>
            <pc:docMk/>
            <pc:sldMk cId="3394419220" sldId="283"/>
            <ac:spMk id="9" creationId="{C2BE78A7-CF5D-4148-8AF1-8702BB09B346}"/>
          </ac:spMkLst>
        </pc:spChg>
        <pc:picChg chg="add mod">
          <ac:chgData name="Cléia Queiroz Carvalho" userId="813cc059a40bf56a" providerId="LiveId" clId="{A7D91426-3A66-4F1F-BF8B-4680F2940425}" dt="2021-07-31T18:12:07.746" v="1565" actId="14100"/>
          <ac:picMkLst>
            <pc:docMk/>
            <pc:sldMk cId="3394419220" sldId="283"/>
            <ac:picMk id="1026" creationId="{3D8E6B81-3FA3-486A-B893-1583051FACB7}"/>
          </ac:picMkLst>
        </pc:picChg>
        <pc:picChg chg="del">
          <ac:chgData name="Cléia Queiroz Carvalho" userId="813cc059a40bf56a" providerId="LiveId" clId="{A7D91426-3A66-4F1F-BF8B-4680F2940425}" dt="2021-07-31T18:09:19.433" v="1552" actId="478"/>
          <ac:picMkLst>
            <pc:docMk/>
            <pc:sldMk cId="3394419220" sldId="283"/>
            <ac:picMk id="2052" creationId="{F18302EE-DE74-4A87-B76C-FF19508CFC0F}"/>
          </ac:picMkLst>
        </pc:picChg>
      </pc:sldChg>
      <pc:sldChg chg="addSp delSp modSp">
        <pc:chgData name="Cléia Queiroz Carvalho" userId="813cc059a40bf56a" providerId="LiveId" clId="{A7D91426-3A66-4F1F-BF8B-4680F2940425}" dt="2021-07-31T18:13:21.140" v="1573" actId="14100"/>
        <pc:sldMkLst>
          <pc:docMk/>
          <pc:sldMk cId="3401277263" sldId="286"/>
        </pc:sldMkLst>
        <pc:picChg chg="add mod">
          <ac:chgData name="Cléia Queiroz Carvalho" userId="813cc059a40bf56a" providerId="LiveId" clId="{A7D91426-3A66-4F1F-BF8B-4680F2940425}" dt="2021-07-31T18:13:21.140" v="1573" actId="14100"/>
          <ac:picMkLst>
            <pc:docMk/>
            <pc:sldMk cId="3401277263" sldId="286"/>
            <ac:picMk id="2050" creationId="{B196A554-970C-47DE-96A1-E16C0A1B0149}"/>
          </ac:picMkLst>
        </pc:picChg>
        <pc:picChg chg="del">
          <ac:chgData name="Cléia Queiroz Carvalho" userId="813cc059a40bf56a" providerId="LiveId" clId="{A7D91426-3A66-4F1F-BF8B-4680F2940425}" dt="2021-07-31T18:12:21.239" v="1566" actId="478"/>
          <ac:picMkLst>
            <pc:docMk/>
            <pc:sldMk cId="3401277263" sldId="286"/>
            <ac:picMk id="7170" creationId="{B26E307A-169E-4522-99B0-DD27344938D2}"/>
          </ac:picMkLst>
        </pc:picChg>
      </pc:sldChg>
      <pc:sldChg chg="addSp delSp modSp mod">
        <pc:chgData name="Cléia Queiroz Carvalho" userId="813cc059a40bf56a" providerId="LiveId" clId="{A7D91426-3A66-4F1F-BF8B-4680F2940425}" dt="2021-07-31T18:14:27.565" v="1579" actId="14100"/>
        <pc:sldMkLst>
          <pc:docMk/>
          <pc:sldMk cId="3802063209" sldId="287"/>
        </pc:sldMkLst>
        <pc:picChg chg="add mod">
          <ac:chgData name="Cléia Queiroz Carvalho" userId="813cc059a40bf56a" providerId="LiveId" clId="{A7D91426-3A66-4F1F-BF8B-4680F2940425}" dt="2021-07-31T18:14:27.565" v="1579" actId="14100"/>
          <ac:picMkLst>
            <pc:docMk/>
            <pc:sldMk cId="3802063209" sldId="287"/>
            <ac:picMk id="3074" creationId="{7433ACFE-26DD-49BE-B441-93723D04D8B1}"/>
          </ac:picMkLst>
        </pc:picChg>
        <pc:picChg chg="del">
          <ac:chgData name="Cléia Queiroz Carvalho" userId="813cc059a40bf56a" providerId="LiveId" clId="{A7D91426-3A66-4F1F-BF8B-4680F2940425}" dt="2021-07-31T18:12:27.644" v="1567" actId="478"/>
          <ac:picMkLst>
            <pc:docMk/>
            <pc:sldMk cId="3802063209" sldId="287"/>
            <ac:picMk id="4098" creationId="{A75CC3FE-57AE-436E-BBAF-146F021A066B}"/>
          </ac:picMkLst>
        </pc:picChg>
      </pc:sldChg>
      <pc:sldChg chg="modSp mod ord">
        <pc:chgData name="Cléia Queiroz Carvalho" userId="813cc059a40bf56a" providerId="LiveId" clId="{A7D91426-3A66-4F1F-BF8B-4680F2940425}" dt="2021-07-31T18:17:05.828" v="1634" actId="20577"/>
        <pc:sldMkLst>
          <pc:docMk/>
          <pc:sldMk cId="1026249585" sldId="288"/>
        </pc:sldMkLst>
        <pc:graphicFrameChg chg="mod modGraphic">
          <ac:chgData name="Cléia Queiroz Carvalho" userId="813cc059a40bf56a" providerId="LiveId" clId="{A7D91426-3A66-4F1F-BF8B-4680F2940425}" dt="2021-07-31T18:17:05.828" v="1634" actId="20577"/>
          <ac:graphicFrameMkLst>
            <pc:docMk/>
            <pc:sldMk cId="1026249585" sldId="288"/>
            <ac:graphicFrameMk id="2" creationId="{BF9A4EA9-13C0-4F08-A6D0-C1EE7DFA3C10}"/>
          </ac:graphicFrameMkLst>
        </pc:graphicFrameChg>
      </pc:sldChg>
      <pc:sldChg chg="addSp delSp modSp mod">
        <pc:chgData name="Cléia Queiroz Carvalho" userId="813cc059a40bf56a" providerId="LiveId" clId="{A7D91426-3A66-4F1F-BF8B-4680F2940425}" dt="2021-07-31T18:20:12.625" v="1721" actId="255"/>
        <pc:sldMkLst>
          <pc:docMk/>
          <pc:sldMk cId="2725293980" sldId="299"/>
        </pc:sldMkLst>
        <pc:spChg chg="mod">
          <ac:chgData name="Cléia Queiroz Carvalho" userId="813cc059a40bf56a" providerId="LiveId" clId="{A7D91426-3A66-4F1F-BF8B-4680F2940425}" dt="2021-07-31T18:20:12.625" v="1721" actId="255"/>
          <ac:spMkLst>
            <pc:docMk/>
            <pc:sldMk cId="2725293980" sldId="299"/>
            <ac:spMk id="2" creationId="{8F23AD60-A126-4679-BDD1-A4E05EE3B820}"/>
          </ac:spMkLst>
        </pc:spChg>
        <pc:picChg chg="del">
          <ac:chgData name="Cléia Queiroz Carvalho" userId="813cc059a40bf56a" providerId="LiveId" clId="{A7D91426-3A66-4F1F-BF8B-4680F2940425}" dt="2021-07-31T18:14:39.313" v="1580" actId="478"/>
          <ac:picMkLst>
            <pc:docMk/>
            <pc:sldMk cId="2725293980" sldId="299"/>
            <ac:picMk id="2052" creationId="{F18302EE-DE74-4A87-B76C-FF19508CFC0F}"/>
          </ac:picMkLst>
        </pc:picChg>
        <pc:picChg chg="add mod">
          <ac:chgData name="Cléia Queiroz Carvalho" userId="813cc059a40bf56a" providerId="LiveId" clId="{A7D91426-3A66-4F1F-BF8B-4680F2940425}" dt="2021-07-31T18:15:57.802" v="1586" actId="14100"/>
          <ac:picMkLst>
            <pc:docMk/>
            <pc:sldMk cId="2725293980" sldId="299"/>
            <ac:picMk id="4098" creationId="{3F3A739F-9B4E-4AF2-AEFE-28503AB7E734}"/>
          </ac:picMkLst>
        </pc:picChg>
      </pc:sldChg>
      <pc:sldChg chg="modSp mod">
        <pc:chgData name="Cléia Queiroz Carvalho" userId="813cc059a40bf56a" providerId="LiveId" clId="{A7D91426-3A66-4F1F-BF8B-4680F2940425}" dt="2021-07-31T18:01:30.763" v="1493" actId="1076"/>
        <pc:sldMkLst>
          <pc:docMk/>
          <pc:sldMk cId="1232503729" sldId="300"/>
        </pc:sldMkLst>
        <pc:spChg chg="mod">
          <ac:chgData name="Cléia Queiroz Carvalho" userId="813cc059a40bf56a" providerId="LiveId" clId="{A7D91426-3A66-4F1F-BF8B-4680F2940425}" dt="2021-07-31T18:01:30.763" v="1493" actId="1076"/>
          <ac:spMkLst>
            <pc:docMk/>
            <pc:sldMk cId="1232503729" sldId="300"/>
            <ac:spMk id="7" creationId="{A4A58A5B-CFA8-4C04-A51E-D92CB4735D37}"/>
          </ac:spMkLst>
        </pc:spChg>
      </pc:sldChg>
      <pc:sldChg chg="modSp mod">
        <pc:chgData name="Cléia Queiroz Carvalho" userId="813cc059a40bf56a" providerId="LiveId" clId="{A7D91426-3A66-4F1F-BF8B-4680F2940425}" dt="2021-07-31T18:03:58.486" v="1520" actId="20577"/>
        <pc:sldMkLst>
          <pc:docMk/>
          <pc:sldMk cId="368501956" sldId="301"/>
        </pc:sldMkLst>
        <pc:spChg chg="mod">
          <ac:chgData name="Cléia Queiroz Carvalho" userId="813cc059a40bf56a" providerId="LiveId" clId="{A7D91426-3A66-4F1F-BF8B-4680F2940425}" dt="2021-07-31T18:03:58.486" v="1520" actId="20577"/>
          <ac:spMkLst>
            <pc:docMk/>
            <pc:sldMk cId="368501956" sldId="301"/>
            <ac:spMk id="7" creationId="{A4A58A5B-CFA8-4C04-A51E-D92CB4735D37}"/>
          </ac:spMkLst>
        </pc:spChg>
      </pc:sldChg>
      <pc:sldChg chg="addSp delSp modSp mod">
        <pc:chgData name="Cléia Queiroz Carvalho" userId="813cc059a40bf56a" providerId="LiveId" clId="{A7D91426-3A66-4F1F-BF8B-4680F2940425}" dt="2021-07-31T18:08:37.115" v="1551" actId="20577"/>
        <pc:sldMkLst>
          <pc:docMk/>
          <pc:sldMk cId="3558206123" sldId="303"/>
        </pc:sldMkLst>
        <pc:spChg chg="add mod">
          <ac:chgData name="Cléia Queiroz Carvalho" userId="813cc059a40bf56a" providerId="LiveId" clId="{A7D91426-3A66-4F1F-BF8B-4680F2940425}" dt="2021-07-31T18:08:37.115" v="1551" actId="20577"/>
          <ac:spMkLst>
            <pc:docMk/>
            <pc:sldMk cId="3558206123" sldId="303"/>
            <ac:spMk id="10" creationId="{6F012A64-603D-460A-B89C-16E4ADBFE239}"/>
          </ac:spMkLst>
        </pc:spChg>
        <pc:picChg chg="del">
          <ac:chgData name="Cléia Queiroz Carvalho" userId="813cc059a40bf56a" providerId="LiveId" clId="{A7D91426-3A66-4F1F-BF8B-4680F2940425}" dt="2021-07-31T18:06:54.180" v="1521" actId="478"/>
          <ac:picMkLst>
            <pc:docMk/>
            <pc:sldMk cId="3558206123" sldId="303"/>
            <ac:picMk id="8" creationId="{72D2B164-A609-4E09-8856-4B8105730A18}"/>
          </ac:picMkLst>
        </pc:picChg>
        <pc:picChg chg="add del">
          <ac:chgData name="Cléia Queiroz Carvalho" userId="813cc059a40bf56a" providerId="LiveId" clId="{A7D91426-3A66-4F1F-BF8B-4680F2940425}" dt="2021-07-31T18:08:16.784" v="1532" actId="478"/>
          <ac:picMkLst>
            <pc:docMk/>
            <pc:sldMk cId="3558206123" sldId="303"/>
            <ac:picMk id="11266" creationId="{8F2969C5-CE43-4798-803C-CD53549E20B2}"/>
          </ac:picMkLst>
        </pc:picChg>
      </pc:sldChg>
      <pc:sldChg chg="del">
        <pc:chgData name="Cléia Queiroz Carvalho" userId="813cc059a40bf56a" providerId="LiveId" clId="{A7D91426-3A66-4F1F-BF8B-4680F2940425}" dt="2021-07-31T18:03:37.529" v="1506" actId="2696"/>
        <pc:sldMkLst>
          <pc:docMk/>
          <pc:sldMk cId="3712315377" sldId="304"/>
        </pc:sldMkLst>
      </pc:sldChg>
      <pc:sldChg chg="modSp add mod">
        <pc:chgData name="Cléia Queiroz Carvalho" userId="813cc059a40bf56a" providerId="LiveId" clId="{A7D91426-3A66-4F1F-BF8B-4680F2940425}" dt="2021-07-31T17:29:56.632" v="664" actId="113"/>
        <pc:sldMkLst>
          <pc:docMk/>
          <pc:sldMk cId="874313983" sldId="305"/>
        </pc:sldMkLst>
        <pc:spChg chg="mod">
          <ac:chgData name="Cléia Queiroz Carvalho" userId="813cc059a40bf56a" providerId="LiveId" clId="{A7D91426-3A66-4F1F-BF8B-4680F2940425}" dt="2021-07-31T17:29:56.632" v="664" actId="113"/>
          <ac:spMkLst>
            <pc:docMk/>
            <pc:sldMk cId="874313983" sldId="305"/>
            <ac:spMk id="3" creationId="{D4A21662-FC67-47B4-9395-3F4BD8B87803}"/>
          </ac:spMkLst>
        </pc:spChg>
      </pc:sldChg>
      <pc:sldChg chg="modSp add mod">
        <pc:chgData name="Cléia Queiroz Carvalho" userId="813cc059a40bf56a" providerId="LiveId" clId="{A7D91426-3A66-4F1F-BF8B-4680F2940425}" dt="2021-07-31T17:21:38.454" v="614" actId="6549"/>
        <pc:sldMkLst>
          <pc:docMk/>
          <pc:sldMk cId="3508901058" sldId="306"/>
        </pc:sldMkLst>
        <pc:spChg chg="mod">
          <ac:chgData name="Cléia Queiroz Carvalho" userId="813cc059a40bf56a" providerId="LiveId" clId="{A7D91426-3A66-4F1F-BF8B-4680F2940425}" dt="2021-07-31T17:21:38.454" v="614" actId="6549"/>
          <ac:spMkLst>
            <pc:docMk/>
            <pc:sldMk cId="3508901058" sldId="306"/>
            <ac:spMk id="3" creationId="{D4A21662-FC67-47B4-9395-3F4BD8B87803}"/>
          </ac:spMkLst>
        </pc:spChg>
      </pc:sldChg>
      <pc:sldChg chg="modSp add mod">
        <pc:chgData name="Cléia Queiroz Carvalho" userId="813cc059a40bf56a" providerId="LiveId" clId="{A7D91426-3A66-4F1F-BF8B-4680F2940425}" dt="2021-07-31T17:28:12.672" v="661" actId="113"/>
        <pc:sldMkLst>
          <pc:docMk/>
          <pc:sldMk cId="3696156183" sldId="307"/>
        </pc:sldMkLst>
        <pc:spChg chg="mod">
          <ac:chgData name="Cléia Queiroz Carvalho" userId="813cc059a40bf56a" providerId="LiveId" clId="{A7D91426-3A66-4F1F-BF8B-4680F2940425}" dt="2021-07-31T17:28:12.672" v="661" actId="113"/>
          <ac:spMkLst>
            <pc:docMk/>
            <pc:sldMk cId="3696156183" sldId="307"/>
            <ac:spMk id="3" creationId="{D4A21662-FC67-47B4-9395-3F4BD8B87803}"/>
          </ac:spMkLst>
        </pc:spChg>
      </pc:sldChg>
      <pc:sldChg chg="modSp add mod">
        <pc:chgData name="Cléia Queiroz Carvalho" userId="813cc059a40bf56a" providerId="LiveId" clId="{A7D91426-3A66-4F1F-BF8B-4680F2940425}" dt="2021-07-31T18:19:04.991" v="1719" actId="113"/>
        <pc:sldMkLst>
          <pc:docMk/>
          <pc:sldMk cId="3932739358" sldId="308"/>
        </pc:sldMkLst>
        <pc:spChg chg="mod">
          <ac:chgData name="Cléia Queiroz Carvalho" userId="813cc059a40bf56a" providerId="LiveId" clId="{A7D91426-3A66-4F1F-BF8B-4680F2940425}" dt="2021-07-31T18:19:04.991" v="1719" actId="113"/>
          <ac:spMkLst>
            <pc:docMk/>
            <pc:sldMk cId="3932739358" sldId="308"/>
            <ac:spMk id="3" creationId="{D4A21662-FC67-47B4-9395-3F4BD8B87803}"/>
          </ac:spMkLst>
        </pc:spChg>
      </pc:sldChg>
      <pc:sldChg chg="modSp add mod">
        <pc:chgData name="Cléia Queiroz Carvalho" userId="813cc059a40bf56a" providerId="LiveId" clId="{A7D91426-3A66-4F1F-BF8B-4680F2940425}" dt="2021-07-31T17:53:06.086" v="1334" actId="20577"/>
        <pc:sldMkLst>
          <pc:docMk/>
          <pc:sldMk cId="3014183747" sldId="309"/>
        </pc:sldMkLst>
        <pc:spChg chg="mod">
          <ac:chgData name="Cléia Queiroz Carvalho" userId="813cc059a40bf56a" providerId="LiveId" clId="{A7D91426-3A66-4F1F-BF8B-4680F2940425}" dt="2021-07-31T17:53:06.086" v="1334" actId="20577"/>
          <ac:spMkLst>
            <pc:docMk/>
            <pc:sldMk cId="3014183747" sldId="309"/>
            <ac:spMk id="3" creationId="{D4A21662-FC67-47B4-9395-3F4BD8B87803}"/>
          </ac:spMkLst>
        </pc:spChg>
      </pc:sldChg>
      <pc:sldChg chg="modSp add mod">
        <pc:chgData name="Cléia Queiroz Carvalho" userId="813cc059a40bf56a" providerId="LiveId" clId="{A7D91426-3A66-4F1F-BF8B-4680F2940425}" dt="2021-07-31T17:57:37.312" v="1425"/>
        <pc:sldMkLst>
          <pc:docMk/>
          <pc:sldMk cId="3500753098" sldId="310"/>
        </pc:sldMkLst>
        <pc:spChg chg="mod">
          <ac:chgData name="Cléia Queiroz Carvalho" userId="813cc059a40bf56a" providerId="LiveId" clId="{A7D91426-3A66-4F1F-BF8B-4680F2940425}" dt="2021-07-31T17:57:37.312" v="1425"/>
          <ac:spMkLst>
            <pc:docMk/>
            <pc:sldMk cId="3500753098" sldId="310"/>
            <ac:spMk id="3" creationId="{D4A21662-FC67-47B4-9395-3F4BD8B87803}"/>
          </ac:spMkLst>
        </pc:spChg>
      </pc:sldChg>
      <pc:sldChg chg="modSp add mod">
        <pc:chgData name="Cléia Queiroz Carvalho" userId="813cc059a40bf56a" providerId="LiveId" clId="{A7D91426-3A66-4F1F-BF8B-4680F2940425}" dt="2021-07-31T18:18:11.692" v="1710" actId="20577"/>
        <pc:sldMkLst>
          <pc:docMk/>
          <pc:sldMk cId="1202043468" sldId="311"/>
        </pc:sldMkLst>
        <pc:spChg chg="mod">
          <ac:chgData name="Cléia Queiroz Carvalho" userId="813cc059a40bf56a" providerId="LiveId" clId="{A7D91426-3A66-4F1F-BF8B-4680F2940425}" dt="2021-07-31T18:18:11.692" v="1710" actId="20577"/>
          <ac:spMkLst>
            <pc:docMk/>
            <pc:sldMk cId="1202043468" sldId="311"/>
            <ac:spMk id="3" creationId="{D4A21662-FC67-47B4-9395-3F4BD8B878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7828C-BEEB-4846-843C-08D2C1761A37}" type="datetimeFigureOut">
              <a:rPr lang="pt-BR" smtClean="0"/>
              <a:t>03/08/2021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409B3-33B6-4EB1-B43B-FEA265EC94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95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409B3-33B6-4EB1-B43B-FEA265EC949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92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460C01-847B-4291-A446-22EAD66CB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C28248E-7E84-4AA8-B4A8-9B93938A4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68E8BCE-C7B9-4BA4-A066-6914FABA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C970-39B2-4B5F-9E7B-23EFD6069144}" type="datetimeFigureOut">
              <a:rPr lang="pt-BR" smtClean="0"/>
              <a:t>03/08/2021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067765C-4021-4E53-8AC6-A6EA3DE8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6E3914D-1963-4F35-94D4-A09F9213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01C-4F14-4D28-B75E-165BF7294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9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B2DE82-989E-44B7-952C-2171F68C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6236FD0-7AC2-4CB1-AAA9-638226054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0614550-98C9-4132-BFFE-DC76497E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C970-39B2-4B5F-9E7B-23EFD6069144}" type="datetimeFigureOut">
              <a:rPr lang="pt-BR" smtClean="0"/>
              <a:t>03/08/2021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7BA473E-DE82-48A7-B649-75602213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6CB43DF-CF8E-4B04-9C2E-BE255C77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01C-4F14-4D28-B75E-165BF7294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3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1A332A0-B338-4858-8451-196539563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78C003E-5A64-4452-B429-EA818ECD7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CBEF85C-F4C9-41BB-9EB7-3D9CEB0C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C970-39B2-4B5F-9E7B-23EFD6069144}" type="datetimeFigureOut">
              <a:rPr lang="pt-BR" smtClean="0"/>
              <a:t>03/08/2021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D03FC94-42F2-4C1A-AC16-51F820F9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AEFFAC2-6022-4634-AD32-9DDB5EB3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01C-4F14-4D28-B75E-165BF7294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0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A46B06-070E-42D7-8A80-7CFE9418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426A7CA-D4E7-469D-88C6-A0FE47E6B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399D90E-884F-4A8C-AB6A-E6240B6FE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C970-39B2-4B5F-9E7B-23EFD6069144}" type="datetimeFigureOut">
              <a:rPr lang="pt-BR" smtClean="0"/>
              <a:t>03/08/2021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02E5FB8-3DD6-4F38-9DAA-3F45A8D9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E2A01D3-2C71-48C9-B985-6D08D729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01C-4F14-4D28-B75E-165BF7294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1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E46A7B-FDB5-4A8D-8F03-FB24546F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95CE47A-F044-495E-8AE6-FA8AC2898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E0980EE-FAB0-4DE8-AF95-3BFF7357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C970-39B2-4B5F-9E7B-23EFD6069144}" type="datetimeFigureOut">
              <a:rPr lang="pt-BR" smtClean="0"/>
              <a:t>03/08/2021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E4D1FBF-9623-4A2A-B97A-BD8ED3E4C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630FBE2-41BE-4F0D-9CB0-52A9A0AB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01C-4F14-4D28-B75E-165BF7294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3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328ED7-59D3-47DD-91ED-1EFED51B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781ACB9-065D-42F8-8F5C-4505B4C3E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3B74E2F-8A1F-4516-9D22-A6B3865B2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97E30CC-6C46-41CC-A259-8E17A49C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C970-39B2-4B5F-9E7B-23EFD6069144}" type="datetimeFigureOut">
              <a:rPr lang="pt-BR" smtClean="0"/>
              <a:t>03/08/2021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DBD7B17-033F-489E-B3D5-5C8BFF2D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5A3308E-53C6-45B1-812F-949C5B0D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01C-4F14-4D28-B75E-165BF7294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8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B25077-7F13-4F5E-B399-D341E249A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14AABE9-AEA0-44FA-86A5-AAE76422E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60A6496-65AB-4CA1-9C22-EC6A4C231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8BCAB880-36B8-4912-8F47-45A9B1343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CC0CDFC-8F31-4711-B466-3070C1742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A9036F6-4471-402F-A22A-469A9A0F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C970-39B2-4B5F-9E7B-23EFD6069144}" type="datetimeFigureOut">
              <a:rPr lang="pt-BR" smtClean="0"/>
              <a:t>03/08/2021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37259935-6C0D-42EC-9D21-D1B07151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AC74968-A761-458E-8DAD-6DF3571C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01C-4F14-4D28-B75E-165BF7294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87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8DF4DE-C409-4159-911B-DC8B0C49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F2C7768-C592-4D8F-BBF3-BD04834A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C970-39B2-4B5F-9E7B-23EFD6069144}" type="datetimeFigureOut">
              <a:rPr lang="pt-BR" smtClean="0"/>
              <a:t>03/08/2021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C4B4651-288A-45DA-AF47-6DCB3A0F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6967A56-0184-4CE3-9CA1-B370DAD5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01C-4F14-4D28-B75E-165BF7294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4B072825-960C-4165-B828-38C3EE1F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C970-39B2-4B5F-9E7B-23EFD6069144}" type="datetimeFigureOut">
              <a:rPr lang="pt-BR" smtClean="0"/>
              <a:t>03/08/2021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27638D7-035C-4CEC-A57F-BC39F37F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15680EF-C962-414A-84A0-B4C2EE92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01C-4F14-4D28-B75E-165BF7294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9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C33A60-5269-4098-B8EB-48383E60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339B32-5A4C-4708-82B8-FF2905C8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17C09E8-A691-48FA-9AC6-8179670D5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D5D853D-367C-419B-97CD-69910A69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C970-39B2-4B5F-9E7B-23EFD6069144}" type="datetimeFigureOut">
              <a:rPr lang="pt-BR" smtClean="0"/>
              <a:t>03/08/2021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185958E-F7CC-4A96-B849-C0E87CF2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5F9B208-D3DF-4ECC-8A84-4F51C876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01C-4F14-4D28-B75E-165BF7294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1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4CB1E1-2E6A-435A-A00F-990C0F8D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7228309-ED49-4844-BBCA-9FD0F694B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4694782-208C-4CCD-BF38-C1965A0CF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9979812-A400-40D6-A5D7-3058C397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C970-39B2-4B5F-9E7B-23EFD6069144}" type="datetimeFigureOut">
              <a:rPr lang="pt-BR" smtClean="0"/>
              <a:t>03/08/2021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8729347-3EC3-41F0-B9C6-5A20024E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DAA8718-7BAB-4622-A91F-AB9F2587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A01C-4F14-4D28-B75E-165BF7294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18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9DF0CA62-EE4E-40D2-997E-1783DE40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22850F7-7178-47AF-B050-D22823C2A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820B6F2-B65E-4193-AD9C-CA2CAF5FD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DC970-39B2-4B5F-9E7B-23EFD6069144}" type="datetimeFigureOut">
              <a:rPr lang="pt-BR" smtClean="0"/>
              <a:t>03/08/2021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F64902C-B93B-4D74-B47B-65269EF50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9A968AB-13E9-45F2-B500-F5A47E2D8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CA01C-4F14-4D28-B75E-165BF72948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89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717239A-952E-46C2-B0E1-D096A4BBF686}"/>
              </a:ext>
            </a:extLst>
          </p:cNvPr>
          <p:cNvSpPr txBox="1"/>
          <p:nvPr/>
        </p:nvSpPr>
        <p:spPr>
          <a:xfrm>
            <a:off x="45720" y="445132"/>
            <a:ext cx="901445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PREFEITURA MUNICIPAL DE SOBRADINHO</a:t>
            </a: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SECRETARIA MUNICIPAL DE EDUCA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Sobradinho: pelo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F972036-BC95-4651-9918-2EADA4AC526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6979" r="67720" b="346"/>
          <a:stretch/>
        </p:blipFill>
        <p:spPr bwMode="auto">
          <a:xfrm>
            <a:off x="8544695" y="445132"/>
            <a:ext cx="1798576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CB36908-AAA8-4841-BDFB-D693C0B04C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3504" r="62077" b="12078"/>
          <a:stretch/>
        </p:blipFill>
        <p:spPr bwMode="auto">
          <a:xfrm>
            <a:off x="505265" y="309091"/>
            <a:ext cx="1995481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F1FDA0C-6E47-476A-9E1A-117858387FD1}"/>
              </a:ext>
            </a:extLst>
          </p:cNvPr>
          <p:cNvSpPr txBox="1"/>
          <p:nvPr/>
        </p:nvSpPr>
        <p:spPr>
          <a:xfrm>
            <a:off x="779418" y="1553983"/>
            <a:ext cx="1077384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latin typeface="Bookman Old Style" panose="02050604050505020204" pitchFamily="18" charset="0"/>
              </a:rPr>
              <a:t>TEMA: </a:t>
            </a:r>
            <a:r>
              <a:rPr lang="pt-BR" sz="2000" b="1" dirty="0">
                <a:latin typeface="Bookman Old Style" panose="02050604050505020204" pitchFamily="18" charset="0"/>
              </a:rPr>
              <a:t>DIÁLOGO SOBRE 19º FÓRUM DA UNDIME - BAHIA</a:t>
            </a:r>
          </a:p>
        </p:txBody>
      </p:sp>
      <p:pic>
        <p:nvPicPr>
          <p:cNvPr id="8" name="image1.png" descr="Undime Bahia">
            <a:extLst>
              <a:ext uri="{FF2B5EF4-FFF2-40B4-BE49-F238E27FC236}">
                <a16:creationId xmlns:a16="http://schemas.microsoft.com/office/drawing/2014/main" xmlns="" id="{DFA94EF6-04F8-4432-8D7B-944ECD301B8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2769" y="445132"/>
            <a:ext cx="1245406" cy="822563"/>
          </a:xfrm>
          <a:prstGeom prst="rect">
            <a:avLst/>
          </a:prstGeom>
        </p:spPr>
      </p:pic>
      <p:pic>
        <p:nvPicPr>
          <p:cNvPr id="1028" name="Picture 4" descr="focus grupo - PicMix">
            <a:extLst>
              <a:ext uri="{FF2B5EF4-FFF2-40B4-BE49-F238E27FC236}">
                <a16:creationId xmlns:a16="http://schemas.microsoft.com/office/drawing/2014/main" xmlns="" id="{CB9DEB76-DE43-4C70-B59A-B4FE5CF57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8198"/>
            <a:ext cx="3178237" cy="32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7CDFF4E-4584-4D54-8780-A2770D62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4" r="1133" b="23677"/>
          <a:stretch/>
        </p:blipFill>
        <p:spPr>
          <a:xfrm>
            <a:off x="3241343" y="2385835"/>
            <a:ext cx="8269714" cy="3998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020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4A21662-FC67-47B4-9395-3F4BD8B87803}"/>
              </a:ext>
            </a:extLst>
          </p:cNvPr>
          <p:cNvSpPr txBox="1"/>
          <p:nvPr/>
        </p:nvSpPr>
        <p:spPr>
          <a:xfrm>
            <a:off x="157164" y="1362262"/>
            <a:ext cx="11773254" cy="46474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 w="5715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Encontro Virtual com Dirigentes Municipais de Educação – Território – 10 – Sertão do São Francisco.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Algerian" panose="04020705040A02060702" pitchFamily="82" charset="0"/>
              </a:rPr>
              <a:t>PAINEL 8 - 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Lançamento da </a:t>
            </a:r>
            <a:r>
              <a:rPr lang="pt-BR" sz="2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Coeed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2022 – Conferências de Educação mobilizando a Bahia em Defesa da Democracia, da Diversidade, da Educação Pública, com Participação Popular. </a:t>
            </a:r>
          </a:p>
          <a:p>
            <a:r>
              <a:rPr lang="pt-BR" sz="2800" dirty="0">
                <a:solidFill>
                  <a:schemeClr val="tx1"/>
                </a:solidFill>
                <a:latin typeface="Algerian" panose="04020705040A02060702" pitchFamily="82" charset="0"/>
              </a:rPr>
              <a:t>PAINEL 9 - </a:t>
            </a:r>
            <a:r>
              <a:rPr lang="pt-BR" sz="280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 Implementação do Novo FUNDEB. </a:t>
            </a:r>
          </a:p>
          <a:p>
            <a:r>
              <a:rPr lang="pt-BR" sz="2800" dirty="0">
                <a:solidFill>
                  <a:schemeClr val="tx1"/>
                </a:solidFill>
                <a:latin typeface="Algerian" panose="04020705040A02060702" pitchFamily="82" charset="0"/>
              </a:rPr>
              <a:t>PAINEL 10 – </a:t>
            </a:r>
            <a:r>
              <a:rPr lang="pt-BR" sz="2800" dirty="0">
                <a:solidFill>
                  <a:schemeClr val="tx1"/>
                </a:solidFill>
                <a:latin typeface="Open Sans" panose="020B0606030504020204" pitchFamily="34" charset="0"/>
              </a:rPr>
              <a:t>A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presentação da nova diretoria da </a:t>
            </a:r>
            <a:r>
              <a:rPr lang="pt-BR" sz="2800" dirty="0" err="1">
                <a:solidFill>
                  <a:schemeClr val="tx1"/>
                </a:solidFill>
                <a:latin typeface="Open Sans" panose="020B0606030504020204" pitchFamily="34" charset="0"/>
              </a:rPr>
              <a:t>U</a:t>
            </a:r>
            <a:r>
              <a:rPr lang="pt-BR" sz="2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ndime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-</a:t>
            </a:r>
            <a:r>
              <a:rPr lang="pt-BR" sz="2800" dirty="0">
                <a:solidFill>
                  <a:schemeClr val="tx1"/>
                </a:solidFill>
                <a:latin typeface="Open Sans" panose="020B0606030504020204" pitchFamily="34" charset="0"/>
              </a:rPr>
              <a:t>B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ahia</a:t>
            </a:r>
          </a:p>
          <a:p>
            <a:r>
              <a:rPr lang="pt-BR" sz="2800" dirty="0">
                <a:solidFill>
                  <a:schemeClr val="tx1"/>
                </a:solidFill>
                <a:latin typeface="Algerian" panose="04020705040A02060702" pitchFamily="82" charset="0"/>
              </a:rPr>
              <a:t>PAINEL 11 - 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Plataforma Conviva Educação: potencialidades e possibilidades para apoiar e melhorar a gestão da educação nos municípios da Bahia.</a:t>
            </a:r>
          </a:p>
          <a:p>
            <a:r>
              <a:rPr lang="pt-BR" sz="2800" dirty="0">
                <a:solidFill>
                  <a:schemeClr val="tx1"/>
                </a:solidFill>
                <a:latin typeface="Algerian" panose="04020705040A02060702" pitchFamily="82" charset="0"/>
              </a:rPr>
              <a:t>PAINEL 12 -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Plano de Ações Articuladas (PAR)</a:t>
            </a:r>
            <a:endParaRPr lang="pt-BR" sz="2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2A2AEA3-4923-414F-A300-D47C9B65CC35}"/>
              </a:ext>
            </a:extLst>
          </p:cNvPr>
          <p:cNvSpPr txBox="1"/>
          <p:nvPr/>
        </p:nvSpPr>
        <p:spPr>
          <a:xfrm>
            <a:off x="0" y="377377"/>
            <a:ext cx="901445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PREFEITURA MUNICIPAL DE SOBRADINHO</a:t>
            </a: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SECRETARIA MUNICIPAL DE EDUCA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Sobradinho: pelo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EC8BE0F-F1DA-4562-8F6C-149A05B0CD8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6979" r="67720" b="346"/>
          <a:stretch/>
        </p:blipFill>
        <p:spPr bwMode="auto">
          <a:xfrm>
            <a:off x="8498975" y="377377"/>
            <a:ext cx="1798576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DA3108A-24C4-4131-8075-33E9663E644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3504" r="62077" b="12078"/>
          <a:stretch/>
        </p:blipFill>
        <p:spPr bwMode="auto">
          <a:xfrm>
            <a:off x="459545" y="241336"/>
            <a:ext cx="1995481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1.png" descr="Undime Bahia">
            <a:extLst>
              <a:ext uri="{FF2B5EF4-FFF2-40B4-BE49-F238E27FC236}">
                <a16:creationId xmlns:a16="http://schemas.microsoft.com/office/drawing/2014/main" xmlns="" id="{8AF7A94A-D4D4-4504-ADEF-D2D310207CB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7049" y="377377"/>
            <a:ext cx="1245406" cy="8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4A21662-FC67-47B4-9395-3F4BD8B87803}"/>
              </a:ext>
            </a:extLst>
          </p:cNvPr>
          <p:cNvSpPr txBox="1"/>
          <p:nvPr/>
        </p:nvSpPr>
        <p:spPr>
          <a:xfrm>
            <a:off x="157164" y="1362262"/>
            <a:ext cx="11773254" cy="5940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 w="5715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Encontro Virtual com Dirigentes Municipais de Educação – Território – 10 – Sertão do São Francisco.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Algerian" panose="04020705040A02060702" pitchFamily="82" charset="0"/>
              </a:rPr>
              <a:t>PAINEL 13 - 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Busca Ativa escolar e Programas UNICEF.</a:t>
            </a:r>
          </a:p>
          <a:p>
            <a:r>
              <a:rPr lang="pt-BR" sz="2800" dirty="0">
                <a:solidFill>
                  <a:schemeClr val="tx1"/>
                </a:solidFill>
                <a:latin typeface="Algerian" panose="04020705040A02060702" pitchFamily="82" charset="0"/>
              </a:rPr>
              <a:t>PAINEL 14 - </a:t>
            </a:r>
            <a:r>
              <a:rPr lang="pt-BR" sz="280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 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Sistema Nacional de Avaliação (SAEB)</a:t>
            </a: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pt-BR" sz="3200" b="1" i="0" u="none" strike="noStrike" kern="1200" dirty="0" smtClean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3200" b="1" i="0" u="none" strike="noStrike" kern="120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Fase </a:t>
            </a:r>
            <a:r>
              <a:rPr lang="pt-BR" sz="3200" b="1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2 – RETORNO AS AULAS NO MODELO HÍBRIDO</a:t>
            </a:r>
          </a:p>
          <a:p>
            <a:pPr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3200" b="1" i="0" u="none" strike="noStrike" kern="120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endParaRPr lang="pt-BR" sz="3200" b="1" i="0" u="none" strike="noStrike" kern="120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3200" b="1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PROPOSTA DE PROTOCOLO </a:t>
            </a:r>
            <a:r>
              <a:rPr lang="pt-BR" sz="3200" b="1" i="0" u="none" strike="noStrike" kern="120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TERRITORIAL;</a:t>
            </a:r>
            <a:endParaRPr lang="pt-BR" sz="3200" b="1" i="0" u="none" strike="noStrike" dirty="0">
              <a:effectLst/>
              <a:latin typeface="Arial" panose="020B0604020202020204" pitchFamily="34" charset="0"/>
            </a:endParaRPr>
          </a:p>
          <a:p>
            <a:pPr marL="285750" marR="0" indent="-285750" algn="l" rtl="0" eaLnBrk="1" fontAlgn="auto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3200" b="1" i="0" u="none" strike="noStrike" kern="12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PROTOCOLO DE RETORNO ÀS </a:t>
            </a:r>
            <a:r>
              <a:rPr lang="pt-BR" sz="3200" b="1" i="0" u="none" strike="noStrike" kern="120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AULAS/HÍBRIDO; </a:t>
            </a:r>
            <a:endParaRPr lang="pt-BR" sz="32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285750" marR="0" indent="-285750" algn="l" rtl="0" eaLnBrk="1" fontAlgn="auto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sz="3200" b="1" i="0" u="none" strike="noStrike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Agendamento de Visita do Presidente Raimundo Pereira da UNDIME BA ao Território</a:t>
            </a:r>
            <a:endParaRPr lang="pt-BR" sz="3200" b="1" i="0" u="none" strike="noStrike" dirty="0">
              <a:effectLst/>
              <a:latin typeface="Arial" panose="020B0604020202020204" pitchFamily="34" charset="0"/>
            </a:endParaRPr>
          </a:p>
          <a:p>
            <a:endParaRPr lang="pt-BR" sz="280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2A2AEA3-4923-414F-A300-D47C9B65CC35}"/>
              </a:ext>
            </a:extLst>
          </p:cNvPr>
          <p:cNvSpPr txBox="1"/>
          <p:nvPr/>
        </p:nvSpPr>
        <p:spPr>
          <a:xfrm>
            <a:off x="0" y="377377"/>
            <a:ext cx="901445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PREFEITURA MUNICIPAL DE SOBRADINHO</a:t>
            </a: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SECRETARIA MUNICIPAL DE EDUCA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Sobradinho: pelo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EC8BE0F-F1DA-4562-8F6C-149A05B0CD8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6979" r="67720" b="346"/>
          <a:stretch/>
        </p:blipFill>
        <p:spPr bwMode="auto">
          <a:xfrm>
            <a:off x="8498975" y="377377"/>
            <a:ext cx="1798576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DA3108A-24C4-4131-8075-33E9663E644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3504" r="62077" b="12078"/>
          <a:stretch/>
        </p:blipFill>
        <p:spPr bwMode="auto">
          <a:xfrm>
            <a:off x="459545" y="241336"/>
            <a:ext cx="1995481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1.png" descr="Undime Bahia">
            <a:extLst>
              <a:ext uri="{FF2B5EF4-FFF2-40B4-BE49-F238E27FC236}">
                <a16:creationId xmlns:a16="http://schemas.microsoft.com/office/drawing/2014/main" xmlns="" id="{8AF7A94A-D4D4-4504-ADEF-D2D310207CB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7049" y="377377"/>
            <a:ext cx="1245406" cy="8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717239A-952E-46C2-B0E1-D096A4BBF686}"/>
              </a:ext>
            </a:extLst>
          </p:cNvPr>
          <p:cNvSpPr txBox="1"/>
          <p:nvPr/>
        </p:nvSpPr>
        <p:spPr>
          <a:xfrm>
            <a:off x="259308" y="465939"/>
            <a:ext cx="901445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PREFEITURA MUNICIPAL DE SOBRADINHO</a:t>
            </a: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SECRETARIA MUNICIPAL DE EDUCA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Sobradinho: pelo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F972036-BC95-4651-9918-2EADA4AC526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6979" r="67720" b="346"/>
          <a:stretch/>
        </p:blipFill>
        <p:spPr bwMode="auto">
          <a:xfrm>
            <a:off x="9610322" y="402855"/>
            <a:ext cx="1720788" cy="70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CB36908-AAA8-4841-BDFB-D693C0B04C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3504" r="62077" b="12078"/>
          <a:stretch/>
        </p:blipFill>
        <p:spPr bwMode="auto">
          <a:xfrm>
            <a:off x="484391" y="288447"/>
            <a:ext cx="1981223" cy="70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4A58A5B-CFA8-4C04-A51E-D92CB4735D37}"/>
              </a:ext>
            </a:extLst>
          </p:cNvPr>
          <p:cNvSpPr txBox="1"/>
          <p:nvPr/>
        </p:nvSpPr>
        <p:spPr>
          <a:xfrm>
            <a:off x="509587" y="1856917"/>
            <a:ext cx="11172825" cy="32617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latin typeface="Bookman Old Style" panose="02050604050505020204" pitchFamily="18" charset="0"/>
              </a:rPr>
              <a:t>DIÁLOGO : </a:t>
            </a:r>
          </a:p>
          <a:p>
            <a:pPr algn="ctr"/>
            <a:endParaRPr lang="pt-BR" sz="4400" dirty="0">
              <a:latin typeface="Bookman Old Style" panose="02050604050505020204" pitchFamily="18" charset="0"/>
            </a:endParaRPr>
          </a:p>
          <a:p>
            <a:pPr algn="ctr"/>
            <a:r>
              <a:rPr lang="pt-BR" sz="4400" b="1" dirty="0">
                <a:latin typeface="Bookman Old Style" panose="02050604050505020204" pitchFamily="18" charset="0"/>
              </a:rPr>
              <a:t>Fala dos Municípios – Desafios, sugestões e encaminhamentos</a:t>
            </a:r>
          </a:p>
          <a:p>
            <a:pPr lvl="0" algn="just">
              <a:lnSpc>
                <a:spcPct val="107000"/>
              </a:lnSpc>
            </a:pPr>
            <a:endParaRPr lang="pt-BR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717239A-952E-46C2-B0E1-D096A4BBF686}"/>
              </a:ext>
            </a:extLst>
          </p:cNvPr>
          <p:cNvSpPr txBox="1"/>
          <p:nvPr/>
        </p:nvSpPr>
        <p:spPr>
          <a:xfrm>
            <a:off x="259308" y="465939"/>
            <a:ext cx="901445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PREFEITURA MUNICIPAL DE SOBRADINHO</a:t>
            </a: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SECRETARIA MUNICIPAL DE EDUCA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Sobradinho: pelo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F972036-BC95-4651-9918-2EADA4AC526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6979" r="67720" b="346"/>
          <a:stretch/>
        </p:blipFill>
        <p:spPr bwMode="auto">
          <a:xfrm>
            <a:off x="9610322" y="402855"/>
            <a:ext cx="1720788" cy="70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CB36908-AAA8-4841-BDFB-D693C0B04C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3504" r="62077" b="12078"/>
          <a:stretch/>
        </p:blipFill>
        <p:spPr bwMode="auto">
          <a:xfrm>
            <a:off x="484391" y="288447"/>
            <a:ext cx="1981223" cy="70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4A58A5B-CFA8-4C04-A51E-D92CB4735D37}"/>
              </a:ext>
            </a:extLst>
          </p:cNvPr>
          <p:cNvSpPr txBox="1"/>
          <p:nvPr/>
        </p:nvSpPr>
        <p:spPr>
          <a:xfrm>
            <a:off x="509587" y="3167390"/>
            <a:ext cx="1117282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effectLst/>
                <a:latin typeface="Bookman Old Style" panose="02050604050505020204" pitchFamily="18" charset="0"/>
              </a:rPr>
              <a:t>Marcar próxima reunião com o Território 10</a:t>
            </a:r>
          </a:p>
        </p:txBody>
      </p:sp>
    </p:spTree>
    <p:extLst>
      <p:ext uri="{BB962C8B-B14F-4D97-AF65-F5344CB8AC3E}">
        <p14:creationId xmlns:p14="http://schemas.microsoft.com/office/powerpoint/2010/main" val="3685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717239A-952E-46C2-B0E1-D096A4BBF686}"/>
              </a:ext>
            </a:extLst>
          </p:cNvPr>
          <p:cNvSpPr txBox="1"/>
          <p:nvPr/>
        </p:nvSpPr>
        <p:spPr>
          <a:xfrm>
            <a:off x="259308" y="465939"/>
            <a:ext cx="901445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PREFEITURA MUNICIPAL DE SOBRADINHO</a:t>
            </a: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SECRETARIA MUNICIPAL DE EDUCA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Sobradinho: pelo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F972036-BC95-4651-9918-2EADA4AC526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6979" r="67720" b="346"/>
          <a:stretch/>
        </p:blipFill>
        <p:spPr bwMode="auto">
          <a:xfrm>
            <a:off x="9610322" y="402855"/>
            <a:ext cx="1720788" cy="70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CB36908-AAA8-4841-BDFB-D693C0B04C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3504" r="62077" b="12078"/>
          <a:stretch/>
        </p:blipFill>
        <p:spPr bwMode="auto">
          <a:xfrm>
            <a:off x="484391" y="288447"/>
            <a:ext cx="1981223" cy="70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4A58A5B-CFA8-4C04-A51E-D92CB4735D37}"/>
              </a:ext>
            </a:extLst>
          </p:cNvPr>
          <p:cNvSpPr txBox="1"/>
          <p:nvPr/>
        </p:nvSpPr>
        <p:spPr>
          <a:xfrm>
            <a:off x="509587" y="3167390"/>
            <a:ext cx="1117282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effectLst/>
                <a:latin typeface="Bookman Old Style" panose="02050604050505020204" pitchFamily="18" charset="0"/>
              </a:rPr>
              <a:t>Agradecimentos - Mensagem final </a:t>
            </a:r>
          </a:p>
        </p:txBody>
      </p:sp>
    </p:spTree>
    <p:extLst>
      <p:ext uri="{BB962C8B-B14F-4D97-AF65-F5344CB8AC3E}">
        <p14:creationId xmlns:p14="http://schemas.microsoft.com/office/powerpoint/2010/main" val="35971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717239A-952E-46C2-B0E1-D096A4BBF686}"/>
              </a:ext>
            </a:extLst>
          </p:cNvPr>
          <p:cNvSpPr txBox="1"/>
          <p:nvPr/>
        </p:nvSpPr>
        <p:spPr>
          <a:xfrm>
            <a:off x="259308" y="465939"/>
            <a:ext cx="901445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PREFEITURA MUNICIPAL DE SOBRADINHO</a:t>
            </a: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SECRETARIA MUNICIPAL DE EDUCA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Sobradinho: pelo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F972036-BC95-4651-9918-2EADA4AC526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6979" r="67720" b="346"/>
          <a:stretch/>
        </p:blipFill>
        <p:spPr bwMode="auto">
          <a:xfrm>
            <a:off x="9610322" y="402855"/>
            <a:ext cx="1720788" cy="70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CB36908-AAA8-4841-BDFB-D693C0B04C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3504" r="62077" b="12078"/>
          <a:stretch/>
        </p:blipFill>
        <p:spPr bwMode="auto">
          <a:xfrm>
            <a:off x="484391" y="288447"/>
            <a:ext cx="1981223" cy="70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FDFEA25-F7A1-4DE0-BCD0-149BA7A1E7CA}"/>
              </a:ext>
            </a:extLst>
          </p:cNvPr>
          <p:cNvSpPr txBox="1"/>
          <p:nvPr/>
        </p:nvSpPr>
        <p:spPr>
          <a:xfrm>
            <a:off x="1943792" y="1800111"/>
            <a:ext cx="830441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latin typeface="Bookman Old Style" panose="02050604050505020204" pitchFamily="18" charset="0"/>
              </a:rPr>
              <a:t>Mensagem final</a:t>
            </a:r>
            <a:endParaRPr lang="pt-BR" sz="2800" b="1" dirty="0">
              <a:effectLst/>
              <a:latin typeface="Bookman Old Style" panose="020506040505050202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F012A64-603D-460A-B89C-16E4ADBFE239}"/>
              </a:ext>
            </a:extLst>
          </p:cNvPr>
          <p:cNvSpPr txBox="1"/>
          <p:nvPr/>
        </p:nvSpPr>
        <p:spPr>
          <a:xfrm>
            <a:off x="1086489" y="3014436"/>
            <a:ext cx="104870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1" i="0" dirty="0">
                <a:solidFill>
                  <a:srgbClr val="333333"/>
                </a:solidFill>
                <a:effectLst/>
                <a:latin typeface="Algerian" panose="04020705040A02060702" pitchFamily="82" charset="0"/>
              </a:rPr>
              <a:t>Educar é crescer. E crescer é viver. Educação é, assim, vida no sentido mais autêntico da palavra.</a:t>
            </a:r>
          </a:p>
          <a:p>
            <a:pPr algn="just"/>
            <a:endParaRPr lang="pt-BR" sz="3200" b="1" i="0" dirty="0">
              <a:solidFill>
                <a:srgbClr val="333333"/>
              </a:solidFill>
              <a:effectLst/>
              <a:latin typeface="Algerian" panose="04020705040A02060702" pitchFamily="82" charset="0"/>
            </a:endParaRPr>
          </a:p>
          <a:p>
            <a:pPr algn="r"/>
            <a:r>
              <a:rPr lang="pt-BR" sz="3200" dirty="0">
                <a:solidFill>
                  <a:srgbClr val="333333"/>
                </a:solidFill>
                <a:latin typeface="Algerian" panose="04020705040A02060702" pitchFamily="82" charset="0"/>
              </a:rPr>
              <a:t>Anísio </a:t>
            </a:r>
            <a:r>
              <a:rPr lang="pt-BR" sz="3200" dirty="0" err="1">
                <a:solidFill>
                  <a:srgbClr val="333333"/>
                </a:solidFill>
                <a:latin typeface="Algerian" panose="04020705040A02060702" pitchFamily="82" charset="0"/>
              </a:rPr>
              <a:t>teixeira</a:t>
            </a:r>
            <a:endParaRPr lang="pt-BR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717239A-952E-46C2-B0E1-D096A4BBF686}"/>
              </a:ext>
            </a:extLst>
          </p:cNvPr>
          <p:cNvSpPr txBox="1"/>
          <p:nvPr/>
        </p:nvSpPr>
        <p:spPr>
          <a:xfrm>
            <a:off x="259308" y="465939"/>
            <a:ext cx="901445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PREFEITURA MUNICIPAL DE SOBRADINHO</a:t>
            </a: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SECRETARIA MUNICIPAL DE EDUCA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Sobradinho: pelo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F972036-BC95-4651-9918-2EADA4AC526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6979" r="67720" b="346"/>
          <a:stretch/>
        </p:blipFill>
        <p:spPr bwMode="auto">
          <a:xfrm>
            <a:off x="9610322" y="402855"/>
            <a:ext cx="1720788" cy="70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CB36908-AAA8-4841-BDFB-D693C0B04C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3504" r="62077" b="12078"/>
          <a:stretch/>
        </p:blipFill>
        <p:spPr bwMode="auto">
          <a:xfrm>
            <a:off x="484391" y="288447"/>
            <a:ext cx="1981223" cy="70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Universidade e Sociedade: Anísio Teixeira e a Educação">
            <a:extLst>
              <a:ext uri="{FF2B5EF4-FFF2-40B4-BE49-F238E27FC236}">
                <a16:creationId xmlns:a16="http://schemas.microsoft.com/office/drawing/2014/main" xmlns="" id="{B196A554-970C-47DE-96A1-E16C0A1B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628316"/>
            <a:ext cx="10629900" cy="494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7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717239A-952E-46C2-B0E1-D096A4BBF686}"/>
              </a:ext>
            </a:extLst>
          </p:cNvPr>
          <p:cNvSpPr txBox="1"/>
          <p:nvPr/>
        </p:nvSpPr>
        <p:spPr>
          <a:xfrm>
            <a:off x="259308" y="465939"/>
            <a:ext cx="901445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PREFEITURA MUNICIPAL DE SOBRADINHO</a:t>
            </a: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SECRETARIA MUNICIPAL DE EDUCA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Sobradinho: pelo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F972036-BC95-4651-9918-2EADA4AC526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6979" r="67720" b="346"/>
          <a:stretch/>
        </p:blipFill>
        <p:spPr bwMode="auto">
          <a:xfrm>
            <a:off x="9610322" y="402855"/>
            <a:ext cx="1720788" cy="70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CB36908-AAA8-4841-BDFB-D693C0B04C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3504" r="62077" b="12078"/>
          <a:stretch/>
        </p:blipFill>
        <p:spPr bwMode="auto">
          <a:xfrm>
            <a:off x="484391" y="288447"/>
            <a:ext cx="1981223" cy="70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Geral Archives - Página 4 de 6 - Redes - Moderna.com.br">
            <a:extLst>
              <a:ext uri="{FF2B5EF4-FFF2-40B4-BE49-F238E27FC236}">
                <a16:creationId xmlns:a16="http://schemas.microsoft.com/office/drawing/2014/main" xmlns="" id="{7433ACFE-26DD-49BE-B441-93723D04D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2" y="2157413"/>
            <a:ext cx="11442878" cy="39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0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717239A-952E-46C2-B0E1-D096A4BBF686}"/>
              </a:ext>
            </a:extLst>
          </p:cNvPr>
          <p:cNvSpPr txBox="1"/>
          <p:nvPr/>
        </p:nvSpPr>
        <p:spPr>
          <a:xfrm>
            <a:off x="259308" y="465939"/>
            <a:ext cx="901445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PREFEITURA MUNICIPAL DE SOBRADINHO</a:t>
            </a: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SECRETARIA MUNICIPAL DE EDUCA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Sobradinho: pelo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F972036-BC95-4651-9918-2EADA4AC526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6979" r="67720" b="346"/>
          <a:stretch/>
        </p:blipFill>
        <p:spPr bwMode="auto">
          <a:xfrm>
            <a:off x="9610322" y="402855"/>
            <a:ext cx="1720788" cy="70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CB36908-AAA8-4841-BDFB-D693C0B04C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3504" r="62077" b="12078"/>
          <a:stretch/>
        </p:blipFill>
        <p:spPr bwMode="auto">
          <a:xfrm>
            <a:off x="484391" y="288447"/>
            <a:ext cx="1981223" cy="706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F23AD60-A126-4679-BDD1-A4E05EE3B820}"/>
              </a:ext>
            </a:extLst>
          </p:cNvPr>
          <p:cNvSpPr txBox="1"/>
          <p:nvPr/>
        </p:nvSpPr>
        <p:spPr>
          <a:xfrm>
            <a:off x="6501375" y="1885949"/>
            <a:ext cx="5544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>
                <a:latin typeface="Edwardian Script ITC" panose="030303020407070D0804" pitchFamily="66" charset="0"/>
              </a:rPr>
              <a:t>Gratidão!</a:t>
            </a:r>
          </a:p>
          <a:p>
            <a:endParaRPr lang="pt-BR" dirty="0"/>
          </a:p>
          <a:p>
            <a:endParaRPr lang="pt-BR" dirty="0"/>
          </a:p>
          <a:p>
            <a:pPr algn="ctr"/>
            <a:r>
              <a:rPr lang="pt-BR" sz="2800" b="1" dirty="0">
                <a:latin typeface="Bookman Old Style" panose="02050604050505020204" pitchFamily="18" charset="0"/>
              </a:rPr>
              <a:t>Ducilene </a:t>
            </a:r>
            <a:r>
              <a:rPr lang="pt-BR" sz="2800" b="1" dirty="0" err="1">
                <a:latin typeface="Bookman Old Style" panose="02050604050505020204" pitchFamily="18" charset="0"/>
              </a:rPr>
              <a:t>Kestering</a:t>
            </a:r>
            <a:r>
              <a:rPr lang="pt-BR" sz="2800" b="1" dirty="0">
                <a:latin typeface="Bookman Old Style" panose="02050604050505020204" pitchFamily="18" charset="0"/>
              </a:rPr>
              <a:t> </a:t>
            </a:r>
            <a:endParaRPr lang="pt-BR" sz="2800" b="1" dirty="0">
              <a:latin typeface="Bookman Old Style" panose="02050604050505020204" pitchFamily="18" charset="0"/>
            </a:endParaRPr>
          </a:p>
          <a:p>
            <a:pPr algn="ctr"/>
            <a:r>
              <a:rPr lang="pt-BR" sz="1600" b="1" dirty="0" smtClean="0">
                <a:latin typeface="Bookman Old Style" panose="02050604050505020204" pitchFamily="18" charset="0"/>
              </a:rPr>
              <a:t>Diretora do Território Sertão do São Francisco</a:t>
            </a:r>
          </a:p>
          <a:p>
            <a:pPr algn="ctr"/>
            <a:r>
              <a:rPr lang="pt-BR" sz="1600" b="1" smtClean="0">
                <a:latin typeface="Bookman Old Style" panose="02050604050505020204" pitchFamily="18" charset="0"/>
              </a:rPr>
              <a:t>Articuladora Municipal da UNDIME-BA</a:t>
            </a:r>
            <a:endParaRPr lang="pt-BR" sz="1600" b="1" dirty="0" smtClean="0">
              <a:latin typeface="Bookman Old Style" panose="02050604050505020204" pitchFamily="18" charset="0"/>
            </a:endParaRPr>
          </a:p>
          <a:p>
            <a:pPr algn="ctr"/>
            <a:endParaRPr lang="pt-BR" sz="2400" b="1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Educação com Amor - Home | Facebook">
            <a:extLst>
              <a:ext uri="{FF2B5EF4-FFF2-40B4-BE49-F238E27FC236}">
                <a16:creationId xmlns:a16="http://schemas.microsoft.com/office/drawing/2014/main" xmlns="" id="{3F3A739F-9B4E-4AF2-AEFE-28503AB7E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85949"/>
            <a:ext cx="5981700" cy="45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4A21662-FC67-47B4-9395-3F4BD8B87803}"/>
              </a:ext>
            </a:extLst>
          </p:cNvPr>
          <p:cNvSpPr txBox="1"/>
          <p:nvPr/>
        </p:nvSpPr>
        <p:spPr>
          <a:xfrm>
            <a:off x="261582" y="1556198"/>
            <a:ext cx="11668835" cy="5232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 w="5715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BR" sz="2400" b="1" dirty="0">
              <a:latin typeface="Bookman Old Style" panose="02050604050505020204" pitchFamily="18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Encontro Virtual com Dirigentes Municipais de Educação </a:t>
            </a:r>
            <a:r>
              <a:rPr lang="pt-BR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Território </a:t>
            </a:r>
            <a:r>
              <a:rPr lang="pt-B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– 10 – Sertão do São Francisco.</a:t>
            </a:r>
            <a:endParaRPr lang="pt-BR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pt-BR" sz="2000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pt-BR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TEMA</a:t>
            </a:r>
            <a:r>
              <a:rPr lang="pt-BR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:</a:t>
            </a:r>
            <a:r>
              <a:rPr lang="pt-BR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 19º Fórum da UNDIME – BA – 2ª Jornada Virtual </a:t>
            </a:r>
          </a:p>
          <a:p>
            <a:endParaRPr lang="pt-BR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pt-BR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Data</a:t>
            </a:r>
            <a:r>
              <a:rPr lang="pt-BR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: 03/08/2021</a:t>
            </a:r>
          </a:p>
          <a:p>
            <a:r>
              <a:rPr lang="pt-BR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Horário: </a:t>
            </a:r>
            <a:r>
              <a:rPr lang="pt-BR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19h</a:t>
            </a:r>
            <a:endParaRPr lang="pt-BR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pt-BR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Local:  </a:t>
            </a:r>
            <a:r>
              <a:rPr lang="pt-BR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Google Meet</a:t>
            </a:r>
          </a:p>
          <a:p>
            <a:endParaRPr lang="pt-BR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pt-BR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pt-BR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Objetivo: Fortalecer o diálogo com os Sistemas Educacionais do Território </a:t>
            </a:r>
            <a:r>
              <a:rPr lang="pt-BR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Sertão do São Francisco</a:t>
            </a:r>
            <a:r>
              <a:rPr lang="pt-BR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pt-BR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considerando o processo de aulas remotas com vistas à garantia do Direito de Aprendizagem e o Protocolo de retorno das aulas presencias.</a:t>
            </a:r>
          </a:p>
          <a:p>
            <a:endParaRPr lang="pt-BR" sz="2400" dirty="0">
              <a:latin typeface="Bookman Old Style" panose="02050604050505020204" pitchFamily="18" charset="0"/>
            </a:endParaRP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2A2AEA3-4923-414F-A300-D47C9B65CC35}"/>
              </a:ext>
            </a:extLst>
          </p:cNvPr>
          <p:cNvSpPr txBox="1"/>
          <p:nvPr/>
        </p:nvSpPr>
        <p:spPr>
          <a:xfrm>
            <a:off x="0" y="377377"/>
            <a:ext cx="901445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PREFEITURA MUNICIPAL DE SOBRADINHO</a:t>
            </a: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SECRETARIA MUNICIPAL DE EDUCA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Sobradinho: pelo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EC8BE0F-F1DA-4562-8F6C-149A05B0CD8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6979" r="67720" b="346"/>
          <a:stretch/>
        </p:blipFill>
        <p:spPr bwMode="auto">
          <a:xfrm>
            <a:off x="8498975" y="377377"/>
            <a:ext cx="1798576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DA3108A-24C4-4131-8075-33E9663E644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3504" r="62077" b="12078"/>
          <a:stretch/>
        </p:blipFill>
        <p:spPr bwMode="auto">
          <a:xfrm>
            <a:off x="459545" y="241336"/>
            <a:ext cx="1995481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1.png" descr="Undime Bahia">
            <a:extLst>
              <a:ext uri="{FF2B5EF4-FFF2-40B4-BE49-F238E27FC236}">
                <a16:creationId xmlns:a16="http://schemas.microsoft.com/office/drawing/2014/main" xmlns="" id="{8AF7A94A-D4D4-4504-ADEF-D2D310207CB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7049" y="377377"/>
            <a:ext cx="1245406" cy="8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6">
            <a:extLst>
              <a:ext uri="{FF2B5EF4-FFF2-40B4-BE49-F238E27FC236}">
                <a16:creationId xmlns:a16="http://schemas.microsoft.com/office/drawing/2014/main" xmlns="" id="{BF9A4EA9-13C0-4F08-A6D0-C1EE7DFA3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77343"/>
              </p:ext>
            </p:extLst>
          </p:nvPr>
        </p:nvGraphicFramePr>
        <p:xfrm>
          <a:off x="96129" y="1197600"/>
          <a:ext cx="12000744" cy="62467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16745">
                  <a:extLst>
                    <a:ext uri="{9D8B030D-6E8A-4147-A177-3AD203B41FA5}">
                      <a16:colId xmlns:a16="http://schemas.microsoft.com/office/drawing/2014/main" xmlns="" val="366814687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xmlns="" val="1636130084"/>
                    </a:ext>
                  </a:extLst>
                </a:gridCol>
                <a:gridCol w="9614486">
                  <a:extLst>
                    <a:ext uri="{9D8B030D-6E8A-4147-A177-3AD203B41FA5}">
                      <a16:colId xmlns:a16="http://schemas.microsoft.com/office/drawing/2014/main" xmlns="" val="1139600995"/>
                    </a:ext>
                  </a:extLst>
                </a:gridCol>
                <a:gridCol w="1352673">
                  <a:extLst>
                    <a:ext uri="{9D8B030D-6E8A-4147-A177-3AD203B41FA5}">
                      <a16:colId xmlns:a16="http://schemas.microsoft.com/office/drawing/2014/main" xmlns="" val="2405475331"/>
                    </a:ext>
                  </a:extLst>
                </a:gridCol>
              </a:tblGrid>
              <a:tr h="486507">
                <a:tc gridSpan="4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Pauta do Encontro Virtual – 03/08/2021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6778892"/>
                  </a:ext>
                </a:extLst>
              </a:tr>
              <a:tr h="1010438"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pt-BR" sz="1600" dirty="0" smtClean="0">
                          <a:latin typeface="Bookman Old Style" panose="02050604050505020204" pitchFamily="18" charset="0"/>
                        </a:rPr>
                        <a:t>19h00</a:t>
                      </a:r>
                      <a:endParaRPr lang="pt-BR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Bookman Old Style" panose="02050604050505020204" pitchFamily="18" charset="0"/>
                        </a:rPr>
                        <a:t>Abertura da Reunião e </a:t>
                      </a:r>
                      <a:r>
                        <a:rPr lang="pt-BR" sz="1600" dirty="0" smtClean="0">
                          <a:effectLst/>
                          <a:latin typeface="Bookman Old Style" panose="02050604050505020204" pitchFamily="18" charset="0"/>
                        </a:rPr>
                        <a:t>Boas-vindas</a:t>
                      </a:r>
                      <a:endParaRPr lang="pt-BR" sz="1600" dirty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Bookman Old Style" panose="02050604050505020204" pitchFamily="18" charset="0"/>
                        </a:rPr>
                        <a:t>Mensagem em Vídeo</a:t>
                      </a:r>
                      <a:r>
                        <a:rPr lang="pt-BR" sz="1600" dirty="0" smtClean="0">
                          <a:effectLst/>
                          <a:latin typeface="Bookman Old Style" panose="02050604050505020204" pitchFamily="18" charset="0"/>
                        </a:rPr>
                        <a:t>: Conquistando o Impossível:</a:t>
                      </a:r>
                      <a:r>
                        <a:rPr lang="pt-BR" sz="1600" baseline="0" dirty="0" smtClean="0">
                          <a:effectLst/>
                          <a:latin typeface="Bookman Old Style" panose="02050604050505020204" pitchFamily="18" charset="0"/>
                        </a:rPr>
                        <a:t> https://youtu.be/ulGe035_RoM</a:t>
                      </a:r>
                      <a:endParaRPr lang="pt-BR" sz="1600" dirty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Bookman Old Style" panose="02050604050505020204" pitchFamily="18" charset="0"/>
                        </a:rPr>
                        <a:t>Participação</a:t>
                      </a:r>
                      <a:r>
                        <a:rPr lang="pt-BR" sz="1600" baseline="0" dirty="0" smtClean="0">
                          <a:effectLst/>
                          <a:latin typeface="Bookman Old Style" panose="02050604050505020204" pitchFamily="18" charset="0"/>
                        </a:rPr>
                        <a:t> no </a:t>
                      </a:r>
                      <a:r>
                        <a:rPr lang="pt-BR" sz="1600" baseline="0" dirty="0" err="1" smtClean="0">
                          <a:effectLst/>
                          <a:latin typeface="Bookman Old Style" panose="02050604050505020204" pitchFamily="18" charset="0"/>
                        </a:rPr>
                        <a:t>Mentimeter</a:t>
                      </a:r>
                      <a:r>
                        <a:rPr lang="pt-BR" sz="1600" baseline="0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pt-BR" sz="1600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endParaRPr lang="pt-BR" sz="16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t-BR" sz="16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t-BR" sz="1200" dirty="0">
                        <a:latin typeface="Bookman Old Style" panose="0205060405050502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Bookman Old Style" panose="02050604050505020204" pitchFamily="18" charset="0"/>
                        </a:rPr>
                        <a:t>Ducilene Kestering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t-BR" sz="1400" dirty="0">
                        <a:latin typeface="Bookman Old Style" panose="0205060405050502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pt-BR" sz="1400" dirty="0" err="1">
                          <a:latin typeface="Bookman Old Style" panose="02050604050505020204" pitchFamily="18" charset="0"/>
                        </a:rPr>
                        <a:t>Givanice</a:t>
                      </a:r>
                      <a:endParaRPr lang="pt-BR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3513535"/>
                  </a:ext>
                </a:extLst>
              </a:tr>
              <a:tr h="226076">
                <a:tc gridSpan="4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pt-BR" sz="2000" b="1" dirty="0"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pt-BR" sz="1600" b="1" dirty="0"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9173488"/>
                  </a:ext>
                </a:extLst>
              </a:tr>
              <a:tr h="131700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Bookman Old Style" panose="02050604050505020204" pitchFamily="18" charset="0"/>
                        </a:rPr>
                        <a:t>19h10</a:t>
                      </a:r>
                      <a:endParaRPr lang="pt-BR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pt-BR" sz="1600" dirty="0">
                          <a:latin typeface="Bookman Old Style" panose="02050604050505020204" pitchFamily="18" charset="0"/>
                        </a:rPr>
                        <a:t>PAINÉIS APRESNTADOS NO FÓRUM UM OLHAR REFLEXIVO SOBRE A EDUCAÇÃO E SEUS ATORES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dirty="0" smtClean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RELAÇÃO DE TEMÁTICAS DOS</a:t>
                      </a:r>
                      <a:r>
                        <a:rPr lang="pt-BR" sz="1600" b="0" baseline="0" dirty="0" smtClean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DIRIGENTES DO TERRITÓRIO SERTÃO DO SÃO FRANCISCO </a:t>
                      </a:r>
                      <a:r>
                        <a:rPr lang="pt-BR" sz="1600" b="0" dirty="0" smtClean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 PAINÉIS FORMACIONAIS DO FÓRUM DA UNDIME</a:t>
                      </a:r>
                      <a:endParaRPr lang="pt-BR" sz="1200" b="0" dirty="0" smtClean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pt-BR" sz="1600" b="0" dirty="0" smtClean="0">
                          <a:latin typeface="Baskerville Old Face" panose="02020602080505020303" pitchFamily="18" charset="0"/>
                        </a:rPr>
                        <a:t>PAINÉIS APRESENTADOS NO FÓRUM: UM OLHAR REFLEXIVO SOBRE A EDUCAÇÃO E SEUS ATORES</a:t>
                      </a:r>
                      <a:endParaRPr lang="pt-BR" sz="1600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Givanice</a:t>
                      </a: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Fonte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>
                        <a:latin typeface="Bookman Old Style" panose="0205060405050502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err="1" smtClean="0">
                          <a:latin typeface="Bookman Old Style" panose="02050604050505020204" pitchFamily="18" charset="0"/>
                        </a:rPr>
                        <a:t>Cléia</a:t>
                      </a:r>
                      <a:r>
                        <a:rPr lang="pt-BR" sz="1400" dirty="0" smtClean="0">
                          <a:latin typeface="Bookman Old Style" panose="02050604050505020204" pitchFamily="18" charset="0"/>
                        </a:rPr>
                        <a:t> Queiroz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6804967"/>
                  </a:ext>
                </a:extLst>
              </a:tr>
              <a:tr h="486507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Bookman Old Style" panose="02050604050505020204" pitchFamily="18" charset="0"/>
                        </a:rPr>
                        <a:t>19h25</a:t>
                      </a:r>
                      <a:endParaRPr lang="pt-BR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Bookman Old Style" panose="02050604050505020204" pitchFamily="18" charset="0"/>
                        </a:rPr>
                        <a:t>Escuta dos pais e profissionais.</a:t>
                      </a:r>
                      <a:endParaRPr lang="pt-BR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Bookman Old Style" panose="02050604050505020204" pitchFamily="18" charset="0"/>
                        </a:rPr>
                        <a:t>RETORNO </a:t>
                      </a:r>
                      <a:r>
                        <a:rPr lang="pt-BR" sz="2000" b="1" dirty="0">
                          <a:latin typeface="Bookman Old Style" panose="02050604050505020204" pitchFamily="18" charset="0"/>
                        </a:rPr>
                        <a:t>AS AULAS NO MODELO </a:t>
                      </a:r>
                      <a:r>
                        <a:rPr lang="pt-BR" sz="2000" b="1" dirty="0" smtClean="0">
                          <a:latin typeface="Bookman Old Style" panose="02050604050505020204" pitchFamily="18" charset="0"/>
                        </a:rPr>
                        <a:t>HÍBRIDO - </a:t>
                      </a:r>
                      <a:r>
                        <a:rPr lang="pt-BR" sz="1600" dirty="0" smtClean="0">
                          <a:latin typeface="Bookman Old Style" panose="02050604050505020204" pitchFamily="18" charset="0"/>
                        </a:rPr>
                        <a:t>Fase 2 </a:t>
                      </a:r>
                      <a:endParaRPr lang="pt-BR" sz="16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Bookman Old Style" panose="02050604050505020204" pitchFamily="18" charset="0"/>
                        </a:rPr>
                        <a:t>Ducilene Kestering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5241065"/>
                  </a:ext>
                </a:extLst>
              </a:tr>
              <a:tr h="1010438">
                <a:tc gridSpan="2" vMerge="1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Bookman Old Style" panose="02050604050505020204" pitchFamily="18" charset="0"/>
                        </a:rPr>
                        <a:t>14h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  <a:latin typeface="Bookman Old Style" panose="02050604050505020204" pitchFamily="18" charset="0"/>
                        </a:rPr>
                        <a:t>Escuta aos municípios – Protocolo Municipal/Comitê intersetorial.</a:t>
                      </a:r>
                      <a:endParaRPr lang="pt-BR" sz="16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effectLst/>
                          <a:latin typeface="Bookman Old Style" panose="02050604050505020204" pitchFamily="18" charset="0"/>
                        </a:rPr>
                        <a:t>PROPOSTA </a:t>
                      </a:r>
                      <a:r>
                        <a:rPr lang="pt-BR" sz="1600" dirty="0">
                          <a:effectLst/>
                          <a:latin typeface="Bookman Old Style" panose="02050604050505020204" pitchFamily="18" charset="0"/>
                        </a:rPr>
                        <a:t>DE PROTOCOLO TERRITORIAL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Bookman Old Style" panose="02050604050505020204" pitchFamily="18" charset="0"/>
                        </a:rPr>
                        <a:t>PROTOCOLO DE RETORNO ÀS AULAS </a:t>
                      </a:r>
                      <a:r>
                        <a:rPr lang="pt-BR" sz="1600" dirty="0" smtClean="0">
                          <a:effectLst/>
                          <a:latin typeface="Bookman Old Style" panose="02050604050505020204" pitchFamily="18" charset="0"/>
                        </a:rPr>
                        <a:t>HÍBRIDAS</a:t>
                      </a:r>
                      <a:endParaRPr lang="pt-BR" sz="1600" dirty="0">
                        <a:latin typeface="Bookman Old Style" panose="0205060405050502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Agendamento de Visita do Presidente da UNDIME BA - Raimundo</a:t>
                      </a:r>
                      <a:r>
                        <a:rPr lang="pt-BR" sz="1600" baseline="0" dirty="0" smtClean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Pereira</a:t>
                      </a:r>
                      <a:endParaRPr lang="pt-BR" sz="1600" dirty="0" smtClean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t-BR" sz="1600" dirty="0" smtClean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 Território Sertão do São Francisco – </a:t>
                      </a:r>
                      <a:endParaRPr lang="pt-BR" sz="16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442068"/>
                  </a:ext>
                </a:extLst>
              </a:tr>
              <a:tr h="455321">
                <a:tc gridSpan="2">
                  <a:txBody>
                    <a:bodyPr/>
                    <a:lstStyle/>
                    <a:p>
                      <a:pPr algn="ctr"/>
                      <a:endParaRPr lang="pt-BR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pt-BR" sz="1600" dirty="0">
                          <a:latin typeface="Bookman Old Style" panose="02050604050505020204" pitchFamily="18" charset="0"/>
                        </a:rPr>
                        <a:t>Relato de experiências (representantes de dois municípios – 10 min/cada 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Bookman Old Style" panose="02050604050505020204" pitchFamily="18" charset="0"/>
                        </a:rPr>
                        <a:t>Fala dos Municípios – Desafios, sugestões e encaminhamentos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ookman Old Style" panose="02050604050505020204" pitchFamily="18" charset="0"/>
                        </a:rPr>
                        <a:t>Dirigentes</a:t>
                      </a:r>
                      <a:endParaRPr lang="pt-BR" sz="1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8052193"/>
                  </a:ext>
                </a:extLst>
              </a:tr>
              <a:tr h="455321">
                <a:tc gridSpan="2">
                  <a:txBody>
                    <a:bodyPr/>
                    <a:lstStyle/>
                    <a:p>
                      <a:r>
                        <a:rPr lang="pt-BR" sz="1600" dirty="0" smtClean="0">
                          <a:latin typeface="Bookman Old Style" panose="02050604050505020204" pitchFamily="18" charset="0"/>
                        </a:rPr>
                        <a:t>20h00</a:t>
                      </a:r>
                      <a:endParaRPr lang="pt-BR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Bookman Old Style" panose="02050604050505020204" pitchFamily="18" charset="0"/>
                        </a:rPr>
                        <a:t>Marcar reunião com o Território 10 - Agradecimentos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Bookman Old Style" panose="02050604050505020204" pitchFamily="18" charset="0"/>
                        </a:rPr>
                        <a:t>Marcar reunião com o Território 10 - Agradecimentos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kumimoji="0" lang="pt-BR" sz="12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kumimoji="0" lang="pt-BR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</a:rPr>
                        <a:t>Ducilene Kestering</a:t>
                      </a:r>
                      <a:endParaRPr lang="pt-BR" sz="12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176469"/>
                  </a:ext>
                </a:extLst>
              </a:tr>
              <a:tr h="455321">
                <a:tc gridSpan="2">
                  <a:txBody>
                    <a:bodyPr/>
                    <a:lstStyle/>
                    <a:p>
                      <a:r>
                        <a:rPr lang="pt-BR" sz="1600" dirty="0" smtClean="0">
                          <a:latin typeface="Bookman Old Style" panose="02050604050505020204" pitchFamily="18" charset="0"/>
                        </a:rPr>
                        <a:t>19h50</a:t>
                      </a:r>
                      <a:endParaRPr lang="pt-BR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Encerramento - </a:t>
                      </a:r>
                      <a:r>
                        <a:rPr lang="pt-BR" sz="1600" dirty="0">
                          <a:effectLst/>
                          <a:latin typeface="Bookman Old Style" panose="02050604050505020204" pitchFamily="18" charset="0"/>
                        </a:rPr>
                        <a:t>Mensagem final </a:t>
                      </a:r>
                      <a:endParaRPr lang="pt-BR" sz="16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Encerramento - </a:t>
                      </a:r>
                      <a:r>
                        <a:rPr lang="pt-BR" sz="1600" dirty="0">
                          <a:effectLst/>
                          <a:latin typeface="Bookman Old Style" panose="02050604050505020204" pitchFamily="18" charset="0"/>
                        </a:rPr>
                        <a:t>Mensagem final </a:t>
                      </a:r>
                      <a:endParaRPr lang="pt-BR" sz="16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0747451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E2206AD-C076-4B3E-A62B-A2D77D6472BA}"/>
              </a:ext>
            </a:extLst>
          </p:cNvPr>
          <p:cNvSpPr txBox="1"/>
          <p:nvPr/>
        </p:nvSpPr>
        <p:spPr>
          <a:xfrm>
            <a:off x="0" y="177840"/>
            <a:ext cx="901445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PREFEITURA MUNICIPAL DE SOBRADINHO</a:t>
            </a: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SECRETARIA MUNICIPAL DE EDUCA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Sobradinho: pelo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26E7372-C2EA-4DB1-AA14-69D0FC43664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6979" r="67720" b="346"/>
          <a:stretch/>
        </p:blipFill>
        <p:spPr bwMode="auto">
          <a:xfrm>
            <a:off x="8498975" y="177840"/>
            <a:ext cx="1798576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D68092A-6B6A-4657-AF04-2E477DC75F4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3504" r="62077" b="12078"/>
          <a:stretch/>
        </p:blipFill>
        <p:spPr bwMode="auto">
          <a:xfrm>
            <a:off x="459545" y="41799"/>
            <a:ext cx="1995481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1.png" descr="Undime Bahia">
            <a:extLst>
              <a:ext uri="{FF2B5EF4-FFF2-40B4-BE49-F238E27FC236}">
                <a16:creationId xmlns:a16="http://schemas.microsoft.com/office/drawing/2014/main" xmlns="" id="{69A6DAE4-B0B0-4FB6-B893-BC4B0950E17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87049" y="177840"/>
            <a:ext cx="1245406" cy="8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4A21662-FC67-47B4-9395-3F4BD8B87803}"/>
              </a:ext>
            </a:extLst>
          </p:cNvPr>
          <p:cNvSpPr txBox="1"/>
          <p:nvPr/>
        </p:nvSpPr>
        <p:spPr>
          <a:xfrm>
            <a:off x="261582" y="1556198"/>
            <a:ext cx="11668835" cy="572464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 w="5715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BR" sz="2400" b="1" dirty="0">
              <a:latin typeface="Bookman Old Style" panose="02050604050505020204" pitchFamily="18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Encontro Virtual com Dirigentes Municipais de Educação – Território – 10 – Sertão do São Francisco.</a:t>
            </a:r>
            <a:endParaRPr lang="pt-BR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pt-BR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TEMA:</a:t>
            </a:r>
            <a:r>
              <a:rPr lang="pt-BR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 19º Fórum da UNDIME – BA – 2ª Jornada Virtual </a:t>
            </a:r>
          </a:p>
          <a:p>
            <a:endParaRPr lang="pt-BR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t-BR" sz="4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Diálogo sobre a temática do Fórum da UNDIME – BA e a construção de Plano de Ação do Território Sertão do São Francisco.</a:t>
            </a:r>
          </a:p>
          <a:p>
            <a:endParaRPr lang="pt-BR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pt-BR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pt-BR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2A2AEA3-4923-414F-A300-D47C9B65CC35}"/>
              </a:ext>
            </a:extLst>
          </p:cNvPr>
          <p:cNvSpPr txBox="1"/>
          <p:nvPr/>
        </p:nvSpPr>
        <p:spPr>
          <a:xfrm>
            <a:off x="0" y="377377"/>
            <a:ext cx="901445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PREFEITURA MUNICIPAL DE SOBRADINHO</a:t>
            </a: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SECRETARIA MUNICIPAL DE EDUCA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Sobradinho: pelo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EC8BE0F-F1DA-4562-8F6C-149A05B0CD8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6979" r="67720" b="346"/>
          <a:stretch/>
        </p:blipFill>
        <p:spPr bwMode="auto">
          <a:xfrm>
            <a:off x="8498975" y="377377"/>
            <a:ext cx="1798576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DA3108A-24C4-4131-8075-33E9663E644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3504" r="62077" b="12078"/>
          <a:stretch/>
        </p:blipFill>
        <p:spPr bwMode="auto">
          <a:xfrm>
            <a:off x="459545" y="241336"/>
            <a:ext cx="1995481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1.png" descr="Undime Bahia">
            <a:extLst>
              <a:ext uri="{FF2B5EF4-FFF2-40B4-BE49-F238E27FC236}">
                <a16:creationId xmlns:a16="http://schemas.microsoft.com/office/drawing/2014/main" xmlns="" id="{8AF7A94A-D4D4-4504-ADEF-D2D310207CB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7049" y="377377"/>
            <a:ext cx="1245406" cy="8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1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18866" y="1361496"/>
            <a:ext cx="10522424" cy="35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818866" y="1361496"/>
            <a:ext cx="1073980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RELAÇÃO DE TEMÁTICAS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DIRIGENTES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PAINÉIS FORMACIONAIS DO FÓRUM DA UNDIME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947607"/>
              </p:ext>
            </p:extLst>
          </p:nvPr>
        </p:nvGraphicFramePr>
        <p:xfrm>
          <a:off x="818866" y="1886386"/>
          <a:ext cx="10515600" cy="3345499"/>
        </p:xfrm>
        <a:graphic>
          <a:graphicData uri="http://schemas.openxmlformats.org/drawingml/2006/table">
            <a:tbl>
              <a:tblPr firstRow="1" firstCol="1" bandRow="1"/>
              <a:tblGrid>
                <a:gridCol w="1746913"/>
                <a:gridCol w="3521122"/>
                <a:gridCol w="5247565"/>
              </a:tblGrid>
              <a:tr h="158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DIMENSÃO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SUGESTÃO DE TEMÁTICA DO TERRITÓRIO 10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PAINEIS DO FÓRUM DA UNDIME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97043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ADMINISTRATIVO/NORMATIVO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63" marR="60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Termo de cooperação técnica com estado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</a:t>
                      </a:r>
                      <a:r>
                        <a:rPr lang="pt-B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Formacional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12: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Plano de Ações Articuladas (PAR)/ Orientações sobre o Programa Inovação Educação Conectada/ Orientações sobre Censo Escola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</a:t>
                      </a:r>
                      <a:r>
                        <a:rPr lang="pt-B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Formacional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Plataforma Conviva Educação: potencialidades e possibilidades para apoiar e melhorar a gestão da educação nos municípios da Bahia.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Reserva Técnica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</a:t>
                      </a:r>
                      <a:r>
                        <a:rPr lang="pt-B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Formacional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9: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Implementação do Novo FUNDEB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Orientações normativas, pedagógicas e de avaliação para o continuum curricular 2020/2021.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</a:t>
                      </a:r>
                      <a:r>
                        <a:rPr lang="pt-B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Formacional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Planejamento e organização do ano letivo: perspectivas do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continuum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2021/2022 e os desafios para garantia do direito à aprendizagem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4921203" y="142590"/>
            <a:ext cx="2317750" cy="1060450"/>
            <a:chOff x="0" y="-51758"/>
            <a:chExt cx="2317750" cy="1060773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29" b="19651"/>
            <a:stretch/>
          </p:blipFill>
          <p:spPr bwMode="auto">
            <a:xfrm>
              <a:off x="0" y="0"/>
              <a:ext cx="2317750" cy="10090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Caixa de texto 5"/>
            <p:cNvSpPr txBox="1"/>
            <p:nvPr/>
          </p:nvSpPr>
          <p:spPr>
            <a:xfrm>
              <a:off x="34507" y="-51758"/>
              <a:ext cx="2234241" cy="3709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000">
                  <a:ln>
                    <a:noFill/>
                  </a:ln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Edwardian Script ITC" panose="030303020407070D08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Sertão do São Francisco</a:t>
              </a:r>
              <a:endPara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aixa de texto 6"/>
            <p:cNvSpPr txBox="1"/>
            <p:nvPr/>
          </p:nvSpPr>
          <p:spPr>
            <a:xfrm>
              <a:off x="1181819" y="672860"/>
              <a:ext cx="819510" cy="3105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b="1">
                  <a:ln w="6731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dist="38100" dir="2700000" algn="bl">
                      <a:schemeClr val="accent5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NTE 10</a:t>
              </a:r>
              <a:endPara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96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59810" y="1190122"/>
            <a:ext cx="10522424" cy="35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34595"/>
              </p:ext>
            </p:extLst>
          </p:nvPr>
        </p:nvGraphicFramePr>
        <p:xfrm>
          <a:off x="851848" y="2233688"/>
          <a:ext cx="10515600" cy="4626866"/>
        </p:xfrm>
        <a:graphic>
          <a:graphicData uri="http://schemas.openxmlformats.org/drawingml/2006/table">
            <a:tbl>
              <a:tblPr firstRow="1" firstCol="1" bandRow="1"/>
              <a:tblGrid>
                <a:gridCol w="1768523"/>
                <a:gridCol w="3534770"/>
                <a:gridCol w="5212307"/>
              </a:tblGrid>
              <a:tr h="49596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RETORNO AS AULAS PRESENCIAIS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63" marR="60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território está realmente preparado e adequado ao retorno presencial?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Formacional 2</a:t>
                      </a: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Contexto atual e perspectivas da pandemia da Covid-19 e os cuidados necessários para um retorno seguro às aulas presenciais.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Sugestões para possível retorno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</a:t>
                      </a:r>
                      <a:r>
                        <a:rPr lang="pt-B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Formacional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Educação Integral: uma perspectiva de fortalecimento das aprendizagens em um futuro retorno presencial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Retomada das atividades presenciais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</a:t>
                      </a:r>
                      <a:r>
                        <a:rPr lang="pt-B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Formacional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13: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Busca Ativa escolar e Programas UNICEF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6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AVALIAÇÃO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63" marR="60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Orientações normativas, pedagógicas e de avaliação para o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continuum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curricular 2020/2021.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</a:t>
                      </a:r>
                      <a:r>
                        <a:rPr kumimoji="0" lang="pt-B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Formacional</a:t>
                      </a:r>
                      <a:r>
                        <a:rPr kumimoji="0" lang="pt-B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8:  </a:t>
                      </a:r>
                      <a:r>
                        <a:rPr kumimoji="0" lang="pt-B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Planejamento e organização do ano letivo: perspectivas do </a:t>
                      </a:r>
                      <a:r>
                        <a:rPr kumimoji="0" lang="pt-B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continuum</a:t>
                      </a:r>
                      <a:r>
                        <a:rPr kumimoji="0" lang="pt-B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2021/2022 e os desafios para garantia do direito à aprendizagem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Como monitorar e acompanhar as aprendizagens de forma exitosa em tempos de transição do ensino remoto para as atividades presenciais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</a:t>
                      </a:r>
                      <a:r>
                        <a:rPr lang="pt-B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Formacional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Possibilidades de (</a:t>
                      </a:r>
                      <a:r>
                        <a:rPr lang="pt-BR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)organização do planejamento letivo e de redefinição de critérios de avaliação para ao atual contexto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Como melhorar o Ideb mesmo em tempo de PANDEMIA?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</a:t>
                      </a:r>
                      <a:r>
                        <a:rPr lang="pt-B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Formacional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14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Sistema Nacional de Avaliação (SAEB)</a:t>
                      </a: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35901"/>
              </p:ext>
            </p:extLst>
          </p:nvPr>
        </p:nvGraphicFramePr>
        <p:xfrm>
          <a:off x="851848" y="1661852"/>
          <a:ext cx="10515600" cy="521843"/>
        </p:xfrm>
        <a:graphic>
          <a:graphicData uri="http://schemas.openxmlformats.org/drawingml/2006/table">
            <a:tbl>
              <a:tblPr firstRow="1" firstCol="1" bandRow="1"/>
              <a:tblGrid>
                <a:gridCol w="1746913"/>
                <a:gridCol w="3521122"/>
                <a:gridCol w="5247565"/>
              </a:tblGrid>
              <a:tr h="158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DIMENSÃO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SUGESTÃO DE TEMÁTICA DO TERRITÓRIO 10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PAINEIS DO FÓRUM DA UNDIME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887105" y="1207632"/>
            <a:ext cx="1073980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RELAÇÃO DE TEMÁTICAS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DIRIGENTES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PAINÉIS FORMACIONAIS DO FÓRUM DA UNDIME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817659" y="142590"/>
            <a:ext cx="2230225" cy="918656"/>
            <a:chOff x="0" y="-51758"/>
            <a:chExt cx="2317750" cy="1060773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29" b="19651"/>
            <a:stretch/>
          </p:blipFill>
          <p:spPr bwMode="auto">
            <a:xfrm>
              <a:off x="0" y="0"/>
              <a:ext cx="2317750" cy="10090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Caixa de texto 5"/>
            <p:cNvSpPr txBox="1"/>
            <p:nvPr/>
          </p:nvSpPr>
          <p:spPr>
            <a:xfrm>
              <a:off x="34507" y="-51758"/>
              <a:ext cx="2234241" cy="3709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000">
                  <a:ln>
                    <a:noFill/>
                  </a:ln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Edwardian Script ITC" panose="030303020407070D08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Sertão do São Francisco</a:t>
              </a:r>
              <a:endPara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aixa de texto 6"/>
            <p:cNvSpPr txBox="1"/>
            <p:nvPr/>
          </p:nvSpPr>
          <p:spPr>
            <a:xfrm>
              <a:off x="1181819" y="672860"/>
              <a:ext cx="819510" cy="3105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b="1">
                  <a:ln w="6731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dist="38100" dir="2700000" algn="bl">
                      <a:schemeClr val="accent5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NTE 10</a:t>
              </a:r>
              <a:endPara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81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36248" y="1361496"/>
            <a:ext cx="10522424" cy="35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44632"/>
              </p:ext>
            </p:extLst>
          </p:nvPr>
        </p:nvGraphicFramePr>
        <p:xfrm>
          <a:off x="1056564" y="2567975"/>
          <a:ext cx="10515600" cy="3084577"/>
        </p:xfrm>
        <a:graphic>
          <a:graphicData uri="http://schemas.openxmlformats.org/drawingml/2006/table">
            <a:tbl>
              <a:tblPr firstRow="1" firstCol="1" bandRow="1"/>
              <a:tblGrid>
                <a:gridCol w="1700283"/>
                <a:gridCol w="3603009"/>
                <a:gridCol w="5212308"/>
              </a:tblGrid>
              <a:tr h="45874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FORMAÇÃO DE PROFESSORES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26" marR="55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Professor e as tecnologias digitais.</a:t>
                      </a:r>
                    </a:p>
                  </a:txBody>
                  <a:tcPr marL="55926" marR="55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</a:t>
                      </a:r>
                      <a:r>
                        <a:rPr lang="pt-B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Formacional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Formação Continuada de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professor@s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em modalidades da Educação Básica, com foco na escola como instância da formação continuada</a:t>
                      </a:r>
                    </a:p>
                  </a:txBody>
                  <a:tcPr marL="55926" marR="55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formação dos professores e a implementação dos Referenciais Curriculares Municipais no contexto da pandemia.</a:t>
                      </a:r>
                    </a:p>
                  </a:txBody>
                  <a:tcPr marL="55926" marR="55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</a:t>
                      </a:r>
                      <a:r>
                        <a:rPr lang="pt-B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Formacional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Importância dos referenciais curriculares municipais no planejamento do trabalho pedagógico</a:t>
                      </a:r>
                    </a:p>
                  </a:txBody>
                  <a:tcPr marL="55926" marR="55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</a:t>
                      </a:r>
                      <a:r>
                        <a:rPr lang="pt-B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Formacional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A Saúde mental dos Educadores na Pandemia: autocuidado e resiliência</a:t>
                      </a:r>
                    </a:p>
                  </a:txBody>
                  <a:tcPr marL="55926" marR="55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7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</a:t>
                      </a:r>
                      <a:r>
                        <a:rPr lang="pt-B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Formacional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– Lançamento da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Coeed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2022 – Conferências de Educação mobilizando a Bahia em Defesa da Democracia, da Diversidade, da Educação Pública, com Participação Popular</a:t>
                      </a:r>
                    </a:p>
                  </a:txBody>
                  <a:tcPr marL="55926" marR="55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8058"/>
              </p:ext>
            </p:extLst>
          </p:nvPr>
        </p:nvGraphicFramePr>
        <p:xfrm>
          <a:off x="1056564" y="1989398"/>
          <a:ext cx="10515600" cy="521843"/>
        </p:xfrm>
        <a:graphic>
          <a:graphicData uri="http://schemas.openxmlformats.org/drawingml/2006/table">
            <a:tbl>
              <a:tblPr firstRow="1" firstCol="1" bandRow="1"/>
              <a:tblGrid>
                <a:gridCol w="1700283"/>
                <a:gridCol w="3567752"/>
                <a:gridCol w="5247565"/>
              </a:tblGrid>
              <a:tr h="158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DIMENSÃO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SUGESTÃO DE TEMÁTICA DO TERRITÓRIO 10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PAINEIS DO FÓRUM DA UNDIME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63" marR="60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818866" y="1361496"/>
            <a:ext cx="1073980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RELAÇÃO DE TEMÁTICAS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DIRIGENTES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PAINÉIS FORMACIONAIS DO FÓRUM DA UNDIME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921203" y="142590"/>
            <a:ext cx="2317750" cy="1060450"/>
            <a:chOff x="0" y="-51758"/>
            <a:chExt cx="2317750" cy="1060773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29" b="19651"/>
            <a:stretch/>
          </p:blipFill>
          <p:spPr bwMode="auto">
            <a:xfrm>
              <a:off x="0" y="0"/>
              <a:ext cx="2317750" cy="10090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Caixa de texto 5"/>
            <p:cNvSpPr txBox="1"/>
            <p:nvPr/>
          </p:nvSpPr>
          <p:spPr>
            <a:xfrm>
              <a:off x="34507" y="-51758"/>
              <a:ext cx="2234241" cy="3709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000">
                  <a:ln>
                    <a:noFill/>
                  </a:ln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Edwardian Script ITC" panose="030303020407070D08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Sertão do São Francisco</a:t>
              </a:r>
              <a:endPara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aixa de texto 6"/>
            <p:cNvSpPr txBox="1"/>
            <p:nvPr/>
          </p:nvSpPr>
          <p:spPr>
            <a:xfrm>
              <a:off x="1181819" y="672860"/>
              <a:ext cx="819510" cy="3105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b="1">
                  <a:ln w="6731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dist="38100" dir="2700000" algn="bl">
                      <a:schemeClr val="accent5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NTE 10</a:t>
              </a:r>
              <a:endPara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1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4A21662-FC67-47B4-9395-3F4BD8B87803}"/>
              </a:ext>
            </a:extLst>
          </p:cNvPr>
          <p:cNvSpPr txBox="1"/>
          <p:nvPr/>
        </p:nvSpPr>
        <p:spPr>
          <a:xfrm>
            <a:off x="209373" y="1362262"/>
            <a:ext cx="11773254" cy="50783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 w="5715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BR" sz="2400" b="1" dirty="0">
              <a:latin typeface="Bookman Old Style" panose="02050604050505020204" pitchFamily="18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Encontro Virtual com Dirigentes Municipais de Educação – Território  10 – Sertão do São Francisco.</a:t>
            </a:r>
          </a:p>
          <a:p>
            <a:r>
              <a:rPr lang="pt-BR" sz="2800" dirty="0">
                <a:solidFill>
                  <a:schemeClr val="tx1"/>
                </a:solidFill>
                <a:latin typeface="Algerian" panose="04020705040A02060702" pitchFamily="82" charset="0"/>
              </a:rPr>
              <a:t>PAINÉIS DO 19º FÓRUM </a:t>
            </a:r>
          </a:p>
          <a:p>
            <a:endParaRPr lang="pt-BR" sz="2800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r>
              <a:rPr lang="pt-BR" sz="2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pt-BR" sz="2800" b="1" i="0" dirty="0"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Palestra: 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Por uma pedagogia humanizadora: a prática do cuidado e a ética do acolhimento no contexto pandêmico.</a:t>
            </a:r>
            <a:endParaRPr lang="pt-BR" sz="2800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Algerian" panose="04020705040A02060702" pitchFamily="82" charset="0"/>
              </a:rPr>
              <a:t>PAINEL 1 - 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Planejamento e organização do ano letivo: perspectivas do continuum 2021/2022 e os desafios para garantia do direito à aprendizagem.</a:t>
            </a:r>
          </a:p>
          <a:p>
            <a:pPr algn="l" fontAlgn="base"/>
            <a:r>
              <a:rPr lang="pt-BR" sz="2800" dirty="0">
                <a:solidFill>
                  <a:schemeClr val="tx1"/>
                </a:solidFill>
                <a:latin typeface="Algerian" panose="04020705040A02060702" pitchFamily="82" charset="0"/>
              </a:rPr>
              <a:t>PAINEL 2 - 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Contexto atual e perspectivas da pandemia da Covid-19 e os cuidados necessários para um retorno seguro às aulas presenciais.</a:t>
            </a:r>
          </a:p>
          <a:p>
            <a:endParaRPr lang="pt-BR" sz="2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2A2AEA3-4923-414F-A300-D47C9B65CC35}"/>
              </a:ext>
            </a:extLst>
          </p:cNvPr>
          <p:cNvSpPr txBox="1"/>
          <p:nvPr/>
        </p:nvSpPr>
        <p:spPr>
          <a:xfrm>
            <a:off x="0" y="377377"/>
            <a:ext cx="901445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PREFEITURA MUNICIPAL DE SOBRADINHO</a:t>
            </a: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SECRETARIA MUNICIPAL DE EDUCA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Sobradinho: pelo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EC8BE0F-F1DA-4562-8F6C-149A05B0CD8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6979" r="67720" b="346"/>
          <a:stretch/>
        </p:blipFill>
        <p:spPr bwMode="auto">
          <a:xfrm>
            <a:off x="8498975" y="377377"/>
            <a:ext cx="1798576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DA3108A-24C4-4131-8075-33E9663E644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3504" r="62077" b="12078"/>
          <a:stretch/>
        </p:blipFill>
        <p:spPr bwMode="auto">
          <a:xfrm>
            <a:off x="459545" y="241336"/>
            <a:ext cx="1995481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1.png" descr="Undime Bahia">
            <a:extLst>
              <a:ext uri="{FF2B5EF4-FFF2-40B4-BE49-F238E27FC236}">
                <a16:creationId xmlns:a16="http://schemas.microsoft.com/office/drawing/2014/main" xmlns="" id="{8AF7A94A-D4D4-4504-ADEF-D2D310207CB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7049" y="377377"/>
            <a:ext cx="1245406" cy="8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4A21662-FC67-47B4-9395-3F4BD8B87803}"/>
              </a:ext>
            </a:extLst>
          </p:cNvPr>
          <p:cNvSpPr txBox="1"/>
          <p:nvPr/>
        </p:nvSpPr>
        <p:spPr>
          <a:xfrm>
            <a:off x="157164" y="1362262"/>
            <a:ext cx="11773254" cy="50783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 w="5715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Encontro Virtual com Dirigentes Municipais de Educação – Território – 10 – Sertão do São Francisco.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Algerian" panose="04020705040A02060702" pitchFamily="82" charset="0"/>
              </a:rPr>
              <a:t>PAINEL 3 - 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Educação Integral: uma perspectiva de fortalecimento das aprendizagens em um futuro retorno presencial.</a:t>
            </a:r>
          </a:p>
          <a:p>
            <a:r>
              <a:rPr lang="pt-BR" sz="2800" dirty="0">
                <a:solidFill>
                  <a:schemeClr val="tx1"/>
                </a:solidFill>
                <a:latin typeface="Algerian" panose="04020705040A02060702" pitchFamily="82" charset="0"/>
              </a:rPr>
              <a:t>PAINEL 4 - 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Importância dos referenciais curriculares municipais no planejamento do trabalho pedagógico.</a:t>
            </a:r>
          </a:p>
          <a:p>
            <a:r>
              <a:rPr lang="pt-BR" sz="2800" dirty="0">
                <a:solidFill>
                  <a:schemeClr val="tx1"/>
                </a:solidFill>
                <a:latin typeface="Algerian" panose="04020705040A02060702" pitchFamily="82" charset="0"/>
              </a:rPr>
              <a:t>PAINEL 5 - 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Possibilidades de (</a:t>
            </a:r>
            <a:r>
              <a:rPr lang="pt-BR" sz="2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re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)organização do planejamento letivo e de redefinição de critérios de avaliação para ao atual contexto.</a:t>
            </a:r>
          </a:p>
          <a:p>
            <a:r>
              <a:rPr lang="pt-BR" sz="2800" dirty="0">
                <a:solidFill>
                  <a:schemeClr val="tx1"/>
                </a:solidFill>
                <a:latin typeface="Algerian" panose="04020705040A02060702" pitchFamily="82" charset="0"/>
              </a:rPr>
              <a:t>PAINEL 6 - 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 Saúde mental dos Educadores na Pandemia: autocuidado e resiliência. </a:t>
            </a:r>
          </a:p>
          <a:p>
            <a:r>
              <a:rPr lang="pt-BR" sz="2800" dirty="0">
                <a:solidFill>
                  <a:schemeClr val="tx1"/>
                </a:solidFill>
                <a:latin typeface="Algerian" panose="04020705040A02060702" pitchFamily="82" charset="0"/>
              </a:rPr>
              <a:t>PAINEL 7 -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Formação Continuada de </a:t>
            </a:r>
            <a:r>
              <a:rPr lang="pt-BR" sz="2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professor@s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em modalidades da Educação Básica, com foco na escola como instância da formação continuada.</a:t>
            </a:r>
            <a:endParaRPr lang="pt-BR" sz="2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2A2AEA3-4923-414F-A300-D47C9B65CC35}"/>
              </a:ext>
            </a:extLst>
          </p:cNvPr>
          <p:cNvSpPr txBox="1"/>
          <p:nvPr/>
        </p:nvSpPr>
        <p:spPr>
          <a:xfrm>
            <a:off x="0" y="377377"/>
            <a:ext cx="901445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PREFEITURA MUNICIPAL DE SOBRADINHO</a:t>
            </a: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SECRETARIA MUNICIPAL DE EDUCA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1171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Sobradinho: pelo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Aprender</a:t>
            </a:r>
            <a:endParaRPr kumimoji="0" lang="pt-BR" altLang="pt-B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EC8BE0F-F1DA-4562-8F6C-149A05B0CD8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86979" r="67720" b="346"/>
          <a:stretch/>
        </p:blipFill>
        <p:spPr bwMode="auto">
          <a:xfrm>
            <a:off x="8498975" y="377377"/>
            <a:ext cx="1798576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DA3108A-24C4-4131-8075-33E9663E644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3504" r="62077" b="12078"/>
          <a:stretch/>
        </p:blipFill>
        <p:spPr bwMode="auto">
          <a:xfrm>
            <a:off x="459545" y="241336"/>
            <a:ext cx="1995481" cy="822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1.png" descr="Undime Bahia">
            <a:extLst>
              <a:ext uri="{FF2B5EF4-FFF2-40B4-BE49-F238E27FC236}">
                <a16:creationId xmlns:a16="http://schemas.microsoft.com/office/drawing/2014/main" xmlns="" id="{8AF7A94A-D4D4-4504-ADEF-D2D310207CB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7049" y="377377"/>
            <a:ext cx="1245406" cy="8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1110</Words>
  <Application>Microsoft Office PowerPoint</Application>
  <PresentationFormat>Widescreen</PresentationFormat>
  <Paragraphs>196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9" baseType="lpstr">
      <vt:lpstr>Algerian</vt:lpstr>
      <vt:lpstr>Arial</vt:lpstr>
      <vt:lpstr>Baskerville Old Face</vt:lpstr>
      <vt:lpstr>Bookman Old Style</vt:lpstr>
      <vt:lpstr>Calibri</vt:lpstr>
      <vt:lpstr>Calibri Light</vt:lpstr>
      <vt:lpstr>Edwardian Script ITC</vt:lpstr>
      <vt:lpstr>Open Sans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Joselha Pires</dc:creator>
  <cp:lastModifiedBy>givanicefonte@outlook.com</cp:lastModifiedBy>
  <cp:revision>85</cp:revision>
  <dcterms:created xsi:type="dcterms:W3CDTF">2021-04-08T11:19:52Z</dcterms:created>
  <dcterms:modified xsi:type="dcterms:W3CDTF">2021-08-03T22:02:18Z</dcterms:modified>
</cp:coreProperties>
</file>